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27"/>
  </p:notesMasterIdLst>
  <p:sldIdLst>
    <p:sldId id="256" r:id="rId2"/>
    <p:sldId id="330" r:id="rId3"/>
    <p:sldId id="316" r:id="rId4"/>
    <p:sldId id="265" r:id="rId5"/>
    <p:sldId id="263" r:id="rId6"/>
    <p:sldId id="315" r:id="rId7"/>
    <p:sldId id="312" r:id="rId8"/>
    <p:sldId id="313" r:id="rId9"/>
    <p:sldId id="317" r:id="rId10"/>
    <p:sldId id="266" r:id="rId11"/>
    <p:sldId id="318" r:id="rId12"/>
    <p:sldId id="319" r:id="rId13"/>
    <p:sldId id="320" r:id="rId14"/>
    <p:sldId id="321" r:id="rId15"/>
    <p:sldId id="322" r:id="rId16"/>
    <p:sldId id="285" r:id="rId17"/>
    <p:sldId id="323" r:id="rId18"/>
    <p:sldId id="271" r:id="rId19"/>
    <p:sldId id="324" r:id="rId20"/>
    <p:sldId id="325" r:id="rId21"/>
    <p:sldId id="326" r:id="rId22"/>
    <p:sldId id="327" r:id="rId23"/>
    <p:sldId id="329" r:id="rId24"/>
    <p:sldId id="331" r:id="rId25"/>
    <p:sldId id="267" r:id="rId26"/>
  </p:sldIdLst>
  <p:sldSz cx="9144000" cy="5143500" type="screen16x9"/>
  <p:notesSz cx="6858000" cy="9144000"/>
  <p:embeddedFontLst>
    <p:embeddedFont>
      <p:font typeface="David" panose="020E0502060401010101" pitchFamily="34" charset="-79"/>
      <p:regular r:id="rId28"/>
      <p:bold r:id="rId29"/>
    </p:embeddedFont>
    <p:embeddedFont>
      <p:font typeface="Didact Gothic" panose="00000500000000000000" pitchFamily="2" charset="0"/>
      <p:regular r:id="rId30"/>
    </p:embeddedFont>
    <p:embeddedFont>
      <p:font typeface="Julius Sans One" panose="020B0604020202020204" charset="0"/>
      <p:regular r:id="rId31"/>
    </p:embeddedFont>
    <p:embeddedFont>
      <p:font typeface="Nunito Sans ExtraBold" pitchFamily="2" charset="0"/>
      <p:bold r:id="rId32"/>
      <p:boldItalic r:id="rId33"/>
    </p:embeddedFont>
    <p:embeddedFont>
      <p:font typeface="Questrial" pitchFamily="2"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9DA16B-0EFF-4E59-AA68-020F699C3956}" v="40" dt="2024-05-30T07:25:52.585"/>
  </p1510:revLst>
</p1510:revInfo>
</file>

<file path=ppt/tableStyles.xml><?xml version="1.0" encoding="utf-8"?>
<a:tblStyleLst xmlns:a="http://schemas.openxmlformats.org/drawingml/2006/main" def="{AFE79DAE-6396-4293-872B-5CEDC6EBF2F6}">
  <a:tblStyle styleId="{AFE79DAE-6396-4293-872B-5CEDC6EBF2F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103" d="100"/>
          <a:sy n="103" d="100"/>
        </p:scale>
        <p:origin x="835"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נועם  אורן" userId="ff08f5b9-11f5-4bd2-ab08-bf37596fc4b7" providerId="ADAL" clId="{1172D8F1-D23C-4AE5-AE79-E8D53C0ECDE7}"/>
    <pc:docChg chg="modSld">
      <pc:chgData name="נועם  אורן" userId="ff08f5b9-11f5-4bd2-ab08-bf37596fc4b7" providerId="ADAL" clId="{1172D8F1-D23C-4AE5-AE79-E8D53C0ECDE7}" dt="2024-03-31T06:41:40.388" v="0" actId="20577"/>
      <pc:docMkLst>
        <pc:docMk/>
      </pc:docMkLst>
      <pc:sldChg chg="modSp">
        <pc:chgData name="נועם  אורן" userId="ff08f5b9-11f5-4bd2-ab08-bf37596fc4b7" providerId="ADAL" clId="{1172D8F1-D23C-4AE5-AE79-E8D53C0ECDE7}" dt="2024-03-31T06:41:40.388" v="0" actId="20577"/>
        <pc:sldMkLst>
          <pc:docMk/>
          <pc:sldMk cId="1894413660" sldId="260"/>
        </pc:sldMkLst>
        <pc:spChg chg="mod">
          <ac:chgData name="נועם  אורן" userId="ff08f5b9-11f5-4bd2-ab08-bf37596fc4b7" providerId="ADAL" clId="{1172D8F1-D23C-4AE5-AE79-E8D53C0ECDE7}" dt="2024-03-31T06:41:40.388" v="0" actId="20577"/>
          <ac:spMkLst>
            <pc:docMk/>
            <pc:sldMk cId="1894413660" sldId="260"/>
            <ac:spMk id="13" creationId="{352B2C8C-287B-4903-BBF4-880993A71282}"/>
          </ac:spMkLst>
        </pc:spChg>
      </pc:sldChg>
    </pc:docChg>
  </pc:docChgLst>
  <pc:docChgLst>
    <pc:chgData name="נועם  אורן" userId="ff08f5b9-11f5-4bd2-ab08-bf37596fc4b7" providerId="ADAL" clId="{EB645565-CB6B-4963-B874-CC25FBD39D43}"/>
    <pc:docChg chg="undo custSel modSld">
      <pc:chgData name="נועם  אורן" userId="ff08f5b9-11f5-4bd2-ab08-bf37596fc4b7" providerId="ADAL" clId="{EB645565-CB6B-4963-B874-CC25FBD39D43}" dt="2021-05-11T11:11:36.498" v="172" actId="1076"/>
      <pc:docMkLst>
        <pc:docMk/>
      </pc:docMkLst>
      <pc:sldChg chg="addSp modSp mod">
        <pc:chgData name="נועם  אורן" userId="ff08f5b9-11f5-4bd2-ab08-bf37596fc4b7" providerId="ADAL" clId="{EB645565-CB6B-4963-B874-CC25FBD39D43}" dt="2021-05-11T11:01:19.185" v="14" actId="20577"/>
        <pc:sldMkLst>
          <pc:docMk/>
          <pc:sldMk cId="766299508" sldId="259"/>
        </pc:sldMkLst>
        <pc:spChg chg="add mod">
          <ac:chgData name="נועם  אורן" userId="ff08f5b9-11f5-4bd2-ab08-bf37596fc4b7" providerId="ADAL" clId="{EB645565-CB6B-4963-B874-CC25FBD39D43}" dt="2021-05-11T11:01:19.185" v="14" actId="20577"/>
          <ac:spMkLst>
            <pc:docMk/>
            <pc:sldMk cId="766299508" sldId="259"/>
            <ac:spMk id="7" creationId="{CB212238-2364-47E0-A3FF-62903E7D77F9}"/>
          </ac:spMkLst>
        </pc:spChg>
        <pc:spChg chg="mod">
          <ac:chgData name="נועם  אורן" userId="ff08f5b9-11f5-4bd2-ab08-bf37596fc4b7" providerId="ADAL" clId="{EB645565-CB6B-4963-B874-CC25FBD39D43}" dt="2021-05-11T11:01:14.118" v="2" actId="1076"/>
          <ac:spMkLst>
            <pc:docMk/>
            <pc:sldMk cId="766299508" sldId="259"/>
            <ac:spMk id="18" creationId="{08675B76-5C04-436D-9F50-F0B41C347C99}"/>
          </ac:spMkLst>
        </pc:spChg>
      </pc:sldChg>
      <pc:sldChg chg="addSp modSp mod">
        <pc:chgData name="נועם  אורן" userId="ff08f5b9-11f5-4bd2-ab08-bf37596fc4b7" providerId="ADAL" clId="{EB645565-CB6B-4963-B874-CC25FBD39D43}" dt="2021-05-11T11:01:56.839" v="27" actId="207"/>
        <pc:sldMkLst>
          <pc:docMk/>
          <pc:sldMk cId="1894413660" sldId="260"/>
        </pc:sldMkLst>
        <pc:spChg chg="add mod">
          <ac:chgData name="נועם  אורן" userId="ff08f5b9-11f5-4bd2-ab08-bf37596fc4b7" providerId="ADAL" clId="{EB645565-CB6B-4963-B874-CC25FBD39D43}" dt="2021-05-11T11:01:56.839" v="27" actId="207"/>
          <ac:spMkLst>
            <pc:docMk/>
            <pc:sldMk cId="1894413660" sldId="260"/>
            <ac:spMk id="7" creationId="{FF8258CA-1FB7-44F3-A6F6-E16A6A5710D4}"/>
          </ac:spMkLst>
        </pc:spChg>
      </pc:sldChg>
      <pc:sldChg chg="modSp mod">
        <pc:chgData name="נועם  אורן" userId="ff08f5b9-11f5-4bd2-ab08-bf37596fc4b7" providerId="ADAL" clId="{EB645565-CB6B-4963-B874-CC25FBD39D43}" dt="2021-05-11T11:11:36.498" v="172" actId="1076"/>
        <pc:sldMkLst>
          <pc:docMk/>
          <pc:sldMk cId="0" sldId="266"/>
        </pc:sldMkLst>
        <pc:spChg chg="mod">
          <ac:chgData name="נועם  אורן" userId="ff08f5b9-11f5-4bd2-ab08-bf37596fc4b7" providerId="ADAL" clId="{EB645565-CB6B-4963-B874-CC25FBD39D43}" dt="2021-05-11T11:11:31.754" v="171" actId="1076"/>
          <ac:spMkLst>
            <pc:docMk/>
            <pc:sldMk cId="0" sldId="266"/>
            <ac:spMk id="9" creationId="{872EDE98-E9BC-4653-A8A3-0683CFDE5E51}"/>
          </ac:spMkLst>
        </pc:spChg>
        <pc:spChg chg="mod">
          <ac:chgData name="נועם  אורן" userId="ff08f5b9-11f5-4bd2-ab08-bf37596fc4b7" providerId="ADAL" clId="{EB645565-CB6B-4963-B874-CC25FBD39D43}" dt="2021-05-11T11:11:31.754" v="171" actId="1076"/>
          <ac:spMkLst>
            <pc:docMk/>
            <pc:sldMk cId="0" sldId="266"/>
            <ac:spMk id="296" creationId="{00000000-0000-0000-0000-000000000000}"/>
          </ac:spMkLst>
        </pc:spChg>
        <pc:spChg chg="mod">
          <ac:chgData name="נועם  אורן" userId="ff08f5b9-11f5-4bd2-ab08-bf37596fc4b7" providerId="ADAL" clId="{EB645565-CB6B-4963-B874-CC25FBD39D43}" dt="2021-05-11T11:11:31.754" v="171" actId="1076"/>
          <ac:spMkLst>
            <pc:docMk/>
            <pc:sldMk cId="0" sldId="266"/>
            <ac:spMk id="297" creationId="{00000000-0000-0000-0000-000000000000}"/>
          </ac:spMkLst>
        </pc:spChg>
        <pc:spChg chg="mod">
          <ac:chgData name="נועם  אורן" userId="ff08f5b9-11f5-4bd2-ab08-bf37596fc4b7" providerId="ADAL" clId="{EB645565-CB6B-4963-B874-CC25FBD39D43}" dt="2021-05-11T11:11:36.498" v="172" actId="1076"/>
          <ac:spMkLst>
            <pc:docMk/>
            <pc:sldMk cId="0" sldId="266"/>
            <ac:spMk id="298" creationId="{00000000-0000-0000-0000-000000000000}"/>
          </ac:spMkLst>
        </pc:spChg>
        <pc:cxnChg chg="mod">
          <ac:chgData name="נועם  אורן" userId="ff08f5b9-11f5-4bd2-ab08-bf37596fc4b7" providerId="ADAL" clId="{EB645565-CB6B-4963-B874-CC25FBD39D43}" dt="2021-05-11T11:11:31.754" v="171" actId="1076"/>
          <ac:cxnSpMkLst>
            <pc:docMk/>
            <pc:sldMk cId="0" sldId="266"/>
            <ac:cxnSpMk id="299" creationId="{00000000-0000-0000-0000-000000000000}"/>
          </ac:cxnSpMkLst>
        </pc:cxnChg>
      </pc:sldChg>
      <pc:sldChg chg="addSp modSp mod">
        <pc:chgData name="נועם  אורן" userId="ff08f5b9-11f5-4bd2-ab08-bf37596fc4b7" providerId="ADAL" clId="{EB645565-CB6B-4963-B874-CC25FBD39D43}" dt="2021-05-11T11:02:17.148" v="38" actId="20577"/>
        <pc:sldMkLst>
          <pc:docMk/>
          <pc:sldMk cId="3490743454" sldId="308"/>
        </pc:sldMkLst>
        <pc:spChg chg="add mod">
          <ac:chgData name="נועם  אורן" userId="ff08f5b9-11f5-4bd2-ab08-bf37596fc4b7" providerId="ADAL" clId="{EB645565-CB6B-4963-B874-CC25FBD39D43}" dt="2021-05-11T11:02:17.148" v="38" actId="20577"/>
          <ac:spMkLst>
            <pc:docMk/>
            <pc:sldMk cId="3490743454" sldId="308"/>
            <ac:spMk id="8" creationId="{26E19D12-BB59-48A4-8827-205AE8A60D22}"/>
          </ac:spMkLst>
        </pc:spChg>
      </pc:sldChg>
      <pc:sldChg chg="modSp">
        <pc:chgData name="נועם  אורן" userId="ff08f5b9-11f5-4bd2-ab08-bf37596fc4b7" providerId="ADAL" clId="{EB645565-CB6B-4963-B874-CC25FBD39D43}" dt="2021-04-27T10:21:46.119" v="0"/>
        <pc:sldMkLst>
          <pc:docMk/>
          <pc:sldMk cId="1650143458" sldId="309"/>
        </pc:sldMkLst>
        <pc:picChg chg="mod">
          <ac:chgData name="נועם  אורן" userId="ff08f5b9-11f5-4bd2-ab08-bf37596fc4b7" providerId="ADAL" clId="{EB645565-CB6B-4963-B874-CC25FBD39D43}" dt="2021-04-27T10:21:46.119" v="0"/>
          <ac:picMkLst>
            <pc:docMk/>
            <pc:sldMk cId="1650143458" sldId="309"/>
            <ac:picMk id="5" creationId="{BF4A6D6C-5BFC-4D71-BBA4-0353B1349902}"/>
          </ac:picMkLst>
        </pc:picChg>
      </pc:sldChg>
    </pc:docChg>
  </pc:docChgLst>
  <pc:docChgLst>
    <pc:chgData name="נועם  אורן" userId="ff08f5b9-11f5-4bd2-ab08-bf37596fc4b7" providerId="ADAL" clId="{C38B8304-97DE-44DD-80E6-6B7A1F0A9645}"/>
    <pc:docChg chg="custSel modSld">
      <pc:chgData name="נועם  אורן" userId="ff08f5b9-11f5-4bd2-ab08-bf37596fc4b7" providerId="ADAL" clId="{C38B8304-97DE-44DD-80E6-6B7A1F0A9645}" dt="2023-01-15T17:54:10.336" v="0" actId="478"/>
      <pc:docMkLst>
        <pc:docMk/>
      </pc:docMkLst>
      <pc:sldChg chg="delSp mod">
        <pc:chgData name="נועם  אורן" userId="ff08f5b9-11f5-4bd2-ab08-bf37596fc4b7" providerId="ADAL" clId="{C38B8304-97DE-44DD-80E6-6B7A1F0A9645}" dt="2023-01-15T17:54:10.336" v="0" actId="478"/>
        <pc:sldMkLst>
          <pc:docMk/>
          <pc:sldMk cId="0" sldId="269"/>
        </pc:sldMkLst>
        <pc:spChg chg="del">
          <ac:chgData name="נועם  אורן" userId="ff08f5b9-11f5-4bd2-ab08-bf37596fc4b7" providerId="ADAL" clId="{C38B8304-97DE-44DD-80E6-6B7A1F0A9645}" dt="2023-01-15T17:54:10.336" v="0" actId="478"/>
          <ac:spMkLst>
            <pc:docMk/>
            <pc:sldMk cId="0" sldId="269"/>
            <ac:spMk id="18" creationId="{7CD9C9EA-1C55-468A-83D6-1C5D37690FA4}"/>
          </ac:spMkLst>
        </pc:spChg>
      </pc:sldChg>
    </pc:docChg>
  </pc:docChgLst>
  <pc:docChgLst>
    <pc:chgData name="נועם  אורן" userId="ff08f5b9-11f5-4bd2-ab08-bf37596fc4b7" providerId="ADAL" clId="{75E3EB0D-25D7-4060-BDA6-E2E18724B582}"/>
    <pc:docChg chg="undo custSel addSld delSld modSld">
      <pc:chgData name="נועם  אורן" userId="ff08f5b9-11f5-4bd2-ab08-bf37596fc4b7" providerId="ADAL" clId="{75E3EB0D-25D7-4060-BDA6-E2E18724B582}" dt="2023-09-12T17:03:37.793" v="129" actId="404"/>
      <pc:docMkLst>
        <pc:docMk/>
      </pc:docMkLst>
      <pc:sldChg chg="new del">
        <pc:chgData name="נועם  אורן" userId="ff08f5b9-11f5-4bd2-ab08-bf37596fc4b7" providerId="ADAL" clId="{75E3EB0D-25D7-4060-BDA6-E2E18724B582}" dt="2023-09-12T16:58:53.407" v="1" actId="47"/>
        <pc:sldMkLst>
          <pc:docMk/>
          <pc:sldMk cId="2351283083" sldId="314"/>
        </pc:sldMkLst>
      </pc:sldChg>
      <pc:sldChg chg="addSp delSp modSp add mod delAnim modAnim">
        <pc:chgData name="נועם  אורן" userId="ff08f5b9-11f5-4bd2-ab08-bf37596fc4b7" providerId="ADAL" clId="{75E3EB0D-25D7-4060-BDA6-E2E18724B582}" dt="2023-09-12T17:03:37.793" v="129" actId="404"/>
        <pc:sldMkLst>
          <pc:docMk/>
          <pc:sldMk cId="3351619589" sldId="314"/>
        </pc:sldMkLst>
        <pc:spChg chg="mod">
          <ac:chgData name="נועם  אורן" userId="ff08f5b9-11f5-4bd2-ab08-bf37596fc4b7" providerId="ADAL" clId="{75E3EB0D-25D7-4060-BDA6-E2E18724B582}" dt="2023-09-12T16:59:39.732" v="54" actId="20577"/>
          <ac:spMkLst>
            <pc:docMk/>
            <pc:sldMk cId="3351619589" sldId="314"/>
            <ac:spMk id="7" creationId="{FF8258CA-1FB7-44F3-A6F6-E16A6A5710D4}"/>
          </ac:spMkLst>
        </pc:spChg>
        <pc:spChg chg="mod">
          <ac:chgData name="נועם  אורן" userId="ff08f5b9-11f5-4bd2-ab08-bf37596fc4b7" providerId="ADAL" clId="{75E3EB0D-25D7-4060-BDA6-E2E18724B582}" dt="2023-09-12T17:00:56.799" v="109" actId="20577"/>
          <ac:spMkLst>
            <pc:docMk/>
            <pc:sldMk cId="3351619589" sldId="314"/>
            <ac:spMk id="12" creationId="{0E005D72-1C0D-4E4B-85AA-9B9C087CE06A}"/>
          </ac:spMkLst>
        </pc:spChg>
        <pc:spChg chg="del">
          <ac:chgData name="נועם  אורן" userId="ff08f5b9-11f5-4bd2-ab08-bf37596fc4b7" providerId="ADAL" clId="{75E3EB0D-25D7-4060-BDA6-E2E18724B582}" dt="2023-09-12T17:00:28.171" v="61" actId="478"/>
          <ac:spMkLst>
            <pc:docMk/>
            <pc:sldMk cId="3351619589" sldId="314"/>
            <ac:spMk id="13" creationId="{352B2C8C-287B-4903-BBF4-880993A71282}"/>
          </ac:spMkLst>
        </pc:spChg>
        <pc:spChg chg="mod">
          <ac:chgData name="נועם  אורן" userId="ff08f5b9-11f5-4bd2-ab08-bf37596fc4b7" providerId="ADAL" clId="{75E3EB0D-25D7-4060-BDA6-E2E18724B582}" dt="2023-09-12T17:03:37.793" v="129" actId="404"/>
          <ac:spMkLst>
            <pc:docMk/>
            <pc:sldMk cId="3351619589" sldId="314"/>
            <ac:spMk id="16" creationId="{2D802842-A5F2-48F1-8D32-57849377023E}"/>
          </ac:spMkLst>
        </pc:spChg>
        <pc:picChg chg="del">
          <ac:chgData name="נועם  אורן" userId="ff08f5b9-11f5-4bd2-ab08-bf37596fc4b7" providerId="ADAL" clId="{75E3EB0D-25D7-4060-BDA6-E2E18724B582}" dt="2023-09-12T17:00:58.820" v="110" actId="478"/>
          <ac:picMkLst>
            <pc:docMk/>
            <pc:sldMk cId="3351619589" sldId="314"/>
            <ac:picMk id="15" creationId="{899452BB-A434-45F3-9751-8F65FCDA1C83}"/>
          </ac:picMkLst>
        </pc:picChg>
        <pc:picChg chg="add mod">
          <ac:chgData name="נועם  אורן" userId="ff08f5b9-11f5-4bd2-ab08-bf37596fc4b7" providerId="ADAL" clId="{75E3EB0D-25D7-4060-BDA6-E2E18724B582}" dt="2023-09-12T17:00:18.628" v="60" actId="1076"/>
          <ac:picMkLst>
            <pc:docMk/>
            <pc:sldMk cId="3351619589" sldId="314"/>
            <ac:picMk id="1026" creationId="{21D2FFAC-E862-0165-78F2-B212BB2E1F27}"/>
          </ac:picMkLst>
        </pc:picChg>
        <pc:picChg chg="add del mod">
          <ac:chgData name="נועם  אורן" userId="ff08f5b9-11f5-4bd2-ab08-bf37596fc4b7" providerId="ADAL" clId="{75E3EB0D-25D7-4060-BDA6-E2E18724B582}" dt="2023-09-12T17:03:02.137" v="114" actId="478"/>
          <ac:picMkLst>
            <pc:docMk/>
            <pc:sldMk cId="3351619589" sldId="314"/>
            <ac:picMk id="1028" creationId="{E8187573-8AB2-B8A1-DA27-3DA19C859491}"/>
          </ac:picMkLst>
        </pc:picChg>
        <pc:picChg chg="del">
          <ac:chgData name="נועם  אורן" userId="ff08f5b9-11f5-4bd2-ab08-bf37596fc4b7" providerId="ADAL" clId="{75E3EB0D-25D7-4060-BDA6-E2E18724B582}" dt="2023-09-12T17:00:12.593" v="56" actId="478"/>
          <ac:picMkLst>
            <pc:docMk/>
            <pc:sldMk cId="3351619589" sldId="314"/>
            <ac:picMk id="6146" creationId="{CA687111-C42D-43A6-AFF0-474B232B4C53}"/>
          </ac:picMkLst>
        </pc:picChg>
      </pc:sldChg>
    </pc:docChg>
  </pc:docChgLst>
  <pc:docChgLst>
    <pc:chgData name="Noam Oren" userId="6a9314a5-bbaf-4f6c-9aed-cddf3afb4835" providerId="ADAL" clId="{BA9DA16B-0EFF-4E59-AA68-020F699C3956}"/>
    <pc:docChg chg="undo custSel addSld delSld modSld">
      <pc:chgData name="Noam Oren" userId="6a9314a5-bbaf-4f6c-9aed-cddf3afb4835" providerId="ADAL" clId="{BA9DA16B-0EFF-4E59-AA68-020F699C3956}" dt="2024-05-30T07:27:04.991" v="459" actId="1076"/>
      <pc:docMkLst>
        <pc:docMk/>
      </pc:docMkLst>
      <pc:sldChg chg="addSp modSp mod modAnim">
        <pc:chgData name="Noam Oren" userId="6a9314a5-bbaf-4f6c-9aed-cddf3afb4835" providerId="ADAL" clId="{BA9DA16B-0EFF-4E59-AA68-020F699C3956}" dt="2024-05-29T10:03:54.677" v="158"/>
        <pc:sldMkLst>
          <pc:docMk/>
          <pc:sldMk cId="0" sldId="312"/>
        </pc:sldMkLst>
        <pc:spChg chg="add mod">
          <ac:chgData name="Noam Oren" userId="6a9314a5-bbaf-4f6c-9aed-cddf3afb4835" providerId="ADAL" clId="{BA9DA16B-0EFF-4E59-AA68-020F699C3956}" dt="2024-05-29T10:03:51.404" v="157" actId="20577"/>
          <ac:spMkLst>
            <pc:docMk/>
            <pc:sldMk cId="0" sldId="312"/>
            <ac:spMk id="4" creationId="{D56EA4BE-B71A-D852-0617-BC873A7CB0EA}"/>
          </ac:spMkLst>
        </pc:spChg>
      </pc:sldChg>
      <pc:sldChg chg="modSp mod">
        <pc:chgData name="Noam Oren" userId="6a9314a5-bbaf-4f6c-9aed-cddf3afb4835" providerId="ADAL" clId="{BA9DA16B-0EFF-4E59-AA68-020F699C3956}" dt="2024-05-29T10:04:25.593" v="167" actId="20577"/>
        <pc:sldMkLst>
          <pc:docMk/>
          <pc:sldMk cId="0" sldId="313"/>
        </pc:sldMkLst>
        <pc:spChg chg="mod">
          <ac:chgData name="Noam Oren" userId="6a9314a5-bbaf-4f6c-9aed-cddf3afb4835" providerId="ADAL" clId="{BA9DA16B-0EFF-4E59-AA68-020F699C3956}" dt="2024-05-29T10:04:10.876" v="161" actId="1076"/>
          <ac:spMkLst>
            <pc:docMk/>
            <pc:sldMk cId="0" sldId="313"/>
            <ac:spMk id="187" creationId="{00000000-0000-0000-0000-000000000000}"/>
          </ac:spMkLst>
        </pc:spChg>
        <pc:spChg chg="mod">
          <ac:chgData name="Noam Oren" userId="6a9314a5-bbaf-4f6c-9aed-cddf3afb4835" providerId="ADAL" clId="{BA9DA16B-0EFF-4E59-AA68-020F699C3956}" dt="2024-05-29T10:04:25.593" v="167" actId="20577"/>
          <ac:spMkLst>
            <pc:docMk/>
            <pc:sldMk cId="0" sldId="313"/>
            <ac:spMk id="194" creationId="{00000000-0000-0000-0000-000000000000}"/>
          </ac:spMkLst>
        </pc:spChg>
      </pc:sldChg>
      <pc:sldChg chg="modSp mod">
        <pc:chgData name="Noam Oren" userId="6a9314a5-bbaf-4f6c-9aed-cddf3afb4835" providerId="ADAL" clId="{BA9DA16B-0EFF-4E59-AA68-020F699C3956}" dt="2024-05-29T10:05:20.186" v="219" actId="20577"/>
        <pc:sldMkLst>
          <pc:docMk/>
          <pc:sldMk cId="3852325153" sldId="318"/>
        </pc:sldMkLst>
        <pc:spChg chg="mod">
          <ac:chgData name="Noam Oren" userId="6a9314a5-bbaf-4f6c-9aed-cddf3afb4835" providerId="ADAL" clId="{BA9DA16B-0EFF-4E59-AA68-020F699C3956}" dt="2024-05-29T10:05:20.186" v="219" actId="20577"/>
          <ac:spMkLst>
            <pc:docMk/>
            <pc:sldMk cId="3852325153" sldId="318"/>
            <ac:spMk id="298" creationId="{C851ED63-56E5-9CE2-A6D2-8F776A10836A}"/>
          </ac:spMkLst>
        </pc:spChg>
      </pc:sldChg>
      <pc:sldChg chg="modSp">
        <pc:chgData name="Noam Oren" userId="6a9314a5-bbaf-4f6c-9aed-cddf3afb4835" providerId="ADAL" clId="{BA9DA16B-0EFF-4E59-AA68-020F699C3956}" dt="2024-05-30T07:25:52.585" v="424" actId="20577"/>
        <pc:sldMkLst>
          <pc:docMk/>
          <pc:sldMk cId="1515495579" sldId="319"/>
        </pc:sldMkLst>
        <pc:spChg chg="mod">
          <ac:chgData name="Noam Oren" userId="6a9314a5-bbaf-4f6c-9aed-cddf3afb4835" providerId="ADAL" clId="{BA9DA16B-0EFF-4E59-AA68-020F699C3956}" dt="2024-05-30T07:25:52.585" v="424" actId="20577"/>
          <ac:spMkLst>
            <pc:docMk/>
            <pc:sldMk cId="1515495579" sldId="319"/>
            <ac:spMk id="2" creationId="{F47CDC81-7066-0A11-5ECF-741D34893B15}"/>
          </ac:spMkLst>
        </pc:spChg>
      </pc:sldChg>
      <pc:sldChg chg="add del">
        <pc:chgData name="Noam Oren" userId="6a9314a5-bbaf-4f6c-9aed-cddf3afb4835" providerId="ADAL" clId="{BA9DA16B-0EFF-4E59-AA68-020F699C3956}" dt="2024-05-29T10:08:10.341" v="221" actId="47"/>
        <pc:sldMkLst>
          <pc:docMk/>
          <pc:sldMk cId="3062907409" sldId="326"/>
        </pc:sldMkLst>
      </pc:sldChg>
      <pc:sldChg chg="modSp mod">
        <pc:chgData name="Noam Oren" userId="6a9314a5-bbaf-4f6c-9aed-cddf3afb4835" providerId="ADAL" clId="{BA9DA16B-0EFF-4E59-AA68-020F699C3956}" dt="2024-05-29T10:08:59.003" v="235" actId="2710"/>
        <pc:sldMkLst>
          <pc:docMk/>
          <pc:sldMk cId="1986336817" sldId="327"/>
        </pc:sldMkLst>
        <pc:spChg chg="mod">
          <ac:chgData name="Noam Oren" userId="6a9314a5-bbaf-4f6c-9aed-cddf3afb4835" providerId="ADAL" clId="{BA9DA16B-0EFF-4E59-AA68-020F699C3956}" dt="2024-05-29T10:08:59.003" v="235" actId="2710"/>
          <ac:spMkLst>
            <pc:docMk/>
            <pc:sldMk cId="1986336817" sldId="327"/>
            <ac:spMk id="6" creationId="{09028A86-E0D3-2B2E-2E6B-CCFC5C1F1E35}"/>
          </ac:spMkLst>
        </pc:spChg>
        <pc:spChg chg="mod">
          <ac:chgData name="Noam Oren" userId="6a9314a5-bbaf-4f6c-9aed-cddf3afb4835" providerId="ADAL" clId="{BA9DA16B-0EFF-4E59-AA68-020F699C3956}" dt="2024-05-29T10:08:20.038" v="229" actId="1076"/>
          <ac:spMkLst>
            <pc:docMk/>
            <pc:sldMk cId="1986336817" sldId="327"/>
            <ac:spMk id="270" creationId="{B466F734-0C80-2759-34E5-CD3C1A59F9B9}"/>
          </ac:spMkLst>
        </pc:spChg>
      </pc:sldChg>
      <pc:sldChg chg="add del">
        <pc:chgData name="Noam Oren" userId="6a9314a5-bbaf-4f6c-9aed-cddf3afb4835" providerId="ADAL" clId="{BA9DA16B-0EFF-4E59-AA68-020F699C3956}" dt="2024-05-29T10:09:05.631" v="236" actId="47"/>
        <pc:sldMkLst>
          <pc:docMk/>
          <pc:sldMk cId="258543258" sldId="328"/>
        </pc:sldMkLst>
      </pc:sldChg>
      <pc:sldChg chg="addSp modSp mod">
        <pc:chgData name="Noam Oren" userId="6a9314a5-bbaf-4f6c-9aed-cddf3afb4835" providerId="ADAL" clId="{BA9DA16B-0EFF-4E59-AA68-020F699C3956}" dt="2024-05-30T07:27:04.991" v="459" actId="1076"/>
        <pc:sldMkLst>
          <pc:docMk/>
          <pc:sldMk cId="1207403053" sldId="329"/>
        </pc:sldMkLst>
        <pc:spChg chg="mod">
          <ac:chgData name="Noam Oren" userId="6a9314a5-bbaf-4f6c-9aed-cddf3afb4835" providerId="ADAL" clId="{BA9DA16B-0EFF-4E59-AA68-020F699C3956}" dt="2024-05-30T07:27:04.991" v="459" actId="1076"/>
          <ac:spMkLst>
            <pc:docMk/>
            <pc:sldMk cId="1207403053" sldId="329"/>
            <ac:spMk id="2" creationId="{03AB702D-CCC4-35C9-C475-BB66ED055E2F}"/>
          </ac:spMkLst>
        </pc:spChg>
        <pc:spChg chg="mod">
          <ac:chgData name="Noam Oren" userId="6a9314a5-bbaf-4f6c-9aed-cddf3afb4835" providerId="ADAL" clId="{BA9DA16B-0EFF-4E59-AA68-020F699C3956}" dt="2024-05-30T07:27:04.991" v="459" actId="1076"/>
          <ac:spMkLst>
            <pc:docMk/>
            <pc:sldMk cId="1207403053" sldId="329"/>
            <ac:spMk id="3" creationId="{94F4FEFC-E408-32B4-5A54-6F4ADB62010D}"/>
          </ac:spMkLst>
        </pc:spChg>
        <pc:spChg chg="add mod">
          <ac:chgData name="Noam Oren" userId="6a9314a5-bbaf-4f6c-9aed-cddf3afb4835" providerId="ADAL" clId="{BA9DA16B-0EFF-4E59-AA68-020F699C3956}" dt="2024-05-29T10:11:20.443" v="264" actId="20577"/>
          <ac:spMkLst>
            <pc:docMk/>
            <pc:sldMk cId="1207403053" sldId="329"/>
            <ac:spMk id="4" creationId="{E1924492-2E10-BD1E-8846-0F3D0FA8DDCA}"/>
          </ac:spMkLst>
        </pc:spChg>
      </pc:sldChg>
      <pc:sldChg chg="modSp new mod modAnim">
        <pc:chgData name="Noam Oren" userId="6a9314a5-bbaf-4f6c-9aed-cddf3afb4835" providerId="ADAL" clId="{BA9DA16B-0EFF-4E59-AA68-020F699C3956}" dt="2024-05-29T10:03:14.957" v="98"/>
        <pc:sldMkLst>
          <pc:docMk/>
          <pc:sldMk cId="4254197845" sldId="330"/>
        </pc:sldMkLst>
        <pc:spChg chg="mod">
          <ac:chgData name="Noam Oren" userId="6a9314a5-bbaf-4f6c-9aed-cddf3afb4835" providerId="ADAL" clId="{BA9DA16B-0EFF-4E59-AA68-020F699C3956}" dt="2024-05-29T10:02:50.327" v="92" actId="20577"/>
          <ac:spMkLst>
            <pc:docMk/>
            <pc:sldMk cId="4254197845" sldId="330"/>
            <ac:spMk id="2" creationId="{0A5F841A-D08F-98A5-0048-C49B4F4683A3}"/>
          </ac:spMkLst>
        </pc:spChg>
        <pc:spChg chg="mod">
          <ac:chgData name="Noam Oren" userId="6a9314a5-bbaf-4f6c-9aed-cddf3afb4835" providerId="ADAL" clId="{BA9DA16B-0EFF-4E59-AA68-020F699C3956}" dt="2024-05-29T10:02:07.097" v="22" actId="2711"/>
          <ac:spMkLst>
            <pc:docMk/>
            <pc:sldMk cId="4254197845" sldId="330"/>
            <ac:spMk id="3" creationId="{736D7708-CCF8-AE6D-8FB0-49AD3FB206D8}"/>
          </ac:spMkLst>
        </pc:spChg>
      </pc:sldChg>
      <pc:sldChg chg="add del">
        <pc:chgData name="Noam Oren" userId="6a9314a5-bbaf-4f6c-9aed-cddf3afb4835" providerId="ADAL" clId="{BA9DA16B-0EFF-4E59-AA68-020F699C3956}" dt="2024-05-29T10:03:29.636" v="100"/>
        <pc:sldMkLst>
          <pc:docMk/>
          <pc:sldMk cId="1659452011" sldId="331"/>
        </pc:sldMkLst>
      </pc:sldChg>
      <pc:sldChg chg="addSp modSp new mod">
        <pc:chgData name="Noam Oren" userId="6a9314a5-bbaf-4f6c-9aed-cddf3afb4835" providerId="ADAL" clId="{BA9DA16B-0EFF-4E59-AA68-020F699C3956}" dt="2024-05-29T10:13:04.669" v="397" actId="2711"/>
        <pc:sldMkLst>
          <pc:docMk/>
          <pc:sldMk cId="2654395519" sldId="331"/>
        </pc:sldMkLst>
        <pc:spChg chg="mod">
          <ac:chgData name="Noam Oren" userId="6a9314a5-bbaf-4f6c-9aed-cddf3afb4835" providerId="ADAL" clId="{BA9DA16B-0EFF-4E59-AA68-020F699C3956}" dt="2024-05-29T10:13:04.669" v="397" actId="2711"/>
          <ac:spMkLst>
            <pc:docMk/>
            <pc:sldMk cId="2654395519" sldId="331"/>
            <ac:spMk id="2" creationId="{E61089F7-607F-7396-C99F-581AD0A12189}"/>
          </ac:spMkLst>
        </pc:spChg>
        <pc:spChg chg="mod">
          <ac:chgData name="Noam Oren" userId="6a9314a5-bbaf-4f6c-9aed-cddf3afb4835" providerId="ADAL" clId="{BA9DA16B-0EFF-4E59-AA68-020F699C3956}" dt="2024-05-29T10:11:52.182" v="311" actId="20577"/>
          <ac:spMkLst>
            <pc:docMk/>
            <pc:sldMk cId="2654395519" sldId="331"/>
            <ac:spMk id="3" creationId="{21A88660-8F5D-4D6D-AEAC-6B2544634332}"/>
          </ac:spMkLst>
        </pc:spChg>
        <pc:spChg chg="add mod">
          <ac:chgData name="Noam Oren" userId="6a9314a5-bbaf-4f6c-9aed-cddf3afb4835" providerId="ADAL" clId="{BA9DA16B-0EFF-4E59-AA68-020F699C3956}" dt="2024-05-29T10:11:34.917" v="304"/>
          <ac:spMkLst>
            <pc:docMk/>
            <pc:sldMk cId="2654395519" sldId="331"/>
            <ac:spMk id="4" creationId="{9C989785-7620-FF69-8582-C2A65C7DA9A6}"/>
          </ac:spMkLst>
        </pc:spChg>
      </pc:sldChg>
    </pc:docChg>
  </pc:docChgLst>
  <pc:docChgLst>
    <pc:chgData name="נועם  אורן" userId="ff08f5b9-11f5-4bd2-ab08-bf37596fc4b7" providerId="ADAL" clId="{C414B388-8FFD-4F5D-8272-978A266677C3}"/>
    <pc:docChg chg="undo custSel addSld delSld modSld sldOrd">
      <pc:chgData name="נועם  אורן" userId="ff08f5b9-11f5-4bd2-ab08-bf37596fc4b7" providerId="ADAL" clId="{C414B388-8FFD-4F5D-8272-978A266677C3}" dt="2024-04-03T11:29:40.011" v="3999" actId="47"/>
      <pc:docMkLst>
        <pc:docMk/>
      </pc:docMkLst>
      <pc:sldChg chg="modSp mod">
        <pc:chgData name="נועם  אורן" userId="ff08f5b9-11f5-4bd2-ab08-bf37596fc4b7" providerId="ADAL" clId="{C414B388-8FFD-4F5D-8272-978A266677C3}" dt="2024-04-03T09:02:04.468" v="51" actId="20577"/>
        <pc:sldMkLst>
          <pc:docMk/>
          <pc:sldMk cId="0" sldId="256"/>
        </pc:sldMkLst>
        <pc:spChg chg="mod">
          <ac:chgData name="נועם  אורן" userId="ff08f5b9-11f5-4bd2-ab08-bf37596fc4b7" providerId="ADAL" clId="{C414B388-8FFD-4F5D-8272-978A266677C3}" dt="2024-04-03T09:01:41.078" v="22" actId="14100"/>
          <ac:spMkLst>
            <pc:docMk/>
            <pc:sldMk cId="0" sldId="256"/>
            <ac:spMk id="194" creationId="{00000000-0000-0000-0000-000000000000}"/>
          </ac:spMkLst>
        </pc:spChg>
        <pc:spChg chg="mod">
          <ac:chgData name="נועם  אורן" userId="ff08f5b9-11f5-4bd2-ab08-bf37596fc4b7" providerId="ADAL" clId="{C414B388-8FFD-4F5D-8272-978A266677C3}" dt="2024-04-03T09:02:04.468" v="51" actId="20577"/>
          <ac:spMkLst>
            <pc:docMk/>
            <pc:sldMk cId="0" sldId="256"/>
            <ac:spMk id="195" creationId="{00000000-0000-0000-0000-000000000000}"/>
          </ac:spMkLst>
        </pc:spChg>
        <pc:cxnChg chg="mod">
          <ac:chgData name="נועם  אורן" userId="ff08f5b9-11f5-4bd2-ab08-bf37596fc4b7" providerId="ADAL" clId="{C414B388-8FFD-4F5D-8272-978A266677C3}" dt="2024-04-03T09:01:44.407" v="23" actId="1076"/>
          <ac:cxnSpMkLst>
            <pc:docMk/>
            <pc:sldMk cId="0" sldId="256"/>
            <ac:cxnSpMk id="196" creationId="{00000000-0000-0000-0000-000000000000}"/>
          </ac:cxnSpMkLst>
        </pc:cxnChg>
      </pc:sldChg>
      <pc:sldChg chg="addSp delSp modSp add del mod modAnim modShow">
        <pc:chgData name="נועם  אורן" userId="ff08f5b9-11f5-4bd2-ab08-bf37596fc4b7" providerId="ADAL" clId="{C414B388-8FFD-4F5D-8272-978A266677C3}" dt="2024-04-03T09:08:12.711" v="699" actId="2696"/>
        <pc:sldMkLst>
          <pc:docMk/>
          <pc:sldMk cId="0" sldId="258"/>
        </pc:sldMkLst>
        <pc:spChg chg="add del mod">
          <ac:chgData name="נועם  אורן" userId="ff08f5b9-11f5-4bd2-ab08-bf37596fc4b7" providerId="ADAL" clId="{C414B388-8FFD-4F5D-8272-978A266677C3}" dt="2024-04-03T09:04:21.005" v="390" actId="478"/>
          <ac:spMkLst>
            <pc:docMk/>
            <pc:sldMk cId="0" sldId="258"/>
            <ac:spMk id="3" creationId="{1A1F9EB4-1A64-54E0-E274-53E4875A2066}"/>
          </ac:spMkLst>
        </pc:spChg>
        <pc:spChg chg="add del mod">
          <ac:chgData name="נועם  אורן" userId="ff08f5b9-11f5-4bd2-ab08-bf37596fc4b7" providerId="ADAL" clId="{C414B388-8FFD-4F5D-8272-978A266677C3}" dt="2024-04-03T09:04:27.019" v="392" actId="478"/>
          <ac:spMkLst>
            <pc:docMk/>
            <pc:sldMk cId="0" sldId="258"/>
            <ac:spMk id="5" creationId="{236B8313-0C70-FB4C-1A4C-956FDA3E1BE5}"/>
          </ac:spMkLst>
        </pc:spChg>
        <pc:spChg chg="add mod">
          <ac:chgData name="נועם  אורן" userId="ff08f5b9-11f5-4bd2-ab08-bf37596fc4b7" providerId="ADAL" clId="{C414B388-8FFD-4F5D-8272-978A266677C3}" dt="2024-04-03T09:06:55.372" v="695" actId="1076"/>
          <ac:spMkLst>
            <pc:docMk/>
            <pc:sldMk cId="0" sldId="258"/>
            <ac:spMk id="6" creationId="{C60A6B69-AF5A-1DBF-2E49-23A19D5B942F}"/>
          </ac:spMkLst>
        </pc:spChg>
        <pc:spChg chg="del">
          <ac:chgData name="נועם  אורן" userId="ff08f5b9-11f5-4bd2-ab08-bf37596fc4b7" providerId="ADAL" clId="{C414B388-8FFD-4F5D-8272-978A266677C3}" dt="2024-04-03T09:02:29.427" v="90" actId="478"/>
          <ac:spMkLst>
            <pc:docMk/>
            <pc:sldMk cId="0" sldId="258"/>
            <ac:spMk id="48" creationId="{0AB0210D-29A9-434F-BECA-0788B8C3C455}"/>
          </ac:spMkLst>
        </pc:spChg>
        <pc:spChg chg="del mod">
          <ac:chgData name="נועם  אורן" userId="ff08f5b9-11f5-4bd2-ab08-bf37596fc4b7" providerId="ADAL" clId="{C414B388-8FFD-4F5D-8272-978A266677C3}" dt="2024-04-03T09:02:26.676" v="89" actId="478"/>
          <ac:spMkLst>
            <pc:docMk/>
            <pc:sldMk cId="0" sldId="258"/>
            <ac:spMk id="49" creationId="{95C34F9B-F0F2-4F60-810D-5903AC1C2979}"/>
          </ac:spMkLst>
        </pc:spChg>
        <pc:spChg chg="mod">
          <ac:chgData name="נועם  אורן" userId="ff08f5b9-11f5-4bd2-ab08-bf37596fc4b7" providerId="ADAL" clId="{C414B388-8FFD-4F5D-8272-978A266677C3}" dt="2024-04-03T09:02:22.226" v="88" actId="122"/>
          <ac:spMkLst>
            <pc:docMk/>
            <pc:sldMk cId="0" sldId="258"/>
            <ac:spMk id="208" creationId="{00000000-0000-0000-0000-000000000000}"/>
          </ac:spMkLst>
        </pc:spChg>
        <pc:spChg chg="mod">
          <ac:chgData name="נועם  אורן" userId="ff08f5b9-11f5-4bd2-ab08-bf37596fc4b7" providerId="ADAL" clId="{C414B388-8FFD-4F5D-8272-978A266677C3}" dt="2024-04-03T09:06:46.764" v="691" actId="948"/>
          <ac:spMkLst>
            <pc:docMk/>
            <pc:sldMk cId="0" sldId="258"/>
            <ac:spMk id="209" creationId="{00000000-0000-0000-0000-000000000000}"/>
          </ac:spMkLst>
        </pc:spChg>
        <pc:spChg chg="mod">
          <ac:chgData name="נועם  אורן" userId="ff08f5b9-11f5-4bd2-ab08-bf37596fc4b7" providerId="ADAL" clId="{C414B388-8FFD-4F5D-8272-978A266677C3}" dt="2024-04-03T09:02:45.065" v="119" actId="20577"/>
          <ac:spMkLst>
            <pc:docMk/>
            <pc:sldMk cId="0" sldId="258"/>
            <ac:spMk id="210" creationId="{00000000-0000-0000-0000-000000000000}"/>
          </ac:spMkLst>
        </pc:spChg>
        <pc:spChg chg="del">
          <ac:chgData name="נועם  אורן" userId="ff08f5b9-11f5-4bd2-ab08-bf37596fc4b7" providerId="ADAL" clId="{C414B388-8FFD-4F5D-8272-978A266677C3}" dt="2024-04-03T09:04:09.731" v="388" actId="478"/>
          <ac:spMkLst>
            <pc:docMk/>
            <pc:sldMk cId="0" sldId="258"/>
            <ac:spMk id="211" creationId="{00000000-0000-0000-0000-000000000000}"/>
          </ac:spMkLst>
        </pc:spChg>
        <pc:spChg chg="del">
          <ac:chgData name="נועם  אורן" userId="ff08f5b9-11f5-4bd2-ab08-bf37596fc4b7" providerId="ADAL" clId="{C414B388-8FFD-4F5D-8272-978A266677C3}" dt="2024-04-03T09:04:23.614" v="391" actId="478"/>
          <ac:spMkLst>
            <pc:docMk/>
            <pc:sldMk cId="0" sldId="258"/>
            <ac:spMk id="212" creationId="{00000000-0000-0000-0000-000000000000}"/>
          </ac:spMkLst>
        </pc:spChg>
      </pc:sldChg>
      <pc:sldChg chg="add del">
        <pc:chgData name="נועם  אורן" userId="ff08f5b9-11f5-4bd2-ab08-bf37596fc4b7" providerId="ADAL" clId="{C414B388-8FFD-4F5D-8272-978A266677C3}" dt="2024-04-03T11:29:40.011" v="3999" actId="47"/>
        <pc:sldMkLst>
          <pc:docMk/>
          <pc:sldMk cId="2067873605" sldId="258"/>
        </pc:sldMkLst>
      </pc:sldChg>
      <pc:sldChg chg="add del">
        <pc:chgData name="נועם  אורן" userId="ff08f5b9-11f5-4bd2-ab08-bf37596fc4b7" providerId="ADAL" clId="{C414B388-8FFD-4F5D-8272-978A266677C3}" dt="2024-04-03T09:08:12.711" v="699" actId="2696"/>
        <pc:sldMkLst>
          <pc:docMk/>
          <pc:sldMk cId="766299508" sldId="259"/>
        </pc:sldMkLst>
      </pc:sldChg>
      <pc:sldChg chg="add del">
        <pc:chgData name="נועם  אורן" userId="ff08f5b9-11f5-4bd2-ab08-bf37596fc4b7" providerId="ADAL" clId="{C414B388-8FFD-4F5D-8272-978A266677C3}" dt="2024-04-03T11:29:40.011" v="3999" actId="47"/>
        <pc:sldMkLst>
          <pc:docMk/>
          <pc:sldMk cId="1111089951" sldId="259"/>
        </pc:sldMkLst>
      </pc:sldChg>
      <pc:sldChg chg="add del">
        <pc:chgData name="נועם  אורן" userId="ff08f5b9-11f5-4bd2-ab08-bf37596fc4b7" providerId="ADAL" clId="{C414B388-8FFD-4F5D-8272-978A266677C3}" dt="2024-04-03T11:29:40.011" v="3999" actId="47"/>
        <pc:sldMkLst>
          <pc:docMk/>
          <pc:sldMk cId="564137699" sldId="260"/>
        </pc:sldMkLst>
      </pc:sldChg>
      <pc:sldChg chg="add del">
        <pc:chgData name="נועם  אורן" userId="ff08f5b9-11f5-4bd2-ab08-bf37596fc4b7" providerId="ADAL" clId="{C414B388-8FFD-4F5D-8272-978A266677C3}" dt="2024-04-03T09:08:12.711" v="699" actId="2696"/>
        <pc:sldMkLst>
          <pc:docMk/>
          <pc:sldMk cId="1894413660" sldId="260"/>
        </pc:sldMkLst>
      </pc:sldChg>
      <pc:sldChg chg="add del">
        <pc:chgData name="נועם  אורן" userId="ff08f5b9-11f5-4bd2-ab08-bf37596fc4b7" providerId="ADAL" clId="{C414B388-8FFD-4F5D-8272-978A266677C3}" dt="2024-04-03T09:08:12.711" v="699" actId="2696"/>
        <pc:sldMkLst>
          <pc:docMk/>
          <pc:sldMk cId="0" sldId="261"/>
        </pc:sldMkLst>
      </pc:sldChg>
      <pc:sldChg chg="add del setBg">
        <pc:chgData name="נועם  אורן" userId="ff08f5b9-11f5-4bd2-ab08-bf37596fc4b7" providerId="ADAL" clId="{C414B388-8FFD-4F5D-8272-978A266677C3}" dt="2024-04-03T11:29:40.011" v="3999" actId="47"/>
        <pc:sldMkLst>
          <pc:docMk/>
          <pc:sldMk cId="595105888" sldId="261"/>
        </pc:sldMkLst>
      </pc:sldChg>
      <pc:sldChg chg="add del">
        <pc:chgData name="נועם  אורן" userId="ff08f5b9-11f5-4bd2-ab08-bf37596fc4b7" providerId="ADAL" clId="{C414B388-8FFD-4F5D-8272-978A266677C3}" dt="2024-04-03T09:08:12.711" v="699" actId="2696"/>
        <pc:sldMkLst>
          <pc:docMk/>
          <pc:sldMk cId="0" sldId="262"/>
        </pc:sldMkLst>
      </pc:sldChg>
      <pc:sldChg chg="add del setBg">
        <pc:chgData name="נועם  אורן" userId="ff08f5b9-11f5-4bd2-ab08-bf37596fc4b7" providerId="ADAL" clId="{C414B388-8FFD-4F5D-8272-978A266677C3}" dt="2024-04-03T11:29:40.011" v="3999" actId="47"/>
        <pc:sldMkLst>
          <pc:docMk/>
          <pc:sldMk cId="3925100724" sldId="262"/>
        </pc:sldMkLst>
      </pc:sldChg>
      <pc:sldChg chg="modSp mod">
        <pc:chgData name="נועם  אורן" userId="ff08f5b9-11f5-4bd2-ab08-bf37596fc4b7" providerId="ADAL" clId="{C414B388-8FFD-4F5D-8272-978A266677C3}" dt="2024-04-03T09:09:19.383" v="751" actId="20577"/>
        <pc:sldMkLst>
          <pc:docMk/>
          <pc:sldMk cId="0" sldId="263"/>
        </pc:sldMkLst>
        <pc:spChg chg="mod">
          <ac:chgData name="נועם  אורן" userId="ff08f5b9-11f5-4bd2-ab08-bf37596fc4b7" providerId="ADAL" clId="{C414B388-8FFD-4F5D-8272-978A266677C3}" dt="2024-04-03T09:08:35.922" v="702" actId="20577"/>
          <ac:spMkLst>
            <pc:docMk/>
            <pc:sldMk cId="0" sldId="263"/>
            <ac:spMk id="6" creationId="{FDF39C1F-2DFF-4406-B2C0-636A8ADDE3AB}"/>
          </ac:spMkLst>
        </pc:spChg>
        <pc:spChg chg="mod">
          <ac:chgData name="נועם  אורן" userId="ff08f5b9-11f5-4bd2-ab08-bf37596fc4b7" providerId="ADAL" clId="{C414B388-8FFD-4F5D-8272-978A266677C3}" dt="2024-04-03T09:09:19.383" v="751" actId="20577"/>
          <ac:spMkLst>
            <pc:docMk/>
            <pc:sldMk cId="0" sldId="263"/>
            <ac:spMk id="9" creationId="{DB2234DD-944E-42CD-82CF-3D9D23B25F0C}"/>
          </ac:spMkLst>
        </pc:spChg>
      </pc:sldChg>
      <pc:sldChg chg="addSp delSp modSp mod">
        <pc:chgData name="נועם  אורן" userId="ff08f5b9-11f5-4bd2-ab08-bf37596fc4b7" providerId="ADAL" clId="{C414B388-8FFD-4F5D-8272-978A266677C3}" dt="2024-04-03T09:37:53.665" v="1240" actId="20577"/>
        <pc:sldMkLst>
          <pc:docMk/>
          <pc:sldMk cId="0" sldId="266"/>
        </pc:sldMkLst>
        <pc:spChg chg="mod">
          <ac:chgData name="נועם  אורן" userId="ff08f5b9-11f5-4bd2-ab08-bf37596fc4b7" providerId="ADAL" clId="{C414B388-8FFD-4F5D-8272-978A266677C3}" dt="2024-04-03T09:37:53.665" v="1240" actId="20577"/>
          <ac:spMkLst>
            <pc:docMk/>
            <pc:sldMk cId="0" sldId="266"/>
            <ac:spMk id="9" creationId="{872EDE98-E9BC-4653-A8A3-0683CFDE5E51}"/>
          </ac:spMkLst>
        </pc:spChg>
        <pc:spChg chg="mod">
          <ac:chgData name="נועם  אורן" userId="ff08f5b9-11f5-4bd2-ab08-bf37596fc4b7" providerId="ADAL" clId="{C414B388-8FFD-4F5D-8272-978A266677C3}" dt="2024-04-03T09:37:37.331" v="1239" actId="14100"/>
          <ac:spMkLst>
            <pc:docMk/>
            <pc:sldMk cId="0" sldId="266"/>
            <ac:spMk id="296" creationId="{00000000-0000-0000-0000-000000000000}"/>
          </ac:spMkLst>
        </pc:spChg>
        <pc:spChg chg="mod">
          <ac:chgData name="נועם  אורן" userId="ff08f5b9-11f5-4bd2-ab08-bf37596fc4b7" providerId="ADAL" clId="{C414B388-8FFD-4F5D-8272-978A266677C3}" dt="2024-04-03T09:33:21.003" v="1168" actId="20577"/>
          <ac:spMkLst>
            <pc:docMk/>
            <pc:sldMk cId="0" sldId="266"/>
            <ac:spMk id="297" creationId="{00000000-0000-0000-0000-000000000000}"/>
          </ac:spMkLst>
        </pc:spChg>
        <pc:spChg chg="mod">
          <ac:chgData name="נועם  אורן" userId="ff08f5b9-11f5-4bd2-ab08-bf37596fc4b7" providerId="ADAL" clId="{C414B388-8FFD-4F5D-8272-978A266677C3}" dt="2024-04-03T09:37:25.193" v="1238" actId="20577"/>
          <ac:spMkLst>
            <pc:docMk/>
            <pc:sldMk cId="0" sldId="266"/>
            <ac:spMk id="298" creationId="{00000000-0000-0000-0000-000000000000}"/>
          </ac:spMkLst>
        </pc:spChg>
        <pc:picChg chg="add del mod">
          <ac:chgData name="נועם  אורן" userId="ff08f5b9-11f5-4bd2-ab08-bf37596fc4b7" providerId="ADAL" clId="{C414B388-8FFD-4F5D-8272-978A266677C3}" dt="2024-04-03T09:34:38.755" v="1192" actId="478"/>
          <ac:picMkLst>
            <pc:docMk/>
            <pc:sldMk cId="0" sldId="266"/>
            <ac:picMk id="3074" creationId="{D5DF303B-B91A-3520-ED52-CDCE4D2B10C4}"/>
          </ac:picMkLst>
        </pc:picChg>
        <pc:picChg chg="add del mod">
          <ac:chgData name="נועם  אורן" userId="ff08f5b9-11f5-4bd2-ab08-bf37596fc4b7" providerId="ADAL" clId="{C414B388-8FFD-4F5D-8272-978A266677C3}" dt="2024-04-03T09:35:16.820" v="1199" actId="478"/>
          <ac:picMkLst>
            <pc:docMk/>
            <pc:sldMk cId="0" sldId="266"/>
            <ac:picMk id="3076" creationId="{2CC20DFE-4C72-8DBA-8C00-A13B57773B82}"/>
          </ac:picMkLst>
        </pc:picChg>
        <pc:picChg chg="add mod">
          <ac:chgData name="נועם  אורן" userId="ff08f5b9-11f5-4bd2-ab08-bf37596fc4b7" providerId="ADAL" clId="{C414B388-8FFD-4F5D-8272-978A266677C3}" dt="2024-04-03T09:35:26.203" v="1201" actId="1076"/>
          <ac:picMkLst>
            <pc:docMk/>
            <pc:sldMk cId="0" sldId="266"/>
            <ac:picMk id="3078" creationId="{A62705EB-8D28-39B4-EB29-25493A229409}"/>
          </ac:picMkLst>
        </pc:picChg>
        <pc:picChg chg="del">
          <ac:chgData name="נועם  אורן" userId="ff08f5b9-11f5-4bd2-ab08-bf37596fc4b7" providerId="ADAL" clId="{C414B388-8FFD-4F5D-8272-978A266677C3}" dt="2024-04-03T09:33:46.053" v="1182" actId="478"/>
          <ac:picMkLst>
            <pc:docMk/>
            <pc:sldMk cId="0" sldId="266"/>
            <ac:picMk id="10242" creationId="{0B10F241-289D-4B7E-95A6-36BE82F3AF5A}"/>
          </ac:picMkLst>
        </pc:picChg>
        <pc:cxnChg chg="mod">
          <ac:chgData name="נועם  אורן" userId="ff08f5b9-11f5-4bd2-ab08-bf37596fc4b7" providerId="ADAL" clId="{C414B388-8FFD-4F5D-8272-978A266677C3}" dt="2024-04-03T09:36:30.038" v="1209" actId="1076"/>
          <ac:cxnSpMkLst>
            <pc:docMk/>
            <pc:sldMk cId="0" sldId="266"/>
            <ac:cxnSpMk id="299" creationId="{00000000-0000-0000-0000-000000000000}"/>
          </ac:cxnSpMkLst>
        </pc:cxnChg>
      </pc:sldChg>
      <pc:sldChg chg="add del">
        <pc:chgData name="נועם  אורן" userId="ff08f5b9-11f5-4bd2-ab08-bf37596fc4b7" providerId="ADAL" clId="{C414B388-8FFD-4F5D-8272-978A266677C3}" dt="2024-04-03T09:08:12.711" v="699" actId="2696"/>
        <pc:sldMkLst>
          <pc:docMk/>
          <pc:sldMk cId="0" sldId="268"/>
        </pc:sldMkLst>
      </pc:sldChg>
      <pc:sldChg chg="add del setBg">
        <pc:chgData name="נועם  אורן" userId="ff08f5b9-11f5-4bd2-ab08-bf37596fc4b7" providerId="ADAL" clId="{C414B388-8FFD-4F5D-8272-978A266677C3}" dt="2024-04-03T11:29:40.011" v="3999" actId="47"/>
        <pc:sldMkLst>
          <pc:docMk/>
          <pc:sldMk cId="2783781773" sldId="268"/>
        </pc:sldMkLst>
      </pc:sldChg>
      <pc:sldChg chg="add del">
        <pc:chgData name="נועם  אורן" userId="ff08f5b9-11f5-4bd2-ab08-bf37596fc4b7" providerId="ADAL" clId="{C414B388-8FFD-4F5D-8272-978A266677C3}" dt="2024-04-03T09:08:12.711" v="699" actId="2696"/>
        <pc:sldMkLst>
          <pc:docMk/>
          <pc:sldMk cId="0" sldId="269"/>
        </pc:sldMkLst>
      </pc:sldChg>
      <pc:sldChg chg="add del setBg">
        <pc:chgData name="נועם  אורן" userId="ff08f5b9-11f5-4bd2-ab08-bf37596fc4b7" providerId="ADAL" clId="{C414B388-8FFD-4F5D-8272-978A266677C3}" dt="2024-04-03T11:29:40.011" v="3999" actId="47"/>
        <pc:sldMkLst>
          <pc:docMk/>
          <pc:sldMk cId="2534263073" sldId="269"/>
        </pc:sldMkLst>
      </pc:sldChg>
      <pc:sldChg chg="modSp add mod modShow">
        <pc:chgData name="נועם  אורן" userId="ff08f5b9-11f5-4bd2-ab08-bf37596fc4b7" providerId="ADAL" clId="{C414B388-8FFD-4F5D-8272-978A266677C3}" dt="2024-04-03T09:59:01.665" v="1761" actId="20577"/>
        <pc:sldMkLst>
          <pc:docMk/>
          <pc:sldMk cId="66556476" sldId="271"/>
        </pc:sldMkLst>
        <pc:spChg chg="mod">
          <ac:chgData name="נועם  אורן" userId="ff08f5b9-11f5-4bd2-ab08-bf37596fc4b7" providerId="ADAL" clId="{C414B388-8FFD-4F5D-8272-978A266677C3}" dt="2024-04-03T09:54:22.103" v="1702" actId="20577"/>
          <ac:spMkLst>
            <pc:docMk/>
            <pc:sldMk cId="66556476" sldId="271"/>
            <ac:spMk id="2" creationId="{376DA839-E3A3-46AE-95C7-F2F39FFB9C1A}"/>
          </ac:spMkLst>
        </pc:spChg>
        <pc:spChg chg="mod">
          <ac:chgData name="נועם  אורן" userId="ff08f5b9-11f5-4bd2-ab08-bf37596fc4b7" providerId="ADAL" clId="{C414B388-8FFD-4F5D-8272-978A266677C3}" dt="2024-04-03T09:59:01.665" v="1761" actId="20577"/>
          <ac:spMkLst>
            <pc:docMk/>
            <pc:sldMk cId="66556476" sldId="271"/>
            <ac:spMk id="3" creationId="{75651598-F456-4E1D-843B-83445C888340}"/>
          </ac:spMkLst>
        </pc:spChg>
      </pc:sldChg>
      <pc:sldChg chg="del">
        <pc:chgData name="נועם  אורן" userId="ff08f5b9-11f5-4bd2-ab08-bf37596fc4b7" providerId="ADAL" clId="{C414B388-8FFD-4F5D-8272-978A266677C3}" dt="2024-04-03T09:18:25.405" v="876" actId="47"/>
        <pc:sldMkLst>
          <pc:docMk/>
          <pc:sldMk cId="0" sldId="272"/>
        </pc:sldMkLst>
      </pc:sldChg>
      <pc:sldChg chg="add del">
        <pc:chgData name="נועם  אורן" userId="ff08f5b9-11f5-4bd2-ab08-bf37596fc4b7" providerId="ADAL" clId="{C414B388-8FFD-4F5D-8272-978A266677C3}" dt="2024-04-03T09:08:12.711" v="699" actId="2696"/>
        <pc:sldMkLst>
          <pc:docMk/>
          <pc:sldMk cId="0" sldId="274"/>
        </pc:sldMkLst>
      </pc:sldChg>
      <pc:sldChg chg="add del setBg">
        <pc:chgData name="נועם  אורן" userId="ff08f5b9-11f5-4bd2-ab08-bf37596fc4b7" providerId="ADAL" clId="{C414B388-8FFD-4F5D-8272-978A266677C3}" dt="2024-04-03T11:29:40.011" v="3999" actId="47"/>
        <pc:sldMkLst>
          <pc:docMk/>
          <pc:sldMk cId="562527745" sldId="274"/>
        </pc:sldMkLst>
      </pc:sldChg>
      <pc:sldChg chg="modSp add mod modShow">
        <pc:chgData name="נועם  אורן" userId="ff08f5b9-11f5-4bd2-ab08-bf37596fc4b7" providerId="ADAL" clId="{C414B388-8FFD-4F5D-8272-978A266677C3}" dt="2024-04-03T09:53:58.411" v="1670" actId="729"/>
        <pc:sldMkLst>
          <pc:docMk/>
          <pc:sldMk cId="339040315" sldId="285"/>
        </pc:sldMkLst>
        <pc:spChg chg="mod">
          <ac:chgData name="נועם  אורן" userId="ff08f5b9-11f5-4bd2-ab08-bf37596fc4b7" providerId="ADAL" clId="{C414B388-8FFD-4F5D-8272-978A266677C3}" dt="2024-04-03T09:49:42.377" v="1479" actId="2711"/>
          <ac:spMkLst>
            <pc:docMk/>
            <pc:sldMk cId="339040315" sldId="285"/>
            <ac:spMk id="2" creationId="{CADD515C-7C42-4AE6-B122-C8580BF1DB69}"/>
          </ac:spMkLst>
        </pc:spChg>
        <pc:spChg chg="mod">
          <ac:chgData name="נועם  אורן" userId="ff08f5b9-11f5-4bd2-ab08-bf37596fc4b7" providerId="ADAL" clId="{C414B388-8FFD-4F5D-8272-978A266677C3}" dt="2024-04-03T09:49:46.116" v="1480" actId="5793"/>
          <ac:spMkLst>
            <pc:docMk/>
            <pc:sldMk cId="339040315" sldId="285"/>
            <ac:spMk id="3" creationId="{A1DE8523-6795-45AA-A7B3-3C8AB2C235B7}"/>
          </ac:spMkLst>
        </pc:spChg>
      </pc:sldChg>
      <pc:sldChg chg="add del">
        <pc:chgData name="נועם  אורן" userId="ff08f5b9-11f5-4bd2-ab08-bf37596fc4b7" providerId="ADAL" clId="{C414B388-8FFD-4F5D-8272-978A266677C3}" dt="2024-04-03T09:08:12.711" v="699" actId="2696"/>
        <pc:sldMkLst>
          <pc:docMk/>
          <pc:sldMk cId="862940433" sldId="305"/>
        </pc:sldMkLst>
      </pc:sldChg>
      <pc:sldChg chg="add del">
        <pc:chgData name="נועם  אורן" userId="ff08f5b9-11f5-4bd2-ab08-bf37596fc4b7" providerId="ADAL" clId="{C414B388-8FFD-4F5D-8272-978A266677C3}" dt="2024-04-03T11:29:40.011" v="3999" actId="47"/>
        <pc:sldMkLst>
          <pc:docMk/>
          <pc:sldMk cId="1084425069" sldId="305"/>
        </pc:sldMkLst>
      </pc:sldChg>
      <pc:sldChg chg="add del">
        <pc:chgData name="נועם  אורן" userId="ff08f5b9-11f5-4bd2-ab08-bf37596fc4b7" providerId="ADAL" clId="{C414B388-8FFD-4F5D-8272-978A266677C3}" dt="2024-04-03T09:08:12.711" v="699" actId="2696"/>
        <pc:sldMkLst>
          <pc:docMk/>
          <pc:sldMk cId="0" sldId="306"/>
        </pc:sldMkLst>
      </pc:sldChg>
      <pc:sldChg chg="add del">
        <pc:chgData name="נועם  אורן" userId="ff08f5b9-11f5-4bd2-ab08-bf37596fc4b7" providerId="ADAL" clId="{C414B388-8FFD-4F5D-8272-978A266677C3}" dt="2024-04-03T11:29:40.011" v="3999" actId="47"/>
        <pc:sldMkLst>
          <pc:docMk/>
          <pc:sldMk cId="2972412529" sldId="306"/>
        </pc:sldMkLst>
      </pc:sldChg>
      <pc:sldChg chg="add del">
        <pc:chgData name="נועם  אורן" userId="ff08f5b9-11f5-4bd2-ab08-bf37596fc4b7" providerId="ADAL" clId="{C414B388-8FFD-4F5D-8272-978A266677C3}" dt="2024-04-03T09:08:12.711" v="699" actId="2696"/>
        <pc:sldMkLst>
          <pc:docMk/>
          <pc:sldMk cId="1901348939" sldId="307"/>
        </pc:sldMkLst>
      </pc:sldChg>
      <pc:sldChg chg="add del">
        <pc:chgData name="נועם  אורן" userId="ff08f5b9-11f5-4bd2-ab08-bf37596fc4b7" providerId="ADAL" clId="{C414B388-8FFD-4F5D-8272-978A266677C3}" dt="2024-04-03T11:29:40.011" v="3999" actId="47"/>
        <pc:sldMkLst>
          <pc:docMk/>
          <pc:sldMk cId="4047556954" sldId="307"/>
        </pc:sldMkLst>
      </pc:sldChg>
      <pc:sldChg chg="add del">
        <pc:chgData name="נועם  אורן" userId="ff08f5b9-11f5-4bd2-ab08-bf37596fc4b7" providerId="ADAL" clId="{C414B388-8FFD-4F5D-8272-978A266677C3}" dt="2024-04-03T11:29:40.011" v="3999" actId="47"/>
        <pc:sldMkLst>
          <pc:docMk/>
          <pc:sldMk cId="1638988833" sldId="308"/>
        </pc:sldMkLst>
      </pc:sldChg>
      <pc:sldChg chg="add del">
        <pc:chgData name="נועם  אורן" userId="ff08f5b9-11f5-4bd2-ab08-bf37596fc4b7" providerId="ADAL" clId="{C414B388-8FFD-4F5D-8272-978A266677C3}" dt="2024-04-03T09:08:12.711" v="699" actId="2696"/>
        <pc:sldMkLst>
          <pc:docMk/>
          <pc:sldMk cId="3490743454" sldId="308"/>
        </pc:sldMkLst>
      </pc:sldChg>
      <pc:sldChg chg="add del">
        <pc:chgData name="נועם  אורן" userId="ff08f5b9-11f5-4bd2-ab08-bf37596fc4b7" providerId="ADAL" clId="{C414B388-8FFD-4F5D-8272-978A266677C3}" dt="2024-04-03T09:08:12.711" v="699" actId="2696"/>
        <pc:sldMkLst>
          <pc:docMk/>
          <pc:sldMk cId="1650143458" sldId="309"/>
        </pc:sldMkLst>
      </pc:sldChg>
      <pc:sldChg chg="add del">
        <pc:chgData name="נועם  אורן" userId="ff08f5b9-11f5-4bd2-ab08-bf37596fc4b7" providerId="ADAL" clId="{C414B388-8FFD-4F5D-8272-978A266677C3}" dt="2024-04-03T11:29:40.011" v="3999" actId="47"/>
        <pc:sldMkLst>
          <pc:docMk/>
          <pc:sldMk cId="1921289691" sldId="309"/>
        </pc:sldMkLst>
      </pc:sldChg>
      <pc:sldChg chg="add del">
        <pc:chgData name="נועם  אורן" userId="ff08f5b9-11f5-4bd2-ab08-bf37596fc4b7" providerId="ADAL" clId="{C414B388-8FFD-4F5D-8272-978A266677C3}" dt="2024-04-03T09:08:12.711" v="699" actId="2696"/>
        <pc:sldMkLst>
          <pc:docMk/>
          <pc:sldMk cId="598475818" sldId="310"/>
        </pc:sldMkLst>
      </pc:sldChg>
      <pc:sldChg chg="modSp add del mod ord">
        <pc:chgData name="נועם  אורן" userId="ff08f5b9-11f5-4bd2-ab08-bf37596fc4b7" providerId="ADAL" clId="{C414B388-8FFD-4F5D-8272-978A266677C3}" dt="2024-04-03T09:47:29.554" v="1435" actId="47"/>
        <pc:sldMkLst>
          <pc:docMk/>
          <pc:sldMk cId="599089806" sldId="310"/>
        </pc:sldMkLst>
        <pc:spChg chg="mod">
          <ac:chgData name="נועם  אורן" userId="ff08f5b9-11f5-4bd2-ab08-bf37596fc4b7" providerId="ADAL" clId="{C414B388-8FFD-4F5D-8272-978A266677C3}" dt="2024-04-03T09:47:09.151" v="1433" actId="20577"/>
          <ac:spMkLst>
            <pc:docMk/>
            <pc:sldMk cId="599089806" sldId="310"/>
            <ac:spMk id="333" creationId="{A2418BC2-7FDB-E6D7-546B-1018298BD09B}"/>
          </ac:spMkLst>
        </pc:spChg>
      </pc:sldChg>
      <pc:sldChg chg="addSp delSp modSp mod ord delAnim">
        <pc:chgData name="נועם  אורן" userId="ff08f5b9-11f5-4bd2-ab08-bf37596fc4b7" providerId="ADAL" clId="{C414B388-8FFD-4F5D-8272-978A266677C3}" dt="2024-04-03T09:17:23.475" v="875"/>
        <pc:sldMkLst>
          <pc:docMk/>
          <pc:sldMk cId="0" sldId="312"/>
        </pc:sldMkLst>
        <pc:spChg chg="mod">
          <ac:chgData name="נועם  אורן" userId="ff08f5b9-11f5-4bd2-ab08-bf37596fc4b7" providerId="ADAL" clId="{C414B388-8FFD-4F5D-8272-978A266677C3}" dt="2024-04-03T09:09:49.704" v="794" actId="20577"/>
          <ac:spMkLst>
            <pc:docMk/>
            <pc:sldMk cId="0" sldId="312"/>
            <ac:spMk id="7" creationId="{FFDD3D4F-AF9B-47A2-A9DC-ED23E810BEDA}"/>
          </ac:spMkLst>
        </pc:spChg>
        <pc:spChg chg="mod">
          <ac:chgData name="נועם  אורן" userId="ff08f5b9-11f5-4bd2-ab08-bf37596fc4b7" providerId="ADAL" clId="{C414B388-8FFD-4F5D-8272-978A266677C3}" dt="2024-04-03T09:10:39.870" v="843" actId="20577"/>
          <ac:spMkLst>
            <pc:docMk/>
            <pc:sldMk cId="0" sldId="312"/>
            <ac:spMk id="8" creationId="{0469F496-ADC8-49BF-8187-9C2984EB00EA}"/>
          </ac:spMkLst>
        </pc:spChg>
        <pc:spChg chg="mod">
          <ac:chgData name="נועם  אורן" userId="ff08f5b9-11f5-4bd2-ab08-bf37596fc4b7" providerId="ADAL" clId="{C414B388-8FFD-4F5D-8272-978A266677C3}" dt="2024-04-03T09:10:51.729" v="871" actId="20577"/>
          <ac:spMkLst>
            <pc:docMk/>
            <pc:sldMk cId="0" sldId="312"/>
            <ac:spMk id="9" creationId="{8E51DE5F-1149-4C6A-AB08-3BF1C6877B28}"/>
          </ac:spMkLst>
        </pc:spChg>
        <pc:spChg chg="del">
          <ac:chgData name="נועם  אורן" userId="ff08f5b9-11f5-4bd2-ab08-bf37596fc4b7" providerId="ADAL" clId="{C414B388-8FFD-4F5D-8272-978A266677C3}" dt="2024-04-03T09:15:02.925" v="872" actId="478"/>
          <ac:spMkLst>
            <pc:docMk/>
            <pc:sldMk cId="0" sldId="312"/>
            <ac:spMk id="10" creationId="{44E06E70-36B7-44CA-A280-4328EC89B205}"/>
          </ac:spMkLst>
        </pc:spChg>
        <pc:picChg chg="add mod">
          <ac:chgData name="נועם  אורן" userId="ff08f5b9-11f5-4bd2-ab08-bf37596fc4b7" providerId="ADAL" clId="{C414B388-8FFD-4F5D-8272-978A266677C3}" dt="2024-04-03T09:10:31.317" v="816" actId="1076"/>
          <ac:picMkLst>
            <pc:docMk/>
            <pc:sldMk cId="0" sldId="312"/>
            <ac:picMk id="2" creationId="{DFA54328-5AB2-3AD3-466D-FE5926458687}"/>
          </ac:picMkLst>
        </pc:picChg>
        <pc:picChg chg="add mod">
          <ac:chgData name="נועם  אורן" userId="ff08f5b9-11f5-4bd2-ab08-bf37596fc4b7" providerId="ADAL" clId="{C414B388-8FFD-4F5D-8272-978A266677C3}" dt="2024-04-03T09:17:23.475" v="875"/>
          <ac:picMkLst>
            <pc:docMk/>
            <pc:sldMk cId="0" sldId="312"/>
            <ac:picMk id="3" creationId="{F57A05AC-6E7D-E1E5-930B-C84131D25609}"/>
          </ac:picMkLst>
        </pc:picChg>
        <pc:picChg chg="del">
          <ac:chgData name="נועם  אורן" userId="ff08f5b9-11f5-4bd2-ab08-bf37596fc4b7" providerId="ADAL" clId="{C414B388-8FFD-4F5D-8272-978A266677C3}" dt="2024-04-03T09:10:04.478" v="813" actId="478"/>
          <ac:picMkLst>
            <pc:docMk/>
            <pc:sldMk cId="0" sldId="312"/>
            <ac:picMk id="1026" creationId="{9F87402E-BBBC-402F-BAD0-3A67D567FB70}"/>
          </ac:picMkLst>
        </pc:picChg>
        <pc:picChg chg="del">
          <ac:chgData name="נועם  אורן" userId="ff08f5b9-11f5-4bd2-ab08-bf37596fc4b7" providerId="ADAL" clId="{C414B388-8FFD-4F5D-8272-978A266677C3}" dt="2024-04-03T09:10:05.537" v="814" actId="478"/>
          <ac:picMkLst>
            <pc:docMk/>
            <pc:sldMk cId="0" sldId="312"/>
            <ac:picMk id="1028" creationId="{307A6634-121D-4134-80EC-4FB773590B7D}"/>
          </ac:picMkLst>
        </pc:picChg>
      </pc:sldChg>
      <pc:sldChg chg="addSp delSp modSp mod ord">
        <pc:chgData name="נועם  אורן" userId="ff08f5b9-11f5-4bd2-ab08-bf37596fc4b7" providerId="ADAL" clId="{C414B388-8FFD-4F5D-8272-978A266677C3}" dt="2024-04-03T09:25:54.919" v="973" actId="1076"/>
        <pc:sldMkLst>
          <pc:docMk/>
          <pc:sldMk cId="0" sldId="313"/>
        </pc:sldMkLst>
        <pc:spChg chg="mod">
          <ac:chgData name="נועם  אורן" userId="ff08f5b9-11f5-4bd2-ab08-bf37596fc4b7" providerId="ADAL" clId="{C414B388-8FFD-4F5D-8272-978A266677C3}" dt="2024-04-03T09:18:39.672" v="895" actId="20577"/>
          <ac:spMkLst>
            <pc:docMk/>
            <pc:sldMk cId="0" sldId="313"/>
            <ac:spMk id="192" creationId="{00000000-0000-0000-0000-000000000000}"/>
          </ac:spMkLst>
        </pc:spChg>
        <pc:spChg chg="mod">
          <ac:chgData name="נועם  אורן" userId="ff08f5b9-11f5-4bd2-ab08-bf37596fc4b7" providerId="ADAL" clId="{C414B388-8FFD-4F5D-8272-978A266677C3}" dt="2024-04-03T09:25:54.919" v="973" actId="1076"/>
          <ac:spMkLst>
            <pc:docMk/>
            <pc:sldMk cId="0" sldId="313"/>
            <ac:spMk id="194" creationId="{00000000-0000-0000-0000-000000000000}"/>
          </ac:spMkLst>
        </pc:spChg>
        <pc:grpChg chg="ord">
          <ac:chgData name="נועם  אורן" userId="ff08f5b9-11f5-4bd2-ab08-bf37596fc4b7" providerId="ADAL" clId="{C414B388-8FFD-4F5D-8272-978A266677C3}" dt="2024-04-03T09:19:08.535" v="902" actId="166"/>
          <ac:grpSpMkLst>
            <pc:docMk/>
            <pc:sldMk cId="0" sldId="313"/>
            <ac:grpSpMk id="189" creationId="{00000000-0000-0000-0000-000000000000}"/>
          </ac:grpSpMkLst>
        </pc:grpChg>
        <pc:picChg chg="add mod">
          <ac:chgData name="נועם  אורן" userId="ff08f5b9-11f5-4bd2-ab08-bf37596fc4b7" providerId="ADAL" clId="{C414B388-8FFD-4F5D-8272-978A266677C3}" dt="2024-04-03T09:19:19.003" v="906" actId="14100"/>
          <ac:picMkLst>
            <pc:docMk/>
            <pc:sldMk cId="0" sldId="313"/>
            <ac:picMk id="2050" creationId="{52D19514-6DD8-AEF8-E7B2-85B6B302EC4D}"/>
          </ac:picMkLst>
        </pc:picChg>
        <pc:picChg chg="add del">
          <ac:chgData name="נועם  אורן" userId="ff08f5b9-11f5-4bd2-ab08-bf37596fc4b7" providerId="ADAL" clId="{C414B388-8FFD-4F5D-8272-978A266677C3}" dt="2024-04-03T09:19:00.090" v="898" actId="478"/>
          <ac:picMkLst>
            <pc:docMk/>
            <pc:sldMk cId="0" sldId="313"/>
            <ac:picMk id="13314" creationId="{48664C55-361A-4D4A-A099-70C26F28AFE4}"/>
          </ac:picMkLst>
        </pc:picChg>
      </pc:sldChg>
      <pc:sldChg chg="add del">
        <pc:chgData name="נועם  אורן" userId="ff08f5b9-11f5-4bd2-ab08-bf37596fc4b7" providerId="ADAL" clId="{C414B388-8FFD-4F5D-8272-978A266677C3}" dt="2024-04-03T09:08:12.711" v="699" actId="2696"/>
        <pc:sldMkLst>
          <pc:docMk/>
          <pc:sldMk cId="3351619589" sldId="314"/>
        </pc:sldMkLst>
      </pc:sldChg>
      <pc:sldChg chg="add del">
        <pc:chgData name="נועם  אורן" userId="ff08f5b9-11f5-4bd2-ab08-bf37596fc4b7" providerId="ADAL" clId="{C414B388-8FFD-4F5D-8272-978A266677C3}" dt="2024-04-03T11:29:40.011" v="3999" actId="47"/>
        <pc:sldMkLst>
          <pc:docMk/>
          <pc:sldMk cId="3455208495" sldId="314"/>
        </pc:sldMkLst>
      </pc:sldChg>
      <pc:sldChg chg="addSp delSp modSp new mod modShow">
        <pc:chgData name="נועם  אורן" userId="ff08f5b9-11f5-4bd2-ab08-bf37596fc4b7" providerId="ADAL" clId="{C414B388-8FFD-4F5D-8272-978A266677C3}" dt="2024-04-03T09:30:23.360" v="1006" actId="729"/>
        <pc:sldMkLst>
          <pc:docMk/>
          <pc:sldMk cId="3984857854" sldId="315"/>
        </pc:sldMkLst>
        <pc:spChg chg="add del mod">
          <ac:chgData name="נועם  אורן" userId="ff08f5b9-11f5-4bd2-ab08-bf37596fc4b7" providerId="ADAL" clId="{C414B388-8FFD-4F5D-8272-978A266677C3}" dt="2024-04-03T09:29:43.566" v="983"/>
          <ac:spMkLst>
            <pc:docMk/>
            <pc:sldMk cId="3984857854" sldId="315"/>
            <ac:spMk id="2" creationId="{3EE636BB-0F62-5530-6A0C-DDB54F1FA1DF}"/>
          </ac:spMkLst>
        </pc:spChg>
        <pc:spChg chg="del">
          <ac:chgData name="נועם  אורן" userId="ff08f5b9-11f5-4bd2-ab08-bf37596fc4b7" providerId="ADAL" clId="{C414B388-8FFD-4F5D-8272-978A266677C3}" dt="2024-04-03T09:29:34.597" v="975" actId="478"/>
          <ac:spMkLst>
            <pc:docMk/>
            <pc:sldMk cId="3984857854" sldId="315"/>
            <ac:spMk id="3" creationId="{ACA5FA82-9649-B47C-821F-73B5E49F3183}"/>
          </ac:spMkLst>
        </pc:spChg>
        <pc:spChg chg="add mod">
          <ac:chgData name="נועם  אורן" userId="ff08f5b9-11f5-4bd2-ab08-bf37596fc4b7" providerId="ADAL" clId="{C414B388-8FFD-4F5D-8272-978A266677C3}" dt="2024-04-03T09:29:39.655" v="980"/>
          <ac:spMkLst>
            <pc:docMk/>
            <pc:sldMk cId="3984857854" sldId="315"/>
            <ac:spMk id="4" creationId="{4153444B-8EA2-9B12-264A-13B46F8FCB4F}"/>
          </ac:spMkLst>
        </pc:spChg>
        <pc:spChg chg="add mod">
          <ac:chgData name="נועם  אורן" userId="ff08f5b9-11f5-4bd2-ab08-bf37596fc4b7" providerId="ADAL" clId="{C414B388-8FFD-4F5D-8272-978A266677C3}" dt="2024-04-03T09:30:19.001" v="1005" actId="27636"/>
          <ac:spMkLst>
            <pc:docMk/>
            <pc:sldMk cId="3984857854" sldId="315"/>
            <ac:spMk id="5" creationId="{2DD871B3-B6F9-20DC-586A-31E760E2F57E}"/>
          </ac:spMkLst>
        </pc:spChg>
      </pc:sldChg>
      <pc:sldChg chg="modSp new mod">
        <pc:chgData name="נועם  אורן" userId="ff08f5b9-11f5-4bd2-ab08-bf37596fc4b7" providerId="ADAL" clId="{C414B388-8FFD-4F5D-8272-978A266677C3}" dt="2024-04-03T09:32:34.882" v="1083" actId="20577"/>
        <pc:sldMkLst>
          <pc:docMk/>
          <pc:sldMk cId="2992176122" sldId="316"/>
        </pc:sldMkLst>
        <pc:spChg chg="mod">
          <ac:chgData name="נועם  אורן" userId="ff08f5b9-11f5-4bd2-ab08-bf37596fc4b7" providerId="ADAL" clId="{C414B388-8FFD-4F5D-8272-978A266677C3}" dt="2024-04-03T09:31:01.424" v="1024" actId="2711"/>
          <ac:spMkLst>
            <pc:docMk/>
            <pc:sldMk cId="2992176122" sldId="316"/>
            <ac:spMk id="2" creationId="{768F879F-5F67-6E4F-B1C7-73B8C502005B}"/>
          </ac:spMkLst>
        </pc:spChg>
        <pc:spChg chg="mod">
          <ac:chgData name="נועם  אורן" userId="ff08f5b9-11f5-4bd2-ab08-bf37596fc4b7" providerId="ADAL" clId="{C414B388-8FFD-4F5D-8272-978A266677C3}" dt="2024-04-03T09:32:34.882" v="1083" actId="20577"/>
          <ac:spMkLst>
            <pc:docMk/>
            <pc:sldMk cId="2992176122" sldId="316"/>
            <ac:spMk id="3" creationId="{DA96C845-4EA7-8882-9204-99B21B3B33C4}"/>
          </ac:spMkLst>
        </pc:spChg>
      </pc:sldChg>
      <pc:sldChg chg="modSp add mod">
        <pc:chgData name="נועם  אורן" userId="ff08f5b9-11f5-4bd2-ab08-bf37596fc4b7" providerId="ADAL" clId="{C414B388-8FFD-4F5D-8272-978A266677C3}" dt="2024-04-03T09:32:58.268" v="1131" actId="20577"/>
        <pc:sldMkLst>
          <pc:docMk/>
          <pc:sldMk cId="2886460129" sldId="317"/>
        </pc:sldMkLst>
        <pc:spChg chg="mod">
          <ac:chgData name="נועם  אורן" userId="ff08f5b9-11f5-4bd2-ab08-bf37596fc4b7" providerId="ADAL" clId="{C414B388-8FFD-4F5D-8272-978A266677C3}" dt="2024-04-03T09:32:41.191" v="1086" actId="20577"/>
          <ac:spMkLst>
            <pc:docMk/>
            <pc:sldMk cId="2886460129" sldId="317"/>
            <ac:spMk id="2" creationId="{45048612-2D52-E45F-3FF8-8D3228FE65EA}"/>
          </ac:spMkLst>
        </pc:spChg>
        <pc:spChg chg="mod">
          <ac:chgData name="נועם  אורן" userId="ff08f5b9-11f5-4bd2-ab08-bf37596fc4b7" providerId="ADAL" clId="{C414B388-8FFD-4F5D-8272-978A266677C3}" dt="2024-04-03T09:32:58.268" v="1131" actId="20577"/>
          <ac:spMkLst>
            <pc:docMk/>
            <pc:sldMk cId="2886460129" sldId="317"/>
            <ac:spMk id="3" creationId="{B241A72F-775D-F7F9-B3DE-C4F0900D7B32}"/>
          </ac:spMkLst>
        </pc:spChg>
      </pc:sldChg>
      <pc:sldChg chg="modSp add mod setBg">
        <pc:chgData name="נועם  אורן" userId="ff08f5b9-11f5-4bd2-ab08-bf37596fc4b7" providerId="ADAL" clId="{C414B388-8FFD-4F5D-8272-978A266677C3}" dt="2024-04-03T09:42:16.415" v="1326" actId="20577"/>
        <pc:sldMkLst>
          <pc:docMk/>
          <pc:sldMk cId="3852325153" sldId="318"/>
        </pc:sldMkLst>
        <pc:spChg chg="mod">
          <ac:chgData name="נועם  אורן" userId="ff08f5b9-11f5-4bd2-ab08-bf37596fc4b7" providerId="ADAL" clId="{C414B388-8FFD-4F5D-8272-978A266677C3}" dt="2024-04-03T09:41:40.695" v="1312" actId="1076"/>
          <ac:spMkLst>
            <pc:docMk/>
            <pc:sldMk cId="3852325153" sldId="318"/>
            <ac:spMk id="9" creationId="{1F4EB025-3659-21CD-D6FA-0CF0EB0CCEC9}"/>
          </ac:spMkLst>
        </pc:spChg>
        <pc:spChg chg="mod">
          <ac:chgData name="נועם  אורן" userId="ff08f5b9-11f5-4bd2-ab08-bf37596fc4b7" providerId="ADAL" clId="{C414B388-8FFD-4F5D-8272-978A266677C3}" dt="2024-04-03T09:41:14.848" v="1307" actId="1076"/>
          <ac:spMkLst>
            <pc:docMk/>
            <pc:sldMk cId="3852325153" sldId="318"/>
            <ac:spMk id="296" creationId="{4988C1DF-1BC1-4389-4985-675C68A2A921}"/>
          </ac:spMkLst>
        </pc:spChg>
        <pc:spChg chg="mod">
          <ac:chgData name="נועם  אורן" userId="ff08f5b9-11f5-4bd2-ab08-bf37596fc4b7" providerId="ADAL" clId="{C414B388-8FFD-4F5D-8272-978A266677C3}" dt="2024-04-03T09:41:44.523" v="1313" actId="1076"/>
          <ac:spMkLst>
            <pc:docMk/>
            <pc:sldMk cId="3852325153" sldId="318"/>
            <ac:spMk id="297" creationId="{DD6EC4AB-3DAE-0FA1-5603-ABED75F11FEF}"/>
          </ac:spMkLst>
        </pc:spChg>
        <pc:spChg chg="mod">
          <ac:chgData name="נועם  אורן" userId="ff08f5b9-11f5-4bd2-ab08-bf37596fc4b7" providerId="ADAL" clId="{C414B388-8FFD-4F5D-8272-978A266677C3}" dt="2024-04-03T09:42:16.415" v="1326" actId="20577"/>
          <ac:spMkLst>
            <pc:docMk/>
            <pc:sldMk cId="3852325153" sldId="318"/>
            <ac:spMk id="298" creationId="{C851ED63-56E5-9CE2-A6D2-8F776A10836A}"/>
          </ac:spMkLst>
        </pc:spChg>
        <pc:cxnChg chg="mod">
          <ac:chgData name="נועם  אורן" userId="ff08f5b9-11f5-4bd2-ab08-bf37596fc4b7" providerId="ADAL" clId="{C414B388-8FFD-4F5D-8272-978A266677C3}" dt="2024-04-03T09:41:36.135" v="1311" actId="1076"/>
          <ac:cxnSpMkLst>
            <pc:docMk/>
            <pc:sldMk cId="3852325153" sldId="318"/>
            <ac:cxnSpMk id="299" creationId="{B4654D7D-D342-8E6B-2092-C7B09622863A}"/>
          </ac:cxnSpMkLst>
        </pc:cxnChg>
      </pc:sldChg>
      <pc:sldChg chg="modSp add del mod">
        <pc:chgData name="נועם  אורן" userId="ff08f5b9-11f5-4bd2-ab08-bf37596fc4b7" providerId="ADAL" clId="{C414B388-8FFD-4F5D-8272-978A266677C3}" dt="2024-04-03T09:42:35.201" v="1330"/>
        <pc:sldMkLst>
          <pc:docMk/>
          <pc:sldMk cId="1324145420" sldId="319"/>
        </pc:sldMkLst>
        <pc:spChg chg="mod">
          <ac:chgData name="נועם  אורן" userId="ff08f5b9-11f5-4bd2-ab08-bf37596fc4b7" providerId="ADAL" clId="{C414B388-8FFD-4F5D-8272-978A266677C3}" dt="2024-04-03T09:42:35.201" v="1330"/>
          <ac:spMkLst>
            <pc:docMk/>
            <pc:sldMk cId="1324145420" sldId="319"/>
            <ac:spMk id="3" creationId="{ED080389-EDDF-4102-9760-DDED4B83B00D}"/>
          </ac:spMkLst>
        </pc:spChg>
      </pc:sldChg>
      <pc:sldChg chg="modSp new mod modAnim">
        <pc:chgData name="נועם  אורן" userId="ff08f5b9-11f5-4bd2-ab08-bf37596fc4b7" providerId="ADAL" clId="{C414B388-8FFD-4F5D-8272-978A266677C3}" dt="2024-04-03T09:44:57.167" v="1410"/>
        <pc:sldMkLst>
          <pc:docMk/>
          <pc:sldMk cId="1515495579" sldId="319"/>
        </pc:sldMkLst>
        <pc:spChg chg="mod">
          <ac:chgData name="נועם  אורן" userId="ff08f5b9-11f5-4bd2-ab08-bf37596fc4b7" providerId="ADAL" clId="{C414B388-8FFD-4F5D-8272-978A266677C3}" dt="2024-04-03T09:43:50.358" v="1401" actId="12"/>
          <ac:spMkLst>
            <pc:docMk/>
            <pc:sldMk cId="1515495579" sldId="319"/>
            <ac:spMk id="2" creationId="{F47CDC81-7066-0A11-5ECF-741D34893B15}"/>
          </ac:spMkLst>
        </pc:spChg>
        <pc:spChg chg="mod">
          <ac:chgData name="נועם  אורן" userId="ff08f5b9-11f5-4bd2-ab08-bf37596fc4b7" providerId="ADAL" clId="{C414B388-8FFD-4F5D-8272-978A266677C3}" dt="2024-04-03T09:43:10.946" v="1363" actId="1076"/>
          <ac:spMkLst>
            <pc:docMk/>
            <pc:sldMk cId="1515495579" sldId="319"/>
            <ac:spMk id="3" creationId="{D27B8C42-6155-E7A4-5A4D-61F510C7B039}"/>
          </ac:spMkLst>
        </pc:spChg>
      </pc:sldChg>
      <pc:sldChg chg="add del">
        <pc:chgData name="נועם  אורן" userId="ff08f5b9-11f5-4bd2-ab08-bf37596fc4b7" providerId="ADAL" clId="{C414B388-8FFD-4F5D-8272-978A266677C3}" dt="2024-04-03T09:42:35.201" v="1330"/>
        <pc:sldMkLst>
          <pc:docMk/>
          <pc:sldMk cId="1570060935" sldId="320"/>
        </pc:sldMkLst>
      </pc:sldChg>
      <pc:sldChg chg="delSp modSp new mod ord modShow">
        <pc:chgData name="נועם  אורן" userId="ff08f5b9-11f5-4bd2-ab08-bf37596fc4b7" providerId="ADAL" clId="{C414B388-8FFD-4F5D-8272-978A266677C3}" dt="2024-04-03T09:49:29.688" v="1476"/>
        <pc:sldMkLst>
          <pc:docMk/>
          <pc:sldMk cId="1828932484" sldId="320"/>
        </pc:sldMkLst>
        <pc:spChg chg="mod">
          <ac:chgData name="נועם  אורן" userId="ff08f5b9-11f5-4bd2-ab08-bf37596fc4b7" providerId="ADAL" clId="{C414B388-8FFD-4F5D-8272-978A266677C3}" dt="2024-04-03T09:44:21.192" v="1409" actId="14100"/>
          <ac:spMkLst>
            <pc:docMk/>
            <pc:sldMk cId="1828932484" sldId="320"/>
            <ac:spMk id="2" creationId="{5E4E5F52-DEA6-5621-CA86-C48FD852DE15}"/>
          </ac:spMkLst>
        </pc:spChg>
        <pc:spChg chg="del">
          <ac:chgData name="נועם  אורן" userId="ff08f5b9-11f5-4bd2-ab08-bf37596fc4b7" providerId="ADAL" clId="{C414B388-8FFD-4F5D-8272-978A266677C3}" dt="2024-04-03T09:44:10.707" v="1404" actId="478"/>
          <ac:spMkLst>
            <pc:docMk/>
            <pc:sldMk cId="1828932484" sldId="320"/>
            <ac:spMk id="3" creationId="{7F6AC77E-3179-3080-A670-19B68D9B5073}"/>
          </ac:spMkLst>
        </pc:spChg>
      </pc:sldChg>
      <pc:sldChg chg="addSp delSp modSp add mod delAnim modAnim">
        <pc:chgData name="נועם  אורן" userId="ff08f5b9-11f5-4bd2-ab08-bf37596fc4b7" providerId="ADAL" clId="{C414B388-8FFD-4F5D-8272-978A266677C3}" dt="2024-04-03T09:52:14.764" v="1669" actId="20577"/>
        <pc:sldMkLst>
          <pc:docMk/>
          <pc:sldMk cId="4027883656" sldId="321"/>
        </pc:sldMkLst>
        <pc:spChg chg="add del mod">
          <ac:chgData name="נועם  אורן" userId="ff08f5b9-11f5-4bd2-ab08-bf37596fc4b7" providerId="ADAL" clId="{C414B388-8FFD-4F5D-8272-978A266677C3}" dt="2024-04-03T09:48:16.856" v="1461" actId="478"/>
          <ac:spMkLst>
            <pc:docMk/>
            <pc:sldMk cId="4027883656" sldId="321"/>
            <ac:spMk id="3" creationId="{DA7011DE-6BB9-448A-3766-62FF256415C8}"/>
          </ac:spMkLst>
        </pc:spChg>
        <pc:spChg chg="mod">
          <ac:chgData name="נועם  אורן" userId="ff08f5b9-11f5-4bd2-ab08-bf37596fc4b7" providerId="ADAL" clId="{C414B388-8FFD-4F5D-8272-978A266677C3}" dt="2024-04-03T09:47:53.881" v="1459" actId="20577"/>
          <ac:spMkLst>
            <pc:docMk/>
            <pc:sldMk cId="4027883656" sldId="321"/>
            <ac:spMk id="7" creationId="{A0D21E8E-96C5-FE3D-E196-3D03E935B3A0}"/>
          </ac:spMkLst>
        </pc:spChg>
        <pc:spChg chg="del">
          <ac:chgData name="נועם  אורן" userId="ff08f5b9-11f5-4bd2-ab08-bf37596fc4b7" providerId="ADAL" clId="{C414B388-8FFD-4F5D-8272-978A266677C3}" dt="2024-04-03T09:48:13.467" v="1460" actId="478"/>
          <ac:spMkLst>
            <pc:docMk/>
            <pc:sldMk cId="4027883656" sldId="321"/>
            <ac:spMk id="12" creationId="{36E7B0CB-E464-C83D-434D-E265143220B4}"/>
          </ac:spMkLst>
        </pc:spChg>
        <pc:spChg chg="mod">
          <ac:chgData name="נועם  אורן" userId="ff08f5b9-11f5-4bd2-ab08-bf37596fc4b7" providerId="ADAL" clId="{C414B388-8FFD-4F5D-8272-978A266677C3}" dt="2024-04-03T09:52:14.764" v="1669" actId="20577"/>
          <ac:spMkLst>
            <pc:docMk/>
            <pc:sldMk cId="4027883656" sldId="321"/>
            <ac:spMk id="13" creationId="{9A9232F0-4742-B080-91D6-B6B0CE230BA1}"/>
          </ac:spMkLst>
        </pc:spChg>
        <pc:spChg chg="del">
          <ac:chgData name="נועם  אורן" userId="ff08f5b9-11f5-4bd2-ab08-bf37596fc4b7" providerId="ADAL" clId="{C414B388-8FFD-4F5D-8272-978A266677C3}" dt="2024-04-03T09:47:49.144" v="1455" actId="478"/>
          <ac:spMkLst>
            <pc:docMk/>
            <pc:sldMk cId="4027883656" sldId="321"/>
            <ac:spMk id="16" creationId="{FB463149-3B77-95D3-8D3F-B10D023421AE}"/>
          </ac:spMkLst>
        </pc:spChg>
        <pc:picChg chg="del">
          <ac:chgData name="נועם  אורן" userId="ff08f5b9-11f5-4bd2-ab08-bf37596fc4b7" providerId="ADAL" clId="{C414B388-8FFD-4F5D-8272-978A266677C3}" dt="2024-04-03T09:47:50.283" v="1456" actId="478"/>
          <ac:picMkLst>
            <pc:docMk/>
            <pc:sldMk cId="4027883656" sldId="321"/>
            <ac:picMk id="15" creationId="{74AE7304-1301-8C30-1C27-DD19E427B00F}"/>
          </ac:picMkLst>
        </pc:picChg>
        <pc:picChg chg="add mod">
          <ac:chgData name="נועם  אורן" userId="ff08f5b9-11f5-4bd2-ab08-bf37596fc4b7" providerId="ADAL" clId="{C414B388-8FFD-4F5D-8272-978A266677C3}" dt="2024-04-03T09:47:47.044" v="1454" actId="1076"/>
          <ac:picMkLst>
            <pc:docMk/>
            <pc:sldMk cId="4027883656" sldId="321"/>
            <ac:picMk id="4098" creationId="{8EDF9F72-2BC1-84FF-73F8-FCDC31B56BD3}"/>
          </ac:picMkLst>
        </pc:picChg>
        <pc:picChg chg="del">
          <ac:chgData name="נועם  אורן" userId="ff08f5b9-11f5-4bd2-ab08-bf37596fc4b7" providerId="ADAL" clId="{C414B388-8FFD-4F5D-8272-978A266677C3}" dt="2024-04-03T09:47:40.684" v="1450" actId="478"/>
          <ac:picMkLst>
            <pc:docMk/>
            <pc:sldMk cId="4027883656" sldId="321"/>
            <ac:picMk id="6146" creationId="{48A4B763-6A54-BB9E-0282-BBC724E00C7A}"/>
          </ac:picMkLst>
        </pc:picChg>
      </pc:sldChg>
      <pc:sldChg chg="delSp modSp add mod ord modShow">
        <pc:chgData name="נועם  אורן" userId="ff08f5b9-11f5-4bd2-ab08-bf37596fc4b7" providerId="ADAL" clId="{C414B388-8FFD-4F5D-8272-978A266677C3}" dt="2024-04-03T09:50:31.295" v="1486" actId="729"/>
        <pc:sldMkLst>
          <pc:docMk/>
          <pc:sldMk cId="4004812727" sldId="322"/>
        </pc:sldMkLst>
        <pc:spChg chg="del">
          <ac:chgData name="נועם  אורן" userId="ff08f5b9-11f5-4bd2-ab08-bf37596fc4b7" providerId="ADAL" clId="{C414B388-8FFD-4F5D-8272-978A266677C3}" dt="2024-04-03T09:49:53.107" v="1481" actId="478"/>
          <ac:spMkLst>
            <pc:docMk/>
            <pc:sldMk cId="4004812727" sldId="322"/>
            <ac:spMk id="2" creationId="{89134C79-1029-461D-99F2-CED822EA8372}"/>
          </ac:spMkLst>
        </pc:spChg>
        <pc:spChg chg="mod">
          <ac:chgData name="נועם  אורן" userId="ff08f5b9-11f5-4bd2-ab08-bf37596fc4b7" providerId="ADAL" clId="{C414B388-8FFD-4F5D-8272-978A266677C3}" dt="2024-04-03T09:50:20.778" v="1485" actId="20577"/>
          <ac:spMkLst>
            <pc:docMk/>
            <pc:sldMk cId="4004812727" sldId="322"/>
            <ac:spMk id="3" creationId="{BBDDBA66-CD43-4091-8B80-30EA0417D78D}"/>
          </ac:spMkLst>
        </pc:spChg>
      </pc:sldChg>
      <pc:sldChg chg="addSp delSp modSp add mod">
        <pc:chgData name="נועם  אורן" userId="ff08f5b9-11f5-4bd2-ab08-bf37596fc4b7" providerId="ADAL" clId="{C414B388-8FFD-4F5D-8272-978A266677C3}" dt="2024-04-03T09:58:22.013" v="1758" actId="12"/>
        <pc:sldMkLst>
          <pc:docMk/>
          <pc:sldMk cId="2742948642" sldId="323"/>
        </pc:sldMkLst>
        <pc:spChg chg="add del mod">
          <ac:chgData name="נועם  אורן" userId="ff08f5b9-11f5-4bd2-ab08-bf37596fc4b7" providerId="ADAL" clId="{C414B388-8FFD-4F5D-8272-978A266677C3}" dt="2024-04-03T09:57:07.268" v="1715" actId="478"/>
          <ac:spMkLst>
            <pc:docMk/>
            <pc:sldMk cId="2742948642" sldId="323"/>
            <ac:spMk id="2" creationId="{20FE501C-0D86-2E5E-6820-A7B27CD5458D}"/>
          </ac:spMkLst>
        </pc:spChg>
        <pc:spChg chg="add del mod">
          <ac:chgData name="נועם  אורן" userId="ff08f5b9-11f5-4bd2-ab08-bf37596fc4b7" providerId="ADAL" clId="{C414B388-8FFD-4F5D-8272-978A266677C3}" dt="2024-04-03T09:57:07.268" v="1715" actId="478"/>
          <ac:spMkLst>
            <pc:docMk/>
            <pc:sldMk cId="2742948642" sldId="323"/>
            <ac:spMk id="3" creationId="{C9C37F18-B3BE-6C7A-2B7E-E2C3A5CE09D0}"/>
          </ac:spMkLst>
        </pc:spChg>
        <pc:spChg chg="del mod">
          <ac:chgData name="נועם  אורן" userId="ff08f5b9-11f5-4bd2-ab08-bf37596fc4b7" providerId="ADAL" clId="{C414B388-8FFD-4F5D-8272-978A266677C3}" dt="2024-04-03T09:56:53.150" v="1711" actId="478"/>
          <ac:spMkLst>
            <pc:docMk/>
            <pc:sldMk cId="2742948642" sldId="323"/>
            <ac:spMk id="12" creationId="{79CFCCEF-5F3B-23D5-40E3-4A0597E04F03}"/>
          </ac:spMkLst>
        </pc:spChg>
        <pc:spChg chg="mod">
          <ac:chgData name="נועם  אורן" userId="ff08f5b9-11f5-4bd2-ab08-bf37596fc4b7" providerId="ADAL" clId="{C414B388-8FFD-4F5D-8272-978A266677C3}" dt="2024-04-03T09:56:59.980" v="1713" actId="1076"/>
          <ac:spMkLst>
            <pc:docMk/>
            <pc:sldMk cId="2742948642" sldId="323"/>
            <ac:spMk id="333" creationId="{5E5BEBD6-D52C-F03A-EC63-21BB6C4CACD6}"/>
          </ac:spMkLst>
        </pc:spChg>
        <pc:spChg chg="del">
          <ac:chgData name="נועם  אורן" userId="ff08f5b9-11f5-4bd2-ab08-bf37596fc4b7" providerId="ADAL" clId="{C414B388-8FFD-4F5D-8272-978A266677C3}" dt="2024-04-03T09:57:02.466" v="1714" actId="478"/>
          <ac:spMkLst>
            <pc:docMk/>
            <pc:sldMk cId="2742948642" sldId="323"/>
            <ac:spMk id="334" creationId="{B5F4A59E-CA60-BA17-C104-448E67DFF29E}"/>
          </ac:spMkLst>
        </pc:spChg>
        <pc:spChg chg="del">
          <ac:chgData name="נועם  אורן" userId="ff08f5b9-11f5-4bd2-ab08-bf37596fc4b7" providerId="ADAL" clId="{C414B388-8FFD-4F5D-8272-978A266677C3}" dt="2024-04-03T09:57:02.466" v="1714" actId="478"/>
          <ac:spMkLst>
            <pc:docMk/>
            <pc:sldMk cId="2742948642" sldId="323"/>
            <ac:spMk id="336" creationId="{D5B5A9E9-CA03-1479-E03F-B92F5327EF7E}"/>
          </ac:spMkLst>
        </pc:spChg>
        <pc:spChg chg="mod">
          <ac:chgData name="נועם  אורן" userId="ff08f5b9-11f5-4bd2-ab08-bf37596fc4b7" providerId="ADAL" clId="{C414B388-8FFD-4F5D-8272-978A266677C3}" dt="2024-04-03T09:58:22.013" v="1758" actId="12"/>
          <ac:spMkLst>
            <pc:docMk/>
            <pc:sldMk cId="2742948642" sldId="323"/>
            <ac:spMk id="337" creationId="{52E3516B-18FC-7715-2737-4341122B612E}"/>
          </ac:spMkLst>
        </pc:spChg>
        <pc:spChg chg="del">
          <ac:chgData name="נועם  אורן" userId="ff08f5b9-11f5-4bd2-ab08-bf37596fc4b7" providerId="ADAL" clId="{C414B388-8FFD-4F5D-8272-978A266677C3}" dt="2024-04-03T09:57:02.466" v="1714" actId="478"/>
          <ac:spMkLst>
            <pc:docMk/>
            <pc:sldMk cId="2742948642" sldId="323"/>
            <ac:spMk id="339" creationId="{34D67FB5-8DAC-03B6-A08D-38E52D4CA993}"/>
          </ac:spMkLst>
        </pc:spChg>
        <pc:spChg chg="del">
          <ac:chgData name="נועם  אורן" userId="ff08f5b9-11f5-4bd2-ab08-bf37596fc4b7" providerId="ADAL" clId="{C414B388-8FFD-4F5D-8272-978A266677C3}" dt="2024-04-03T09:57:02.466" v="1714" actId="478"/>
          <ac:spMkLst>
            <pc:docMk/>
            <pc:sldMk cId="2742948642" sldId="323"/>
            <ac:spMk id="340" creationId="{D501C59A-CC2F-7C6A-861B-5F34A2436781}"/>
          </ac:spMkLst>
        </pc:spChg>
        <pc:picChg chg="del">
          <ac:chgData name="נועם  אורן" userId="ff08f5b9-11f5-4bd2-ab08-bf37596fc4b7" providerId="ADAL" clId="{C414B388-8FFD-4F5D-8272-978A266677C3}" dt="2024-04-03T09:57:02.466" v="1714" actId="478"/>
          <ac:picMkLst>
            <pc:docMk/>
            <pc:sldMk cId="2742948642" sldId="323"/>
            <ac:picMk id="8194" creationId="{890FF04D-9FDA-F76F-F50E-5C51A61E7EB5}"/>
          </ac:picMkLst>
        </pc:picChg>
        <pc:picChg chg="del">
          <ac:chgData name="נועם  אורן" userId="ff08f5b9-11f5-4bd2-ab08-bf37596fc4b7" providerId="ADAL" clId="{C414B388-8FFD-4F5D-8272-978A266677C3}" dt="2024-04-03T09:57:02.466" v="1714" actId="478"/>
          <ac:picMkLst>
            <pc:docMk/>
            <pc:sldMk cId="2742948642" sldId="323"/>
            <ac:picMk id="8196" creationId="{08CD35DE-F188-9FB1-A4B3-70E671E52784}"/>
          </ac:picMkLst>
        </pc:picChg>
      </pc:sldChg>
      <pc:sldChg chg="modSp add mod">
        <pc:chgData name="נועם  אורן" userId="ff08f5b9-11f5-4bd2-ab08-bf37596fc4b7" providerId="ADAL" clId="{C414B388-8FFD-4F5D-8272-978A266677C3}" dt="2024-04-03T10:02:16.413" v="2003" actId="20577"/>
        <pc:sldMkLst>
          <pc:docMk/>
          <pc:sldMk cId="3123581429" sldId="324"/>
        </pc:sldMkLst>
        <pc:spChg chg="mod">
          <ac:chgData name="נועם  אורן" userId="ff08f5b9-11f5-4bd2-ab08-bf37596fc4b7" providerId="ADAL" clId="{C414B388-8FFD-4F5D-8272-978A266677C3}" dt="2024-04-03T10:00:02.568" v="1791" actId="20577"/>
          <ac:spMkLst>
            <pc:docMk/>
            <pc:sldMk cId="3123581429" sldId="324"/>
            <ac:spMk id="333" creationId="{B1F6ECF6-9AA2-7059-70D1-3FC461372966}"/>
          </ac:spMkLst>
        </pc:spChg>
        <pc:spChg chg="mod">
          <ac:chgData name="נועם  אורן" userId="ff08f5b9-11f5-4bd2-ab08-bf37596fc4b7" providerId="ADAL" clId="{C414B388-8FFD-4F5D-8272-978A266677C3}" dt="2024-04-03T10:02:16.413" v="2003" actId="20577"/>
          <ac:spMkLst>
            <pc:docMk/>
            <pc:sldMk cId="3123581429" sldId="324"/>
            <ac:spMk id="337" creationId="{C8ADACA7-4BAF-944B-171C-23A8E0F95A7E}"/>
          </ac:spMkLst>
        </pc:spChg>
      </pc:sldChg>
      <pc:sldChg chg="modSp add mod">
        <pc:chgData name="נועם  אורן" userId="ff08f5b9-11f5-4bd2-ab08-bf37596fc4b7" providerId="ADAL" clId="{C414B388-8FFD-4F5D-8272-978A266677C3}" dt="2024-04-03T10:02:46.781" v="2076" actId="20577"/>
        <pc:sldMkLst>
          <pc:docMk/>
          <pc:sldMk cId="3521180081" sldId="325"/>
        </pc:sldMkLst>
        <pc:spChg chg="mod">
          <ac:chgData name="נועם  אורן" userId="ff08f5b9-11f5-4bd2-ab08-bf37596fc4b7" providerId="ADAL" clId="{C414B388-8FFD-4F5D-8272-978A266677C3}" dt="2024-04-03T10:02:27.128" v="2006" actId="20577"/>
          <ac:spMkLst>
            <pc:docMk/>
            <pc:sldMk cId="3521180081" sldId="325"/>
            <ac:spMk id="2" creationId="{69FE1392-FC36-00FA-AF76-E58F0B0FC0E7}"/>
          </ac:spMkLst>
        </pc:spChg>
        <pc:spChg chg="mod">
          <ac:chgData name="נועם  אורן" userId="ff08f5b9-11f5-4bd2-ab08-bf37596fc4b7" providerId="ADAL" clId="{C414B388-8FFD-4F5D-8272-978A266677C3}" dt="2024-04-03T10:02:46.781" v="2076" actId="20577"/>
          <ac:spMkLst>
            <pc:docMk/>
            <pc:sldMk cId="3521180081" sldId="325"/>
            <ac:spMk id="3" creationId="{9ACC5598-4C08-E72A-EC9D-4462A4CBEA1F}"/>
          </ac:spMkLst>
        </pc:spChg>
      </pc:sldChg>
      <pc:sldChg chg="new del">
        <pc:chgData name="נועם  אורן" userId="ff08f5b9-11f5-4bd2-ab08-bf37596fc4b7" providerId="ADAL" clId="{C414B388-8FFD-4F5D-8272-978A266677C3}" dt="2024-04-03T11:09:39.361" v="2078" actId="680"/>
        <pc:sldMkLst>
          <pc:docMk/>
          <pc:sldMk cId="1076892324" sldId="326"/>
        </pc:sldMkLst>
      </pc:sldChg>
      <pc:sldChg chg="delSp modSp add mod setBg delAnim">
        <pc:chgData name="נועם  אורן" userId="ff08f5b9-11f5-4bd2-ab08-bf37596fc4b7" providerId="ADAL" clId="{C414B388-8FFD-4F5D-8272-978A266677C3}" dt="2024-04-03T11:11:24.214" v="2328" actId="1076"/>
        <pc:sldMkLst>
          <pc:docMk/>
          <pc:sldMk cId="3062907409" sldId="326"/>
        </pc:sldMkLst>
        <pc:spChg chg="mod">
          <ac:chgData name="נועם  אורן" userId="ff08f5b9-11f5-4bd2-ab08-bf37596fc4b7" providerId="ADAL" clId="{C414B388-8FFD-4F5D-8272-978A266677C3}" dt="2024-04-03T11:11:24.214" v="2328" actId="1076"/>
          <ac:spMkLst>
            <pc:docMk/>
            <pc:sldMk cId="3062907409" sldId="326"/>
            <ac:spMk id="6" creationId="{6A2F8DE9-E1A0-BDF9-9183-DC1147E608E4}"/>
          </ac:spMkLst>
        </pc:spChg>
        <pc:spChg chg="del">
          <ac:chgData name="נועם  אורן" userId="ff08f5b9-11f5-4bd2-ab08-bf37596fc4b7" providerId="ADAL" clId="{C414B388-8FFD-4F5D-8272-978A266677C3}" dt="2024-04-03T11:11:18.544" v="2325" actId="478"/>
          <ac:spMkLst>
            <pc:docMk/>
            <pc:sldMk cId="3062907409" sldId="326"/>
            <ac:spMk id="9" creationId="{773F7017-BFB4-7C40-21BA-F1D64A31987E}"/>
          </ac:spMkLst>
        </pc:spChg>
        <pc:spChg chg="mod">
          <ac:chgData name="נועם  אורן" userId="ff08f5b9-11f5-4bd2-ab08-bf37596fc4b7" providerId="ADAL" clId="{C414B388-8FFD-4F5D-8272-978A266677C3}" dt="2024-04-03T11:09:56.152" v="2083" actId="20577"/>
          <ac:spMkLst>
            <pc:docMk/>
            <pc:sldMk cId="3062907409" sldId="326"/>
            <ac:spMk id="270" creationId="{7EB6444D-F64A-C6C0-0C20-141B221AB866}"/>
          </ac:spMkLst>
        </pc:spChg>
      </pc:sldChg>
      <pc:sldChg chg="modSp add mod">
        <pc:chgData name="נועם  אורן" userId="ff08f5b9-11f5-4bd2-ab08-bf37596fc4b7" providerId="ADAL" clId="{C414B388-8FFD-4F5D-8272-978A266677C3}" dt="2024-04-03T11:21:18.197" v="2845" actId="1076"/>
        <pc:sldMkLst>
          <pc:docMk/>
          <pc:sldMk cId="1986336817" sldId="327"/>
        </pc:sldMkLst>
        <pc:spChg chg="mod">
          <ac:chgData name="נועם  אורן" userId="ff08f5b9-11f5-4bd2-ab08-bf37596fc4b7" providerId="ADAL" clId="{C414B388-8FFD-4F5D-8272-978A266677C3}" dt="2024-04-03T11:21:18.197" v="2845" actId="1076"/>
          <ac:spMkLst>
            <pc:docMk/>
            <pc:sldMk cId="1986336817" sldId="327"/>
            <ac:spMk id="6" creationId="{09028A86-E0D3-2B2E-2E6B-CCFC5C1F1E35}"/>
          </ac:spMkLst>
        </pc:spChg>
        <pc:spChg chg="mod">
          <ac:chgData name="נועם  אורן" userId="ff08f5b9-11f5-4bd2-ab08-bf37596fc4b7" providerId="ADAL" clId="{C414B388-8FFD-4F5D-8272-978A266677C3}" dt="2024-04-03T11:12:44.129" v="2350" actId="20577"/>
          <ac:spMkLst>
            <pc:docMk/>
            <pc:sldMk cId="1986336817" sldId="327"/>
            <ac:spMk id="270" creationId="{B466F734-0C80-2759-34E5-CD3C1A59F9B9}"/>
          </ac:spMkLst>
        </pc:spChg>
      </pc:sldChg>
      <pc:sldChg chg="modSp add mod modAnim">
        <pc:chgData name="נועם  אורן" userId="ff08f5b9-11f5-4bd2-ab08-bf37596fc4b7" providerId="ADAL" clId="{C414B388-8FFD-4F5D-8272-978A266677C3}" dt="2024-04-03T11:24:08.480" v="3418" actId="20577"/>
        <pc:sldMkLst>
          <pc:docMk/>
          <pc:sldMk cId="258543258" sldId="328"/>
        </pc:sldMkLst>
        <pc:spChg chg="mod">
          <ac:chgData name="נועם  אורן" userId="ff08f5b9-11f5-4bd2-ab08-bf37596fc4b7" providerId="ADAL" clId="{C414B388-8FFD-4F5D-8272-978A266677C3}" dt="2024-04-03T11:24:08.480" v="3418" actId="20577"/>
          <ac:spMkLst>
            <pc:docMk/>
            <pc:sldMk cId="258543258" sldId="328"/>
            <ac:spMk id="2" creationId="{597B8A2C-17F4-B1E2-D04F-F09C6264937D}"/>
          </ac:spMkLst>
        </pc:spChg>
        <pc:spChg chg="mod">
          <ac:chgData name="נועם  אורן" userId="ff08f5b9-11f5-4bd2-ab08-bf37596fc4b7" providerId="ADAL" clId="{C414B388-8FFD-4F5D-8272-978A266677C3}" dt="2024-04-03T11:21:36.237" v="2855" actId="20577"/>
          <ac:spMkLst>
            <pc:docMk/>
            <pc:sldMk cId="258543258" sldId="328"/>
            <ac:spMk id="3" creationId="{617B622A-F886-FCB8-3C85-25DD9293DEEF}"/>
          </ac:spMkLst>
        </pc:spChg>
      </pc:sldChg>
      <pc:sldChg chg="modSp add mod">
        <pc:chgData name="נועם  אורן" userId="ff08f5b9-11f5-4bd2-ab08-bf37596fc4b7" providerId="ADAL" clId="{C414B388-8FFD-4F5D-8272-978A266677C3}" dt="2024-04-03T11:29:13.499" v="3998" actId="20577"/>
        <pc:sldMkLst>
          <pc:docMk/>
          <pc:sldMk cId="1207403053" sldId="329"/>
        </pc:sldMkLst>
        <pc:spChg chg="mod">
          <ac:chgData name="נועם  אורן" userId="ff08f5b9-11f5-4bd2-ab08-bf37596fc4b7" providerId="ADAL" clId="{C414B388-8FFD-4F5D-8272-978A266677C3}" dt="2024-04-03T11:29:13.499" v="3998" actId="20577"/>
          <ac:spMkLst>
            <pc:docMk/>
            <pc:sldMk cId="1207403053" sldId="329"/>
            <ac:spMk id="2" creationId="{03AB702D-CCC4-35C9-C475-BB66ED055E2F}"/>
          </ac:spMkLst>
        </pc:spChg>
        <pc:spChg chg="mod">
          <ac:chgData name="נועם  אורן" userId="ff08f5b9-11f5-4bd2-ab08-bf37596fc4b7" providerId="ADAL" clId="{C414B388-8FFD-4F5D-8272-978A266677C3}" dt="2024-04-03T11:24:17.977" v="3425" actId="20577"/>
          <ac:spMkLst>
            <pc:docMk/>
            <pc:sldMk cId="1207403053" sldId="329"/>
            <ac:spMk id="3" creationId="{94F4FEFC-E408-32B4-5A54-6F4ADB62010D}"/>
          </ac:spMkLst>
        </pc:spChg>
      </pc:sldChg>
      <pc:sldMasterChg chg="addSldLayout delSldLayout">
        <pc:chgData name="נועם  אורן" userId="ff08f5b9-11f5-4bd2-ab08-bf37596fc4b7" providerId="ADAL" clId="{C414B388-8FFD-4F5D-8272-978A266677C3}" dt="2024-04-03T11:29:40.011" v="3999" actId="47"/>
        <pc:sldMasterMkLst>
          <pc:docMk/>
          <pc:sldMasterMk cId="0" sldId="2147483677"/>
        </pc:sldMasterMkLst>
        <pc:sldLayoutChg chg="add del">
          <pc:chgData name="נועם  אורן" userId="ff08f5b9-11f5-4bd2-ab08-bf37596fc4b7" providerId="ADAL" clId="{C414B388-8FFD-4F5D-8272-978A266677C3}" dt="2024-04-03T09:08:12.711" v="699" actId="2696"/>
          <pc:sldLayoutMkLst>
            <pc:docMk/>
            <pc:sldMasterMk cId="0" sldId="2147483677"/>
            <pc:sldLayoutMk cId="0" sldId="2147483659"/>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0" sldId="2147483660"/>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0" sldId="2147483661"/>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0" sldId="2147483662"/>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0" sldId="2147483664"/>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0" sldId="2147483665"/>
          </pc:sldLayoutMkLst>
        </pc:sldLayoutChg>
        <pc:sldLayoutChg chg="del">
          <pc:chgData name="נועם  אורן" userId="ff08f5b9-11f5-4bd2-ab08-bf37596fc4b7" providerId="ADAL" clId="{C414B388-8FFD-4F5D-8272-978A266677C3}" dt="2024-04-03T09:18:25.405" v="876" actId="47"/>
          <pc:sldLayoutMkLst>
            <pc:docMk/>
            <pc:sldMasterMk cId="0" sldId="2147483677"/>
            <pc:sldLayoutMk cId="0" sldId="2147483667"/>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0" sldId="2147483669"/>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2952759688" sldId="2147483680"/>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437019271" sldId="2147483683"/>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517896306" sldId="2147483683"/>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1066262546" sldId="2147483684"/>
          </pc:sldLayoutMkLst>
        </pc:sldLayoutChg>
        <pc:sldLayoutChg chg="add del">
          <pc:chgData name="נועם  אורן" userId="ff08f5b9-11f5-4bd2-ab08-bf37596fc4b7" providerId="ADAL" clId="{C414B388-8FFD-4F5D-8272-978A266677C3}" dt="2024-04-03T09:08:12.711" v="699" actId="2696"/>
          <pc:sldLayoutMkLst>
            <pc:docMk/>
            <pc:sldMasterMk cId="0" sldId="2147483677"/>
            <pc:sldLayoutMk cId="3670780675" sldId="2147483684"/>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267250310" sldId="2147483685"/>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3600501836" sldId="2147483687"/>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516471204" sldId="2147483688"/>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1173156124" sldId="2147483689"/>
          </pc:sldLayoutMkLst>
        </pc:sldLayoutChg>
        <pc:sldLayoutChg chg="del">
          <pc:chgData name="נועם  אורן" userId="ff08f5b9-11f5-4bd2-ab08-bf37596fc4b7" providerId="ADAL" clId="{C414B388-8FFD-4F5D-8272-978A266677C3}" dt="2024-04-03T11:29:40.011" v="3999" actId="47"/>
          <pc:sldLayoutMkLst>
            <pc:docMk/>
            <pc:sldMasterMk cId="0" sldId="2147483677"/>
            <pc:sldLayoutMk cId="3538817276" sldId="2147483691"/>
          </pc:sldLayoutMkLst>
        </pc:sldLayoutChg>
      </pc:sldMasterChg>
    </pc:docChg>
  </pc:docChgLst>
  <pc:docChgLst>
    <pc:chgData name="נועם  אורן" userId="ff08f5b9-11f5-4bd2-ab08-bf37596fc4b7" providerId="ADAL" clId="{CE6ADBEB-A851-488D-9EF2-70FDDDC4E72C}"/>
    <pc:docChg chg="undo custSel modSld">
      <pc:chgData name="נועם  אורן" userId="ff08f5b9-11f5-4bd2-ab08-bf37596fc4b7" providerId="ADAL" clId="{CE6ADBEB-A851-488D-9EF2-70FDDDC4E72C}" dt="2021-06-01T15:33:29.036" v="718"/>
      <pc:docMkLst>
        <pc:docMk/>
      </pc:docMkLst>
      <pc:sldChg chg="modSp mod">
        <pc:chgData name="נועם  אורן" userId="ff08f5b9-11f5-4bd2-ab08-bf37596fc4b7" providerId="ADAL" clId="{CE6ADBEB-A851-488D-9EF2-70FDDDC4E72C}" dt="2021-05-31T07:28:33.358" v="24" actId="1076"/>
        <pc:sldMkLst>
          <pc:docMk/>
          <pc:sldMk cId="0" sldId="256"/>
        </pc:sldMkLst>
        <pc:spChg chg="mod">
          <ac:chgData name="נועם  אורן" userId="ff08f5b9-11f5-4bd2-ab08-bf37596fc4b7" providerId="ADAL" clId="{CE6ADBEB-A851-488D-9EF2-70FDDDC4E72C}" dt="2021-05-31T07:28:26.328" v="23" actId="122"/>
          <ac:spMkLst>
            <pc:docMk/>
            <pc:sldMk cId="0" sldId="256"/>
            <ac:spMk id="194" creationId="{00000000-0000-0000-0000-000000000000}"/>
          </ac:spMkLst>
        </pc:spChg>
        <pc:spChg chg="mod">
          <ac:chgData name="נועם  אורן" userId="ff08f5b9-11f5-4bd2-ab08-bf37596fc4b7" providerId="ADAL" clId="{CE6ADBEB-A851-488D-9EF2-70FDDDC4E72C}" dt="2021-05-31T07:28:33.358" v="24" actId="1076"/>
          <ac:spMkLst>
            <pc:docMk/>
            <pc:sldMk cId="0" sldId="256"/>
            <ac:spMk id="195" creationId="{00000000-0000-0000-0000-000000000000}"/>
          </ac:spMkLst>
        </pc:spChg>
      </pc:sldChg>
      <pc:sldChg chg="modSp mod">
        <pc:chgData name="נועם  אורן" userId="ff08f5b9-11f5-4bd2-ab08-bf37596fc4b7" providerId="ADAL" clId="{CE6ADBEB-A851-488D-9EF2-70FDDDC4E72C}" dt="2021-06-01T13:49:35.685" v="611" actId="20577"/>
        <pc:sldMkLst>
          <pc:docMk/>
          <pc:sldMk cId="0" sldId="261"/>
        </pc:sldMkLst>
        <pc:spChg chg="mod">
          <ac:chgData name="נועם  אורן" userId="ff08f5b9-11f5-4bd2-ab08-bf37596fc4b7" providerId="ADAL" clId="{CE6ADBEB-A851-488D-9EF2-70FDDDC4E72C}" dt="2021-06-01T13:49:35.685" v="611" actId="20577"/>
          <ac:spMkLst>
            <pc:docMk/>
            <pc:sldMk cId="0" sldId="261"/>
            <ac:spMk id="245" creationId="{00000000-0000-0000-0000-000000000000}"/>
          </ac:spMkLst>
        </pc:spChg>
      </pc:sldChg>
      <pc:sldChg chg="modAnim">
        <pc:chgData name="נועם  אורן" userId="ff08f5b9-11f5-4bd2-ab08-bf37596fc4b7" providerId="ADAL" clId="{CE6ADBEB-A851-488D-9EF2-70FDDDC4E72C}" dt="2021-05-31T08:45:34.577" v="34"/>
        <pc:sldMkLst>
          <pc:docMk/>
          <pc:sldMk cId="0" sldId="262"/>
        </pc:sldMkLst>
      </pc:sldChg>
      <pc:sldChg chg="modSp mod">
        <pc:chgData name="נועם  אורן" userId="ff08f5b9-11f5-4bd2-ab08-bf37596fc4b7" providerId="ADAL" clId="{CE6ADBEB-A851-488D-9EF2-70FDDDC4E72C}" dt="2021-05-31T08:54:51.498" v="107" actId="20577"/>
        <pc:sldMkLst>
          <pc:docMk/>
          <pc:sldMk cId="0" sldId="266"/>
        </pc:sldMkLst>
        <pc:spChg chg="mod">
          <ac:chgData name="נועם  אורן" userId="ff08f5b9-11f5-4bd2-ab08-bf37596fc4b7" providerId="ADAL" clId="{CE6ADBEB-A851-488D-9EF2-70FDDDC4E72C}" dt="2021-05-31T08:54:34.035" v="104" actId="20577"/>
          <ac:spMkLst>
            <pc:docMk/>
            <pc:sldMk cId="0" sldId="266"/>
            <ac:spMk id="9" creationId="{872EDE98-E9BC-4653-A8A3-0683CFDE5E51}"/>
          </ac:spMkLst>
        </pc:spChg>
        <pc:spChg chg="mod">
          <ac:chgData name="נועם  אורן" userId="ff08f5b9-11f5-4bd2-ab08-bf37596fc4b7" providerId="ADAL" clId="{CE6ADBEB-A851-488D-9EF2-70FDDDC4E72C}" dt="2021-05-31T08:54:12.275" v="100" actId="14100"/>
          <ac:spMkLst>
            <pc:docMk/>
            <pc:sldMk cId="0" sldId="266"/>
            <ac:spMk id="296" creationId="{00000000-0000-0000-0000-000000000000}"/>
          </ac:spMkLst>
        </pc:spChg>
        <pc:spChg chg="mod">
          <ac:chgData name="נועם  אורן" userId="ff08f5b9-11f5-4bd2-ab08-bf37596fc4b7" providerId="ADAL" clId="{CE6ADBEB-A851-488D-9EF2-70FDDDC4E72C}" dt="2021-05-31T08:54:51.498" v="107" actId="20577"/>
          <ac:spMkLst>
            <pc:docMk/>
            <pc:sldMk cId="0" sldId="266"/>
            <ac:spMk id="298" creationId="{00000000-0000-0000-0000-000000000000}"/>
          </ac:spMkLst>
        </pc:spChg>
      </pc:sldChg>
      <pc:sldChg chg="modSp mod">
        <pc:chgData name="נועם  אורן" userId="ff08f5b9-11f5-4bd2-ab08-bf37596fc4b7" providerId="ADAL" clId="{CE6ADBEB-A851-488D-9EF2-70FDDDC4E72C}" dt="2021-05-31T08:29:07.938" v="26" actId="20577"/>
        <pc:sldMkLst>
          <pc:docMk/>
          <pc:sldMk cId="0" sldId="269"/>
        </pc:sldMkLst>
        <pc:spChg chg="mod">
          <ac:chgData name="נועם  אורן" userId="ff08f5b9-11f5-4bd2-ab08-bf37596fc4b7" providerId="ADAL" clId="{CE6ADBEB-A851-488D-9EF2-70FDDDC4E72C}" dt="2021-05-31T08:29:07.938" v="26" actId="20577"/>
          <ac:spMkLst>
            <pc:docMk/>
            <pc:sldMk cId="0" sldId="269"/>
            <ac:spMk id="334" creationId="{00000000-0000-0000-0000-000000000000}"/>
          </ac:spMkLst>
        </pc:spChg>
      </pc:sldChg>
      <pc:sldChg chg="addSp modSp mod modAnim">
        <pc:chgData name="נועם  אורן" userId="ff08f5b9-11f5-4bd2-ab08-bf37596fc4b7" providerId="ADAL" clId="{CE6ADBEB-A851-488D-9EF2-70FDDDC4E72C}" dt="2021-06-01T15:33:29.036" v="718"/>
        <pc:sldMkLst>
          <pc:docMk/>
          <pc:sldMk cId="862940433" sldId="305"/>
        </pc:sldMkLst>
        <pc:spChg chg="add mod">
          <ac:chgData name="נועם  אורן" userId="ff08f5b9-11f5-4bd2-ab08-bf37596fc4b7" providerId="ADAL" clId="{CE6ADBEB-A851-488D-9EF2-70FDDDC4E72C}" dt="2021-06-01T15:33:25.200" v="717" actId="1076"/>
          <ac:spMkLst>
            <pc:docMk/>
            <pc:sldMk cId="862940433" sldId="305"/>
            <ac:spMk id="17" creationId="{4CF30AC0-A954-4646-934C-108623990729}"/>
          </ac:spMkLst>
        </pc:spChg>
        <pc:picChg chg="mod">
          <ac:chgData name="נועם  אורן" userId="ff08f5b9-11f5-4bd2-ab08-bf37596fc4b7" providerId="ADAL" clId="{CE6ADBEB-A851-488D-9EF2-70FDDDC4E72C}" dt="2021-06-01T15:32:20.808" v="616" actId="1076"/>
          <ac:picMkLst>
            <pc:docMk/>
            <pc:sldMk cId="862940433" sldId="305"/>
            <ac:picMk id="15" creationId="{70B9C24D-D164-4271-A5C4-F5DC46F6FA43}"/>
          </ac:picMkLst>
        </pc:picChg>
      </pc:sldChg>
      <pc:sldChg chg="modSp mod modAnim">
        <pc:chgData name="נועם  אורן" userId="ff08f5b9-11f5-4bd2-ab08-bf37596fc4b7" providerId="ADAL" clId="{CE6ADBEB-A851-488D-9EF2-70FDDDC4E72C}" dt="2021-06-01T13:49:05.666" v="556" actId="6549"/>
        <pc:sldMkLst>
          <pc:docMk/>
          <pc:sldMk cId="0" sldId="306"/>
        </pc:sldMkLst>
        <pc:spChg chg="mod">
          <ac:chgData name="נועם  אורן" userId="ff08f5b9-11f5-4bd2-ab08-bf37596fc4b7" providerId="ADAL" clId="{CE6ADBEB-A851-488D-9EF2-70FDDDC4E72C}" dt="2021-05-31T08:45:45.794" v="36" actId="21"/>
          <ac:spMkLst>
            <pc:docMk/>
            <pc:sldMk cId="0" sldId="306"/>
            <ac:spMk id="15" creationId="{484B7A21-1E2D-4CD3-996B-52B5EA793E3C}"/>
          </ac:spMkLst>
        </pc:spChg>
        <pc:spChg chg="mod">
          <ac:chgData name="נועם  אורן" userId="ff08f5b9-11f5-4bd2-ab08-bf37596fc4b7" providerId="ADAL" clId="{CE6ADBEB-A851-488D-9EF2-70FDDDC4E72C}" dt="2021-06-01T13:49:05.666" v="556" actId="6549"/>
          <ac:spMkLst>
            <pc:docMk/>
            <pc:sldMk cId="0" sldId="306"/>
            <ac:spMk id="16" creationId="{4787145D-4C13-48E7-9221-B28CF1E82F64}"/>
          </ac:spMkLst>
        </pc:spChg>
      </pc:sldChg>
      <pc:sldChg chg="modSp mod">
        <pc:chgData name="נועם  אורן" userId="ff08f5b9-11f5-4bd2-ab08-bf37596fc4b7" providerId="ADAL" clId="{CE6ADBEB-A851-488D-9EF2-70FDDDC4E72C}" dt="2021-05-31T08:39:52.884" v="30" actId="20577"/>
        <pc:sldMkLst>
          <pc:docMk/>
          <pc:sldMk cId="0" sldId="312"/>
        </pc:sldMkLst>
        <pc:spChg chg="mod">
          <ac:chgData name="נועם  אורן" userId="ff08f5b9-11f5-4bd2-ab08-bf37596fc4b7" providerId="ADAL" clId="{CE6ADBEB-A851-488D-9EF2-70FDDDC4E72C}" dt="2021-05-31T08:39:52.884" v="30" actId="20577"/>
          <ac:spMkLst>
            <pc:docMk/>
            <pc:sldMk cId="0" sldId="312"/>
            <ac:spMk id="8" creationId="{0469F496-ADC8-49BF-8187-9C2984EB00EA}"/>
          </ac:spMkLst>
        </pc:spChg>
      </pc:sldChg>
    </pc:docChg>
  </pc:docChgLst>
  <pc:docChgLst>
    <pc:chgData name="נועם  אורן" userId="ff08f5b9-11f5-4bd2-ab08-bf37596fc4b7" providerId="ADAL" clId="{CC20E8EE-5C18-4F9A-B35F-345A9A189ACD}"/>
    <pc:docChg chg="undo custSel modSld">
      <pc:chgData name="נועם  אורן" userId="ff08f5b9-11f5-4bd2-ab08-bf37596fc4b7" providerId="ADAL" clId="{CC20E8EE-5C18-4F9A-B35F-345A9A189ACD}" dt="2023-07-02T10:47:05.087" v="218" actId="20577"/>
      <pc:docMkLst>
        <pc:docMk/>
      </pc:docMkLst>
      <pc:sldChg chg="modSp mod addAnim delAnim modAnim">
        <pc:chgData name="נועם  אורן" userId="ff08f5b9-11f5-4bd2-ab08-bf37596fc4b7" providerId="ADAL" clId="{CC20E8EE-5C18-4F9A-B35F-345A9A189ACD}" dt="2023-07-02T10:47:05.087" v="218" actId="20577"/>
        <pc:sldMkLst>
          <pc:docMk/>
          <pc:sldMk cId="766299508" sldId="259"/>
        </pc:sldMkLst>
        <pc:spChg chg="mod">
          <ac:chgData name="נועם  אורן" userId="ff08f5b9-11f5-4bd2-ab08-bf37596fc4b7" providerId="ADAL" clId="{CC20E8EE-5C18-4F9A-B35F-345A9A189ACD}" dt="2023-07-02T10:47:05.087" v="218" actId="20577"/>
          <ac:spMkLst>
            <pc:docMk/>
            <pc:sldMk cId="766299508" sldId="259"/>
            <ac:spMk id="19" creationId="{30E19601-FCF9-493E-A986-4816790B14C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1249ffcf0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1249ffcf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9f2cce1ec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9f2cce1ec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58d3b44f08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58d3b44f08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58d3b44f08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58d3b44f08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a1249ffcf0_1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a1249ffcf0_1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750A6C9E-48EE-FC70-B32B-30D645070117}"/>
            </a:ext>
          </a:extLst>
        </p:cNvPr>
        <p:cNvGrpSpPr/>
        <p:nvPr/>
      </p:nvGrpSpPr>
      <p:grpSpPr>
        <a:xfrm>
          <a:off x="0" y="0"/>
          <a:ext cx="0" cy="0"/>
          <a:chOff x="0" y="0"/>
          <a:chExt cx="0" cy="0"/>
        </a:xfrm>
      </p:grpSpPr>
      <p:sp>
        <p:nvSpPr>
          <p:cNvPr id="291" name="Google Shape;291;ga1249ffcf0_1_229:notes">
            <a:extLst>
              <a:ext uri="{FF2B5EF4-FFF2-40B4-BE49-F238E27FC236}">
                <a16:creationId xmlns:a16="http://schemas.microsoft.com/office/drawing/2014/main" id="{50CCC8D2-ED3F-C212-E6C2-915892E213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a1249ffcf0_1_229:notes">
            <a:extLst>
              <a:ext uri="{FF2B5EF4-FFF2-40B4-BE49-F238E27FC236}">
                <a16:creationId xmlns:a16="http://schemas.microsoft.com/office/drawing/2014/main" id="{E6B8671A-E7C3-1883-DD0C-5C7451D47E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8445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1D728862-176B-A0FC-F241-5B002718051E}"/>
            </a:ext>
          </a:extLst>
        </p:cNvPr>
        <p:cNvGrpSpPr/>
        <p:nvPr/>
      </p:nvGrpSpPr>
      <p:grpSpPr>
        <a:xfrm>
          <a:off x="0" y="0"/>
          <a:ext cx="0" cy="0"/>
          <a:chOff x="0" y="0"/>
          <a:chExt cx="0" cy="0"/>
        </a:xfrm>
      </p:grpSpPr>
      <p:sp>
        <p:nvSpPr>
          <p:cNvPr id="233" name="Google Shape;233;g9f2cce1ec4_0_1:notes">
            <a:extLst>
              <a:ext uri="{FF2B5EF4-FFF2-40B4-BE49-F238E27FC236}">
                <a16:creationId xmlns:a16="http://schemas.microsoft.com/office/drawing/2014/main" id="{684DBBBC-C3E7-6031-BBE3-0E5EF18774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9f2cce1ec4_0_1:notes">
            <a:extLst>
              <a:ext uri="{FF2B5EF4-FFF2-40B4-BE49-F238E27FC236}">
                <a16:creationId xmlns:a16="http://schemas.microsoft.com/office/drawing/2014/main" id="{70EA94A7-7C7D-B863-BD08-85AD4F8863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6751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a:extLst>
            <a:ext uri="{FF2B5EF4-FFF2-40B4-BE49-F238E27FC236}">
              <a16:creationId xmlns:a16="http://schemas.microsoft.com/office/drawing/2014/main" id="{5CF3331E-E481-3C35-9AE4-4782CF9FE777}"/>
            </a:ext>
          </a:extLst>
        </p:cNvPr>
        <p:cNvGrpSpPr/>
        <p:nvPr/>
      </p:nvGrpSpPr>
      <p:grpSpPr>
        <a:xfrm>
          <a:off x="0" y="0"/>
          <a:ext cx="0" cy="0"/>
          <a:chOff x="0" y="0"/>
          <a:chExt cx="0" cy="0"/>
        </a:xfrm>
      </p:grpSpPr>
      <p:sp>
        <p:nvSpPr>
          <p:cNvPr id="328" name="Google Shape;328;ga1249ffcf0_1_53:notes">
            <a:extLst>
              <a:ext uri="{FF2B5EF4-FFF2-40B4-BE49-F238E27FC236}">
                <a16:creationId xmlns:a16="http://schemas.microsoft.com/office/drawing/2014/main" id="{9DD5DF9D-69FC-02A6-B3F3-EB5F4EB359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a1249ffcf0_1_53:notes">
            <a:extLst>
              <a:ext uri="{FF2B5EF4-FFF2-40B4-BE49-F238E27FC236}">
                <a16:creationId xmlns:a16="http://schemas.microsoft.com/office/drawing/2014/main" id="{498D28A7-39AB-57D3-109B-66F2DA5F44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4339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a:extLst>
            <a:ext uri="{FF2B5EF4-FFF2-40B4-BE49-F238E27FC236}">
              <a16:creationId xmlns:a16="http://schemas.microsoft.com/office/drawing/2014/main" id="{2EB2D194-585A-BF2B-FF21-6D885DEC1D43}"/>
            </a:ext>
          </a:extLst>
        </p:cNvPr>
        <p:cNvGrpSpPr/>
        <p:nvPr/>
      </p:nvGrpSpPr>
      <p:grpSpPr>
        <a:xfrm>
          <a:off x="0" y="0"/>
          <a:ext cx="0" cy="0"/>
          <a:chOff x="0" y="0"/>
          <a:chExt cx="0" cy="0"/>
        </a:xfrm>
      </p:grpSpPr>
      <p:sp>
        <p:nvSpPr>
          <p:cNvPr id="328" name="Google Shape;328;ga1249ffcf0_1_53:notes">
            <a:extLst>
              <a:ext uri="{FF2B5EF4-FFF2-40B4-BE49-F238E27FC236}">
                <a16:creationId xmlns:a16="http://schemas.microsoft.com/office/drawing/2014/main" id="{D4C2FE7B-8AD4-A0E5-EF2A-A90A4B0554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a1249ffcf0_1_53:notes">
            <a:extLst>
              <a:ext uri="{FF2B5EF4-FFF2-40B4-BE49-F238E27FC236}">
                <a16:creationId xmlns:a16="http://schemas.microsoft.com/office/drawing/2014/main" id="{8F9E9A42-760D-D02C-1452-B3485501A0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4806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a:extLst>
            <a:ext uri="{FF2B5EF4-FFF2-40B4-BE49-F238E27FC236}">
              <a16:creationId xmlns:a16="http://schemas.microsoft.com/office/drawing/2014/main" id="{FFC8D8E6-F825-6ED7-CB16-0815EB82623A}"/>
            </a:ext>
          </a:extLst>
        </p:cNvPr>
        <p:cNvGrpSpPr/>
        <p:nvPr/>
      </p:nvGrpSpPr>
      <p:grpSpPr>
        <a:xfrm>
          <a:off x="0" y="0"/>
          <a:ext cx="0" cy="0"/>
          <a:chOff x="0" y="0"/>
          <a:chExt cx="0" cy="0"/>
        </a:xfrm>
      </p:grpSpPr>
      <p:sp>
        <p:nvSpPr>
          <p:cNvPr id="267" name="Google Shape;267;g9f2cce1ec4_0_7:notes">
            <a:extLst>
              <a:ext uri="{FF2B5EF4-FFF2-40B4-BE49-F238E27FC236}">
                <a16:creationId xmlns:a16="http://schemas.microsoft.com/office/drawing/2014/main" id="{63448AFE-EE24-98CA-A3B0-52DE8DF3B8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9f2cce1ec4_0_7:notes">
            <a:extLst>
              <a:ext uri="{FF2B5EF4-FFF2-40B4-BE49-F238E27FC236}">
                <a16:creationId xmlns:a16="http://schemas.microsoft.com/office/drawing/2014/main" id="{CAE5994D-DE89-775F-1148-F378C2453B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1588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a:extLst>
            <a:ext uri="{FF2B5EF4-FFF2-40B4-BE49-F238E27FC236}">
              <a16:creationId xmlns:a16="http://schemas.microsoft.com/office/drawing/2014/main" id="{DC615AF5-1F19-3CE9-7341-D6105480F4C9}"/>
            </a:ext>
          </a:extLst>
        </p:cNvPr>
        <p:cNvGrpSpPr/>
        <p:nvPr/>
      </p:nvGrpSpPr>
      <p:grpSpPr>
        <a:xfrm>
          <a:off x="0" y="0"/>
          <a:ext cx="0" cy="0"/>
          <a:chOff x="0" y="0"/>
          <a:chExt cx="0" cy="0"/>
        </a:xfrm>
      </p:grpSpPr>
      <p:sp>
        <p:nvSpPr>
          <p:cNvPr id="267" name="Google Shape;267;g9f2cce1ec4_0_7:notes">
            <a:extLst>
              <a:ext uri="{FF2B5EF4-FFF2-40B4-BE49-F238E27FC236}">
                <a16:creationId xmlns:a16="http://schemas.microsoft.com/office/drawing/2014/main" id="{1270589B-393D-B825-BFF8-AF10CB77D7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9f2cce1ec4_0_7:notes">
            <a:extLst>
              <a:ext uri="{FF2B5EF4-FFF2-40B4-BE49-F238E27FC236}">
                <a16:creationId xmlns:a16="http://schemas.microsoft.com/office/drawing/2014/main" id="{4B56DCD9-96D4-7C17-4078-C9D74F751E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5445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a1249ffcf0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a1249ffcf0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5"/>
        </a:solidFill>
        <a:effectLst/>
      </p:bgPr>
    </p:bg>
    <p:spTree>
      <p:nvGrpSpPr>
        <p:cNvPr id="1" name="Shape 8"/>
        <p:cNvGrpSpPr/>
        <p:nvPr/>
      </p:nvGrpSpPr>
      <p:grpSpPr>
        <a:xfrm>
          <a:off x="0" y="0"/>
          <a:ext cx="0" cy="0"/>
          <a:chOff x="0" y="0"/>
          <a:chExt cx="0" cy="0"/>
        </a:xfrm>
      </p:grpSpPr>
      <p:sp>
        <p:nvSpPr>
          <p:cNvPr id="9" name="Google Shape;9;p2"/>
          <p:cNvSpPr/>
          <p:nvPr/>
        </p:nvSpPr>
        <p:spPr>
          <a:xfrm>
            <a:off x="-3519950" y="700200"/>
            <a:ext cx="7035600" cy="3277200"/>
          </a:xfrm>
          <a:prstGeom prst="triangle">
            <a:avLst>
              <a:gd name="adj" fmla="val 5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0" y="1255025"/>
            <a:ext cx="4322700" cy="3891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1034200" y="0"/>
            <a:ext cx="10867800" cy="5143500"/>
          </a:xfrm>
          <a:prstGeom prst="triangle">
            <a:avLst>
              <a:gd name="adj" fmla="val 4985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805750" y="2198675"/>
            <a:ext cx="4322700" cy="15084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lt1"/>
              </a:buClr>
              <a:buSzPts val="4700"/>
              <a:buFont typeface="Julius Sans One"/>
              <a:buNone/>
              <a:defRPr sz="4700" b="1">
                <a:solidFill>
                  <a:schemeClr val="lt1"/>
                </a:solidFill>
                <a:latin typeface="Julius Sans One"/>
                <a:ea typeface="Julius Sans One"/>
                <a:cs typeface="Julius Sans One"/>
                <a:sym typeface="Julius Sans One"/>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433500" y="4154375"/>
            <a:ext cx="3829200" cy="2484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2800"/>
              <a:buFont typeface="Questrial"/>
              <a:buNone/>
              <a:defRPr sz="1400">
                <a:solidFill>
                  <a:schemeClr val="lt1"/>
                </a:solidFill>
                <a:latin typeface="Questrial"/>
                <a:ea typeface="Questrial"/>
                <a:cs typeface="Questrial"/>
                <a:sym typeface="Questrial"/>
              </a:defRPr>
            </a:lvl1pPr>
            <a:lvl2pPr lvl="1"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2pPr>
            <a:lvl3pPr lvl="2"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3pPr>
            <a:lvl4pPr lvl="3"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4pPr>
            <a:lvl5pPr lvl="4"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5pPr>
            <a:lvl6pPr lvl="5"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6pPr>
            <a:lvl7pPr lvl="6"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7pPr>
            <a:lvl8pPr lvl="7"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8pPr>
            <a:lvl9pPr lvl="8" algn="r">
              <a:lnSpc>
                <a:spcPct val="100000"/>
              </a:lnSpc>
              <a:spcBef>
                <a:spcPts val="0"/>
              </a:spcBef>
              <a:spcAft>
                <a:spcPts val="0"/>
              </a:spcAft>
              <a:buClr>
                <a:schemeClr val="lt1"/>
              </a:buClr>
              <a:buSzPts val="2800"/>
              <a:buFont typeface="Questrial"/>
              <a:buNone/>
              <a:defRPr sz="2800">
                <a:solidFill>
                  <a:schemeClr val="lt1"/>
                </a:solidFill>
                <a:latin typeface="Questrial"/>
                <a:ea typeface="Questrial"/>
                <a:cs typeface="Questrial"/>
                <a:sym typeface="Quest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5"/>
        </a:solidFill>
        <a:effectLst/>
      </p:bgPr>
    </p:bg>
    <p:spTree>
      <p:nvGrpSpPr>
        <p:cNvPr id="1" name="Shape 32"/>
        <p:cNvGrpSpPr/>
        <p:nvPr/>
      </p:nvGrpSpPr>
      <p:grpSpPr>
        <a:xfrm>
          <a:off x="0" y="0"/>
          <a:ext cx="0" cy="0"/>
          <a:chOff x="0" y="0"/>
          <a:chExt cx="0" cy="0"/>
        </a:xfrm>
      </p:grpSpPr>
      <p:sp>
        <p:nvSpPr>
          <p:cNvPr id="33" name="Google Shape;33;p7"/>
          <p:cNvSpPr txBox="1">
            <a:spLocks noGrp="1"/>
          </p:cNvSpPr>
          <p:nvPr>
            <p:ph type="body" idx="1"/>
          </p:nvPr>
        </p:nvSpPr>
        <p:spPr>
          <a:xfrm>
            <a:off x="772300" y="2251100"/>
            <a:ext cx="3850200" cy="20709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34" name="Google Shape;34;p7"/>
          <p:cNvSpPr txBox="1">
            <a:spLocks noGrp="1"/>
          </p:cNvSpPr>
          <p:nvPr>
            <p:ph type="title"/>
          </p:nvPr>
        </p:nvSpPr>
        <p:spPr>
          <a:xfrm>
            <a:off x="772300" y="1121275"/>
            <a:ext cx="43908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700"/>
              <a:buNone/>
              <a:defRPr sz="3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5"/>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564200" y="1789500"/>
            <a:ext cx="8332800" cy="2936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7200"/>
              <a:buNone/>
              <a:defRPr sz="7200" b="1">
                <a:solidFill>
                  <a:schemeClr val="dk1"/>
                </a:solidFill>
              </a:defRPr>
            </a:lvl1pPr>
            <a:lvl2pPr lvl="1" rtl="0">
              <a:spcBef>
                <a:spcPts val="0"/>
              </a:spcBef>
              <a:spcAft>
                <a:spcPts val="0"/>
              </a:spcAft>
              <a:buClr>
                <a:schemeClr val="dk1"/>
              </a:buClr>
              <a:buSzPts val="4000"/>
              <a:buNone/>
              <a:defRPr sz="4000" b="1">
                <a:solidFill>
                  <a:schemeClr val="dk1"/>
                </a:solidFill>
              </a:defRPr>
            </a:lvl2pPr>
            <a:lvl3pPr lvl="2" rtl="0">
              <a:spcBef>
                <a:spcPts val="0"/>
              </a:spcBef>
              <a:spcAft>
                <a:spcPts val="0"/>
              </a:spcAft>
              <a:buClr>
                <a:schemeClr val="dk1"/>
              </a:buClr>
              <a:buSzPts val="4000"/>
              <a:buNone/>
              <a:defRPr sz="4000" b="1">
                <a:solidFill>
                  <a:schemeClr val="dk1"/>
                </a:solidFill>
              </a:defRPr>
            </a:lvl3pPr>
            <a:lvl4pPr lvl="3" rtl="0">
              <a:spcBef>
                <a:spcPts val="0"/>
              </a:spcBef>
              <a:spcAft>
                <a:spcPts val="0"/>
              </a:spcAft>
              <a:buClr>
                <a:schemeClr val="dk1"/>
              </a:buClr>
              <a:buSzPts val="4000"/>
              <a:buNone/>
              <a:defRPr sz="4000" b="1">
                <a:solidFill>
                  <a:schemeClr val="dk1"/>
                </a:solidFill>
              </a:defRPr>
            </a:lvl4pPr>
            <a:lvl5pPr lvl="4" rtl="0">
              <a:spcBef>
                <a:spcPts val="0"/>
              </a:spcBef>
              <a:spcAft>
                <a:spcPts val="0"/>
              </a:spcAft>
              <a:buClr>
                <a:schemeClr val="dk1"/>
              </a:buClr>
              <a:buSzPts val="4000"/>
              <a:buNone/>
              <a:defRPr sz="4000" b="1">
                <a:solidFill>
                  <a:schemeClr val="dk1"/>
                </a:solidFill>
              </a:defRPr>
            </a:lvl5pPr>
            <a:lvl6pPr lvl="5" rtl="0">
              <a:spcBef>
                <a:spcPts val="0"/>
              </a:spcBef>
              <a:spcAft>
                <a:spcPts val="0"/>
              </a:spcAft>
              <a:buClr>
                <a:schemeClr val="dk1"/>
              </a:buClr>
              <a:buSzPts val="4000"/>
              <a:buNone/>
              <a:defRPr sz="4000" b="1">
                <a:solidFill>
                  <a:schemeClr val="dk1"/>
                </a:solidFill>
              </a:defRPr>
            </a:lvl6pPr>
            <a:lvl7pPr lvl="6" rtl="0">
              <a:spcBef>
                <a:spcPts val="0"/>
              </a:spcBef>
              <a:spcAft>
                <a:spcPts val="0"/>
              </a:spcAft>
              <a:buClr>
                <a:schemeClr val="dk1"/>
              </a:buClr>
              <a:buSzPts val="4000"/>
              <a:buNone/>
              <a:defRPr sz="4000" b="1">
                <a:solidFill>
                  <a:schemeClr val="dk1"/>
                </a:solidFill>
              </a:defRPr>
            </a:lvl7pPr>
            <a:lvl8pPr lvl="7" rtl="0">
              <a:spcBef>
                <a:spcPts val="0"/>
              </a:spcBef>
              <a:spcAft>
                <a:spcPts val="0"/>
              </a:spcAft>
              <a:buClr>
                <a:schemeClr val="dk1"/>
              </a:buClr>
              <a:buSzPts val="4000"/>
              <a:buNone/>
              <a:defRPr sz="4000" b="1">
                <a:solidFill>
                  <a:schemeClr val="dk1"/>
                </a:solidFill>
              </a:defRPr>
            </a:lvl8pPr>
            <a:lvl9pPr lvl="8" rtl="0">
              <a:spcBef>
                <a:spcPts val="0"/>
              </a:spcBef>
              <a:spcAft>
                <a:spcPts val="0"/>
              </a:spcAft>
              <a:buClr>
                <a:schemeClr val="dk1"/>
              </a:buClr>
              <a:buSzPts val="4000"/>
              <a:buNone/>
              <a:defRPr sz="4000" b="1">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accent5"/>
        </a:solidFill>
        <a:effectLst/>
      </p:bgPr>
    </p:bg>
    <p:spTree>
      <p:nvGrpSpPr>
        <p:cNvPr id="1" name="Shape 37"/>
        <p:cNvGrpSpPr/>
        <p:nvPr/>
      </p:nvGrpSpPr>
      <p:grpSpPr>
        <a:xfrm>
          <a:off x="0" y="0"/>
          <a:ext cx="0" cy="0"/>
          <a:chOff x="0" y="0"/>
          <a:chExt cx="0" cy="0"/>
        </a:xfrm>
      </p:grpSpPr>
      <p:sp>
        <p:nvSpPr>
          <p:cNvPr id="38" name="Google Shape;38;p9"/>
          <p:cNvSpPr/>
          <p:nvPr/>
        </p:nvSpPr>
        <p:spPr>
          <a:xfrm>
            <a:off x="0" y="457200"/>
            <a:ext cx="9144000" cy="46863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9"/>
          <p:cNvSpPr/>
          <p:nvPr/>
        </p:nvSpPr>
        <p:spPr>
          <a:xfrm rot="5400000">
            <a:off x="-64425" y="64350"/>
            <a:ext cx="4243200" cy="41145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p:nvPr/>
        </p:nvSpPr>
        <p:spPr>
          <a:xfrm rot="-5400000" flipH="1">
            <a:off x="4941700" y="26525"/>
            <a:ext cx="4364700" cy="4227600"/>
          </a:xfrm>
          <a:prstGeom prst="rtTriangl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ctrTitle"/>
          </p:nvPr>
        </p:nvSpPr>
        <p:spPr>
          <a:xfrm>
            <a:off x="1690800" y="2402800"/>
            <a:ext cx="5762400" cy="1139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8000"/>
              <a:buNone/>
              <a:defRPr sz="8000" b="1">
                <a:solidFill>
                  <a:schemeClr val="lt1"/>
                </a:solidFill>
              </a:defRPr>
            </a:lvl1pPr>
            <a:lvl2pPr lvl="1" algn="ctr" rtl="0">
              <a:spcBef>
                <a:spcPts val="0"/>
              </a:spcBef>
              <a:spcAft>
                <a:spcPts val="0"/>
              </a:spcAft>
              <a:buClr>
                <a:schemeClr val="lt1"/>
              </a:buClr>
              <a:buSzPts val="8000"/>
              <a:buNone/>
              <a:defRPr sz="8000" b="1">
                <a:solidFill>
                  <a:schemeClr val="lt1"/>
                </a:solidFill>
              </a:defRPr>
            </a:lvl2pPr>
            <a:lvl3pPr lvl="2" algn="ctr" rtl="0">
              <a:spcBef>
                <a:spcPts val="0"/>
              </a:spcBef>
              <a:spcAft>
                <a:spcPts val="0"/>
              </a:spcAft>
              <a:buClr>
                <a:schemeClr val="lt1"/>
              </a:buClr>
              <a:buSzPts val="8000"/>
              <a:buNone/>
              <a:defRPr sz="8000" b="1">
                <a:solidFill>
                  <a:schemeClr val="lt1"/>
                </a:solidFill>
              </a:defRPr>
            </a:lvl3pPr>
            <a:lvl4pPr lvl="3" algn="ctr" rtl="0">
              <a:spcBef>
                <a:spcPts val="0"/>
              </a:spcBef>
              <a:spcAft>
                <a:spcPts val="0"/>
              </a:spcAft>
              <a:buClr>
                <a:schemeClr val="lt1"/>
              </a:buClr>
              <a:buSzPts val="8000"/>
              <a:buNone/>
              <a:defRPr sz="8000" b="1">
                <a:solidFill>
                  <a:schemeClr val="lt1"/>
                </a:solidFill>
              </a:defRPr>
            </a:lvl4pPr>
            <a:lvl5pPr lvl="4" algn="ctr" rtl="0">
              <a:spcBef>
                <a:spcPts val="0"/>
              </a:spcBef>
              <a:spcAft>
                <a:spcPts val="0"/>
              </a:spcAft>
              <a:buClr>
                <a:schemeClr val="lt1"/>
              </a:buClr>
              <a:buSzPts val="8000"/>
              <a:buNone/>
              <a:defRPr sz="8000" b="1">
                <a:solidFill>
                  <a:schemeClr val="lt1"/>
                </a:solidFill>
              </a:defRPr>
            </a:lvl5pPr>
            <a:lvl6pPr lvl="5" algn="ctr" rtl="0">
              <a:spcBef>
                <a:spcPts val="0"/>
              </a:spcBef>
              <a:spcAft>
                <a:spcPts val="0"/>
              </a:spcAft>
              <a:buClr>
                <a:schemeClr val="lt1"/>
              </a:buClr>
              <a:buSzPts val="8000"/>
              <a:buNone/>
              <a:defRPr sz="8000" b="1">
                <a:solidFill>
                  <a:schemeClr val="lt1"/>
                </a:solidFill>
              </a:defRPr>
            </a:lvl6pPr>
            <a:lvl7pPr lvl="6" algn="ctr" rtl="0">
              <a:spcBef>
                <a:spcPts val="0"/>
              </a:spcBef>
              <a:spcAft>
                <a:spcPts val="0"/>
              </a:spcAft>
              <a:buClr>
                <a:schemeClr val="lt1"/>
              </a:buClr>
              <a:buSzPts val="8000"/>
              <a:buNone/>
              <a:defRPr sz="8000" b="1">
                <a:solidFill>
                  <a:schemeClr val="lt1"/>
                </a:solidFill>
              </a:defRPr>
            </a:lvl7pPr>
            <a:lvl8pPr lvl="7" algn="ctr" rtl="0">
              <a:spcBef>
                <a:spcPts val="0"/>
              </a:spcBef>
              <a:spcAft>
                <a:spcPts val="0"/>
              </a:spcAft>
              <a:buClr>
                <a:schemeClr val="lt1"/>
              </a:buClr>
              <a:buSzPts val="8000"/>
              <a:buNone/>
              <a:defRPr sz="8000" b="1">
                <a:solidFill>
                  <a:schemeClr val="lt1"/>
                </a:solidFill>
              </a:defRPr>
            </a:lvl8pPr>
            <a:lvl9pPr lvl="8" algn="ctr" rtl="0">
              <a:spcBef>
                <a:spcPts val="0"/>
              </a:spcBef>
              <a:spcAft>
                <a:spcPts val="0"/>
              </a:spcAft>
              <a:buClr>
                <a:schemeClr val="lt1"/>
              </a:buClr>
              <a:buSzPts val="8000"/>
              <a:buNone/>
              <a:defRPr sz="8000" b="1">
                <a:solidFill>
                  <a:schemeClr val="lt1"/>
                </a:solidFill>
              </a:defRPr>
            </a:lvl9pPr>
          </a:lstStyle>
          <a:p>
            <a:endParaRPr/>
          </a:p>
        </p:txBody>
      </p:sp>
      <p:sp>
        <p:nvSpPr>
          <p:cNvPr id="42" name="Google Shape;42;p9"/>
          <p:cNvSpPr txBox="1">
            <a:spLocks noGrp="1"/>
          </p:cNvSpPr>
          <p:nvPr>
            <p:ph type="subTitle" idx="1"/>
          </p:nvPr>
        </p:nvSpPr>
        <p:spPr>
          <a:xfrm>
            <a:off x="2105100" y="3514238"/>
            <a:ext cx="4933800" cy="79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1pPr>
            <a:lvl2pPr lvl="1"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2pPr>
            <a:lvl3pPr lvl="2"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3pPr>
            <a:lvl4pPr lvl="3"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4pPr>
            <a:lvl5pPr lvl="4"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5pPr>
            <a:lvl6pPr lvl="5"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6pPr>
            <a:lvl7pPr lvl="6"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7pPr>
            <a:lvl8pPr lvl="7"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8pPr>
            <a:lvl9pPr lvl="8" algn="ctr" rtl="0">
              <a:lnSpc>
                <a:spcPct val="100000"/>
              </a:lnSpc>
              <a:spcBef>
                <a:spcPts val="0"/>
              </a:spcBef>
              <a:spcAft>
                <a:spcPts val="0"/>
              </a:spcAft>
              <a:buClr>
                <a:schemeClr val="lt1"/>
              </a:buClr>
              <a:buSzPts val="1400"/>
              <a:buFont typeface="Didact Gothic"/>
              <a:buNone/>
              <a:defRPr>
                <a:solidFill>
                  <a:schemeClr val="lt1"/>
                </a:solidFill>
                <a:latin typeface="Didact Gothic"/>
                <a:ea typeface="Didact Gothic"/>
                <a:cs typeface="Didact Gothic"/>
                <a:sym typeface="Didact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5"/>
        </a:solidFill>
        <a:effectLst/>
      </p:bgPr>
    </p:bg>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805050" y="1766625"/>
            <a:ext cx="7533900" cy="1462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4000" b="1">
                <a:solidFill>
                  <a:schemeClr val="dk1"/>
                </a:solidFill>
              </a:defRPr>
            </a:lvl1pPr>
            <a:lvl2pPr lvl="1" rtl="0">
              <a:spcBef>
                <a:spcPts val="0"/>
              </a:spcBef>
              <a:spcAft>
                <a:spcPts val="0"/>
              </a:spcAft>
              <a:buClr>
                <a:schemeClr val="dk1"/>
              </a:buClr>
              <a:buSzPts val="3000"/>
              <a:buNone/>
              <a:defRPr b="1">
                <a:solidFill>
                  <a:schemeClr val="dk1"/>
                </a:solidFill>
              </a:defRPr>
            </a:lvl2pPr>
            <a:lvl3pPr lvl="2" rtl="0">
              <a:spcBef>
                <a:spcPts val="0"/>
              </a:spcBef>
              <a:spcAft>
                <a:spcPts val="0"/>
              </a:spcAft>
              <a:buClr>
                <a:schemeClr val="dk1"/>
              </a:buClr>
              <a:buSzPts val="3000"/>
              <a:buNone/>
              <a:defRPr b="1">
                <a:solidFill>
                  <a:schemeClr val="dk1"/>
                </a:solidFill>
              </a:defRPr>
            </a:lvl3pPr>
            <a:lvl4pPr lvl="3" rtl="0">
              <a:spcBef>
                <a:spcPts val="0"/>
              </a:spcBef>
              <a:spcAft>
                <a:spcPts val="0"/>
              </a:spcAft>
              <a:buClr>
                <a:schemeClr val="dk1"/>
              </a:buClr>
              <a:buSzPts val="3000"/>
              <a:buNone/>
              <a:defRPr b="1">
                <a:solidFill>
                  <a:schemeClr val="dk1"/>
                </a:solidFill>
              </a:defRPr>
            </a:lvl4pPr>
            <a:lvl5pPr lvl="4" rtl="0">
              <a:spcBef>
                <a:spcPts val="0"/>
              </a:spcBef>
              <a:spcAft>
                <a:spcPts val="0"/>
              </a:spcAft>
              <a:buClr>
                <a:schemeClr val="dk1"/>
              </a:buClr>
              <a:buSzPts val="3000"/>
              <a:buNone/>
              <a:defRPr b="1">
                <a:solidFill>
                  <a:schemeClr val="dk1"/>
                </a:solidFill>
              </a:defRPr>
            </a:lvl5pPr>
            <a:lvl6pPr lvl="5" rtl="0">
              <a:spcBef>
                <a:spcPts val="0"/>
              </a:spcBef>
              <a:spcAft>
                <a:spcPts val="0"/>
              </a:spcAft>
              <a:buClr>
                <a:schemeClr val="dk1"/>
              </a:buClr>
              <a:buSzPts val="3000"/>
              <a:buNone/>
              <a:defRPr b="1">
                <a:solidFill>
                  <a:schemeClr val="dk1"/>
                </a:solidFill>
              </a:defRPr>
            </a:lvl6pPr>
            <a:lvl7pPr lvl="6" rtl="0">
              <a:spcBef>
                <a:spcPts val="0"/>
              </a:spcBef>
              <a:spcAft>
                <a:spcPts val="0"/>
              </a:spcAft>
              <a:buClr>
                <a:schemeClr val="dk1"/>
              </a:buClr>
              <a:buSzPts val="3000"/>
              <a:buNone/>
              <a:defRPr b="1">
                <a:solidFill>
                  <a:schemeClr val="dk1"/>
                </a:solidFill>
              </a:defRPr>
            </a:lvl7pPr>
            <a:lvl8pPr lvl="7" rtl="0">
              <a:spcBef>
                <a:spcPts val="0"/>
              </a:spcBef>
              <a:spcAft>
                <a:spcPts val="0"/>
              </a:spcAft>
              <a:buClr>
                <a:schemeClr val="dk1"/>
              </a:buClr>
              <a:buSzPts val="3000"/>
              <a:buNone/>
              <a:defRPr b="1">
                <a:solidFill>
                  <a:schemeClr val="dk1"/>
                </a:solidFill>
              </a:defRPr>
            </a:lvl8pPr>
            <a:lvl9pPr lvl="8" rtl="0">
              <a:spcBef>
                <a:spcPts val="0"/>
              </a:spcBef>
              <a:spcAft>
                <a:spcPts val="0"/>
              </a:spcAft>
              <a:buClr>
                <a:schemeClr val="dk1"/>
              </a:buClr>
              <a:buSzPts val="3000"/>
              <a:buNone/>
              <a:defRPr b="1">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5"/>
        </a:solidFill>
        <a:effectLst/>
      </p:bgPr>
    </p:bg>
    <p:spTree>
      <p:nvGrpSpPr>
        <p:cNvPr id="1" name="Shape 4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3">
  <p:cSld name="CUSTOM_30">
    <p:bg>
      <p:bgPr>
        <a:solidFill>
          <a:schemeClr val="accent5"/>
        </a:solidFill>
        <a:effectLst/>
      </p:bgPr>
    </p:bg>
    <p:spTree>
      <p:nvGrpSpPr>
        <p:cNvPr id="1" name="Shape 84"/>
        <p:cNvGrpSpPr/>
        <p:nvPr/>
      </p:nvGrpSpPr>
      <p:grpSpPr>
        <a:xfrm>
          <a:off x="0" y="0"/>
          <a:ext cx="0" cy="0"/>
          <a:chOff x="0" y="0"/>
          <a:chExt cx="0" cy="0"/>
        </a:xfrm>
      </p:grpSpPr>
      <p:sp>
        <p:nvSpPr>
          <p:cNvPr id="85" name="Google Shape;85;p17"/>
          <p:cNvSpPr/>
          <p:nvPr/>
        </p:nvSpPr>
        <p:spPr>
          <a:xfrm rot="-5400000">
            <a:off x="5236050" y="1293550"/>
            <a:ext cx="3924900" cy="3891000"/>
          </a:xfrm>
          <a:prstGeom prst="rtTriangle">
            <a:avLst/>
          </a:prstGeom>
          <a:solidFill>
            <a:srgbClr val="6868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7"/>
          <p:cNvSpPr/>
          <p:nvPr/>
        </p:nvSpPr>
        <p:spPr>
          <a:xfrm rot="10800000" flipH="1">
            <a:off x="37875" y="150"/>
            <a:ext cx="9106200" cy="4469700"/>
          </a:xfrm>
          <a:prstGeom prst="triangl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7"/>
          <p:cNvSpPr/>
          <p:nvPr/>
        </p:nvSpPr>
        <p:spPr>
          <a:xfrm flipH="1">
            <a:off x="3580800" y="1387275"/>
            <a:ext cx="9554400" cy="4859700"/>
          </a:xfrm>
          <a:prstGeom prst="triangle">
            <a:avLst>
              <a:gd name="adj" fmla="val 49428"/>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7"/>
          <p:cNvSpPr txBox="1">
            <a:spLocks noGrp="1"/>
          </p:cNvSpPr>
          <p:nvPr>
            <p:ph type="ctrTitle"/>
          </p:nvPr>
        </p:nvSpPr>
        <p:spPr>
          <a:xfrm>
            <a:off x="1690800" y="955000"/>
            <a:ext cx="5762400" cy="1139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8000"/>
              <a:buNone/>
              <a:defRPr sz="8000" b="1">
                <a:solidFill>
                  <a:schemeClr val="dk1"/>
                </a:solidFill>
              </a:defRPr>
            </a:lvl1pPr>
            <a:lvl2pPr lvl="1" algn="ctr" rtl="0">
              <a:spcBef>
                <a:spcPts val="0"/>
              </a:spcBef>
              <a:spcAft>
                <a:spcPts val="0"/>
              </a:spcAft>
              <a:buClr>
                <a:schemeClr val="dk1"/>
              </a:buClr>
              <a:buSzPts val="8000"/>
              <a:buNone/>
              <a:defRPr sz="8000" b="1">
                <a:solidFill>
                  <a:schemeClr val="dk1"/>
                </a:solidFill>
              </a:defRPr>
            </a:lvl2pPr>
            <a:lvl3pPr lvl="2" algn="ctr" rtl="0">
              <a:spcBef>
                <a:spcPts val="0"/>
              </a:spcBef>
              <a:spcAft>
                <a:spcPts val="0"/>
              </a:spcAft>
              <a:buClr>
                <a:schemeClr val="dk1"/>
              </a:buClr>
              <a:buSzPts val="8000"/>
              <a:buNone/>
              <a:defRPr sz="8000" b="1">
                <a:solidFill>
                  <a:schemeClr val="dk1"/>
                </a:solidFill>
              </a:defRPr>
            </a:lvl3pPr>
            <a:lvl4pPr lvl="3" algn="ctr" rtl="0">
              <a:spcBef>
                <a:spcPts val="0"/>
              </a:spcBef>
              <a:spcAft>
                <a:spcPts val="0"/>
              </a:spcAft>
              <a:buClr>
                <a:schemeClr val="dk1"/>
              </a:buClr>
              <a:buSzPts val="8000"/>
              <a:buNone/>
              <a:defRPr sz="8000" b="1">
                <a:solidFill>
                  <a:schemeClr val="dk1"/>
                </a:solidFill>
              </a:defRPr>
            </a:lvl4pPr>
            <a:lvl5pPr lvl="4" algn="ctr" rtl="0">
              <a:spcBef>
                <a:spcPts val="0"/>
              </a:spcBef>
              <a:spcAft>
                <a:spcPts val="0"/>
              </a:spcAft>
              <a:buClr>
                <a:schemeClr val="dk1"/>
              </a:buClr>
              <a:buSzPts val="8000"/>
              <a:buNone/>
              <a:defRPr sz="8000" b="1">
                <a:solidFill>
                  <a:schemeClr val="dk1"/>
                </a:solidFill>
              </a:defRPr>
            </a:lvl5pPr>
            <a:lvl6pPr lvl="5" algn="ctr" rtl="0">
              <a:spcBef>
                <a:spcPts val="0"/>
              </a:spcBef>
              <a:spcAft>
                <a:spcPts val="0"/>
              </a:spcAft>
              <a:buClr>
                <a:schemeClr val="dk1"/>
              </a:buClr>
              <a:buSzPts val="8000"/>
              <a:buNone/>
              <a:defRPr sz="8000" b="1">
                <a:solidFill>
                  <a:schemeClr val="dk1"/>
                </a:solidFill>
              </a:defRPr>
            </a:lvl6pPr>
            <a:lvl7pPr lvl="6" algn="ctr" rtl="0">
              <a:spcBef>
                <a:spcPts val="0"/>
              </a:spcBef>
              <a:spcAft>
                <a:spcPts val="0"/>
              </a:spcAft>
              <a:buClr>
                <a:schemeClr val="dk1"/>
              </a:buClr>
              <a:buSzPts val="8000"/>
              <a:buNone/>
              <a:defRPr sz="8000" b="1">
                <a:solidFill>
                  <a:schemeClr val="dk1"/>
                </a:solidFill>
              </a:defRPr>
            </a:lvl7pPr>
            <a:lvl8pPr lvl="7" algn="ctr" rtl="0">
              <a:spcBef>
                <a:spcPts val="0"/>
              </a:spcBef>
              <a:spcAft>
                <a:spcPts val="0"/>
              </a:spcAft>
              <a:buClr>
                <a:schemeClr val="dk1"/>
              </a:buClr>
              <a:buSzPts val="8000"/>
              <a:buNone/>
              <a:defRPr sz="8000" b="1">
                <a:solidFill>
                  <a:schemeClr val="dk1"/>
                </a:solidFill>
              </a:defRPr>
            </a:lvl8pPr>
            <a:lvl9pPr lvl="8" algn="ctr" rtl="0">
              <a:spcBef>
                <a:spcPts val="0"/>
              </a:spcBef>
              <a:spcAft>
                <a:spcPts val="0"/>
              </a:spcAft>
              <a:buClr>
                <a:schemeClr val="dk1"/>
              </a:buClr>
              <a:buSzPts val="8000"/>
              <a:buNone/>
              <a:defRPr sz="8000" b="1">
                <a:solidFill>
                  <a:schemeClr val="dk1"/>
                </a:solidFill>
              </a:defRPr>
            </a:lvl9pPr>
          </a:lstStyle>
          <a:p>
            <a:endParaRPr/>
          </a:p>
        </p:txBody>
      </p:sp>
      <p:sp>
        <p:nvSpPr>
          <p:cNvPr id="89" name="Google Shape;89;p17"/>
          <p:cNvSpPr txBox="1">
            <a:spLocks noGrp="1"/>
          </p:cNvSpPr>
          <p:nvPr>
            <p:ph type="subTitle" idx="1"/>
          </p:nvPr>
        </p:nvSpPr>
        <p:spPr>
          <a:xfrm>
            <a:off x="3058800" y="1990250"/>
            <a:ext cx="3026400" cy="79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Design 1">
  <p:cSld name="Title + Design 1">
    <p:spTree>
      <p:nvGrpSpPr>
        <p:cNvPr id="1" name="Shape 84"/>
        <p:cNvGrpSpPr/>
        <p:nvPr/>
      </p:nvGrpSpPr>
      <p:grpSpPr>
        <a:xfrm>
          <a:off x="0" y="0"/>
          <a:ext cx="0" cy="0"/>
          <a:chOff x="0" y="0"/>
          <a:chExt cx="0" cy="0"/>
        </a:xfrm>
      </p:grpSpPr>
      <p:sp>
        <p:nvSpPr>
          <p:cNvPr id="85" name="Google Shape;85;p12"/>
          <p:cNvSpPr txBox="1">
            <a:spLocks noGrp="1"/>
          </p:cNvSpPr>
          <p:nvPr>
            <p:ph type="ctrTitle"/>
          </p:nvPr>
        </p:nvSpPr>
        <p:spPr>
          <a:xfrm>
            <a:off x="6793000" y="405336"/>
            <a:ext cx="1737300" cy="946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Tree>
    <p:extLst>
      <p:ext uri="{BB962C8B-B14F-4D97-AF65-F5344CB8AC3E}">
        <p14:creationId xmlns:p14="http://schemas.microsoft.com/office/powerpoint/2010/main" val="962789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subtitle 2">
  <p:cSld name="Title + subtitle 2">
    <p:spTree>
      <p:nvGrpSpPr>
        <p:cNvPr id="1" name="Shape 61"/>
        <p:cNvGrpSpPr/>
        <p:nvPr/>
      </p:nvGrpSpPr>
      <p:grpSpPr>
        <a:xfrm>
          <a:off x="0" y="0"/>
          <a:ext cx="0" cy="0"/>
          <a:chOff x="0" y="0"/>
          <a:chExt cx="0" cy="0"/>
        </a:xfrm>
      </p:grpSpPr>
      <p:grpSp>
        <p:nvGrpSpPr>
          <p:cNvPr id="62" name="Google Shape;62;p8"/>
          <p:cNvGrpSpPr/>
          <p:nvPr/>
        </p:nvGrpSpPr>
        <p:grpSpPr>
          <a:xfrm>
            <a:off x="0" y="-9525"/>
            <a:ext cx="3105188" cy="5210133"/>
            <a:chOff x="0" y="-9525"/>
            <a:chExt cx="3105188" cy="5210133"/>
          </a:xfrm>
        </p:grpSpPr>
        <p:sp>
          <p:nvSpPr>
            <p:cNvPr id="63" name="Google Shape;63;p8"/>
            <p:cNvSpPr/>
            <p:nvPr/>
          </p:nvSpPr>
          <p:spPr>
            <a:xfrm>
              <a:off x="266700" y="-9525"/>
              <a:ext cx="2838488" cy="5210133"/>
            </a:xfrm>
            <a:custGeom>
              <a:avLst/>
              <a:gdLst/>
              <a:ahLst/>
              <a:cxnLst/>
              <a:rect l="l" t="t" r="r" b="b"/>
              <a:pathLst>
                <a:path w="110490" h="204359" extrusionOk="0">
                  <a:moveTo>
                    <a:pt x="1524" y="0"/>
                  </a:moveTo>
                  <a:lnTo>
                    <a:pt x="110490" y="0"/>
                  </a:lnTo>
                  <a:lnTo>
                    <a:pt x="55732" y="204359"/>
                  </a:lnTo>
                  <a:lnTo>
                    <a:pt x="0" y="204359"/>
                  </a:lnTo>
                  <a:close/>
                </a:path>
              </a:pathLst>
            </a:custGeom>
            <a:solidFill>
              <a:schemeClr val="dk1"/>
            </a:solidFill>
            <a:ln>
              <a:noFill/>
            </a:ln>
          </p:spPr>
        </p:sp>
        <p:sp>
          <p:nvSpPr>
            <p:cNvPr id="64" name="Google Shape;64;p8"/>
            <p:cNvSpPr/>
            <p:nvPr/>
          </p:nvSpPr>
          <p:spPr>
            <a:xfrm>
              <a:off x="0" y="-9525"/>
              <a:ext cx="558000" cy="5162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65;p8"/>
          <p:cNvSpPr txBox="1">
            <a:spLocks noGrp="1"/>
          </p:cNvSpPr>
          <p:nvPr>
            <p:ph type="ctrTitle"/>
          </p:nvPr>
        </p:nvSpPr>
        <p:spPr>
          <a:xfrm>
            <a:off x="610871" y="405336"/>
            <a:ext cx="1737300" cy="946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1pPr>
            <a:lvl2pPr lvl="1"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2pPr>
            <a:lvl3pPr lvl="2"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3pPr>
            <a:lvl4pPr lvl="3"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4pPr>
            <a:lvl5pPr lvl="4"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5pPr>
            <a:lvl6pPr lvl="5"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6pPr>
            <a:lvl7pPr lvl="6"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7pPr>
            <a:lvl8pPr lvl="7"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8pPr>
            <a:lvl9pPr lvl="8"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9pPr>
          </a:lstStyle>
          <a:p>
            <a:endParaRPr/>
          </a:p>
        </p:txBody>
      </p:sp>
      <p:sp>
        <p:nvSpPr>
          <p:cNvPr id="66" name="Google Shape;66;p8"/>
          <p:cNvSpPr txBox="1">
            <a:spLocks noGrp="1"/>
          </p:cNvSpPr>
          <p:nvPr>
            <p:ph type="ctrTitle" idx="2"/>
          </p:nvPr>
        </p:nvSpPr>
        <p:spPr>
          <a:xfrm>
            <a:off x="5739302" y="1659506"/>
            <a:ext cx="2900100" cy="970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1300"/>
              <a:buNone/>
              <a:defRPr sz="1300">
                <a:solidFill>
                  <a:schemeClr val="dk1"/>
                </a:solidFill>
              </a:defRPr>
            </a:lvl1pPr>
            <a:lvl2pPr lvl="1" rtl="0">
              <a:spcBef>
                <a:spcPts val="0"/>
              </a:spcBef>
              <a:spcAft>
                <a:spcPts val="0"/>
              </a:spcAft>
              <a:buClr>
                <a:schemeClr val="dk1"/>
              </a:buClr>
              <a:buSzPts val="1400"/>
              <a:buNone/>
              <a:defRPr sz="1400">
                <a:solidFill>
                  <a:schemeClr val="dk1"/>
                </a:solidFill>
              </a:defRPr>
            </a:lvl2pPr>
            <a:lvl3pPr lvl="2" rtl="0">
              <a:spcBef>
                <a:spcPts val="0"/>
              </a:spcBef>
              <a:spcAft>
                <a:spcPts val="0"/>
              </a:spcAft>
              <a:buClr>
                <a:schemeClr val="dk1"/>
              </a:buClr>
              <a:buSzPts val="1400"/>
              <a:buNone/>
              <a:defRPr sz="1400">
                <a:solidFill>
                  <a:schemeClr val="dk1"/>
                </a:solidFill>
              </a:defRPr>
            </a:lvl3pPr>
            <a:lvl4pPr lvl="3" rtl="0">
              <a:spcBef>
                <a:spcPts val="0"/>
              </a:spcBef>
              <a:spcAft>
                <a:spcPts val="0"/>
              </a:spcAft>
              <a:buClr>
                <a:schemeClr val="dk1"/>
              </a:buClr>
              <a:buSzPts val="1400"/>
              <a:buNone/>
              <a:defRPr sz="1400">
                <a:solidFill>
                  <a:schemeClr val="dk1"/>
                </a:solidFill>
              </a:defRPr>
            </a:lvl4pPr>
            <a:lvl5pPr lvl="4" rtl="0">
              <a:spcBef>
                <a:spcPts val="0"/>
              </a:spcBef>
              <a:spcAft>
                <a:spcPts val="0"/>
              </a:spcAft>
              <a:buClr>
                <a:schemeClr val="dk1"/>
              </a:buClr>
              <a:buSzPts val="1400"/>
              <a:buNone/>
              <a:defRPr sz="1400">
                <a:solidFill>
                  <a:schemeClr val="dk1"/>
                </a:solidFill>
              </a:defRPr>
            </a:lvl5pPr>
            <a:lvl6pPr lvl="5" rtl="0">
              <a:spcBef>
                <a:spcPts val="0"/>
              </a:spcBef>
              <a:spcAft>
                <a:spcPts val="0"/>
              </a:spcAft>
              <a:buClr>
                <a:schemeClr val="dk1"/>
              </a:buClr>
              <a:buSzPts val="1400"/>
              <a:buNone/>
              <a:defRPr sz="1400">
                <a:solidFill>
                  <a:schemeClr val="dk1"/>
                </a:solidFill>
              </a:defRPr>
            </a:lvl6pPr>
            <a:lvl7pPr lvl="6" rtl="0">
              <a:spcBef>
                <a:spcPts val="0"/>
              </a:spcBef>
              <a:spcAft>
                <a:spcPts val="0"/>
              </a:spcAft>
              <a:buClr>
                <a:schemeClr val="dk1"/>
              </a:buClr>
              <a:buSzPts val="1400"/>
              <a:buNone/>
              <a:defRPr sz="1400">
                <a:solidFill>
                  <a:schemeClr val="dk1"/>
                </a:solidFill>
              </a:defRPr>
            </a:lvl7pPr>
            <a:lvl8pPr lvl="7" rtl="0">
              <a:spcBef>
                <a:spcPts val="0"/>
              </a:spcBef>
              <a:spcAft>
                <a:spcPts val="0"/>
              </a:spcAft>
              <a:buClr>
                <a:schemeClr val="dk1"/>
              </a:buClr>
              <a:buSzPts val="1400"/>
              <a:buNone/>
              <a:defRPr sz="1400">
                <a:solidFill>
                  <a:schemeClr val="dk1"/>
                </a:solidFill>
              </a:defRPr>
            </a:lvl8pPr>
            <a:lvl9pPr lvl="8" rtl="0">
              <a:spcBef>
                <a:spcPts val="0"/>
              </a:spcBef>
              <a:spcAft>
                <a:spcPts val="0"/>
              </a:spcAft>
              <a:buClr>
                <a:schemeClr val="dk1"/>
              </a:buClr>
              <a:buSzPts val="1400"/>
              <a:buNone/>
              <a:defRPr sz="1400">
                <a:solidFill>
                  <a:schemeClr val="dk1"/>
                </a:solidFill>
              </a:defRPr>
            </a:lvl9pPr>
          </a:lstStyle>
          <a:p>
            <a:endParaRPr/>
          </a:p>
        </p:txBody>
      </p:sp>
      <p:sp>
        <p:nvSpPr>
          <p:cNvPr id="67" name="Google Shape;67;p8"/>
          <p:cNvSpPr txBox="1">
            <a:spLocks noGrp="1"/>
          </p:cNvSpPr>
          <p:nvPr>
            <p:ph type="subTitle" idx="1"/>
          </p:nvPr>
        </p:nvSpPr>
        <p:spPr>
          <a:xfrm>
            <a:off x="5739302" y="2513494"/>
            <a:ext cx="2505000" cy="97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100"/>
              <a:buNone/>
              <a:defRPr sz="1100">
                <a:solidFill>
                  <a:schemeClr val="dk1"/>
                </a:solidFill>
              </a:defRPr>
            </a:lvl1pPr>
            <a:lvl2pPr lvl="1" rtl="0">
              <a:lnSpc>
                <a:spcPct val="100000"/>
              </a:lnSpc>
              <a:spcBef>
                <a:spcPts val="0"/>
              </a:spcBef>
              <a:spcAft>
                <a:spcPts val="0"/>
              </a:spcAft>
              <a:buClr>
                <a:schemeClr val="dk1"/>
              </a:buClr>
              <a:buSzPts val="1100"/>
              <a:buNone/>
              <a:defRPr sz="1100">
                <a:solidFill>
                  <a:schemeClr val="dk1"/>
                </a:solidFill>
              </a:defRPr>
            </a:lvl2pPr>
            <a:lvl3pPr lvl="2" rtl="0">
              <a:lnSpc>
                <a:spcPct val="100000"/>
              </a:lnSpc>
              <a:spcBef>
                <a:spcPts val="0"/>
              </a:spcBef>
              <a:spcAft>
                <a:spcPts val="0"/>
              </a:spcAft>
              <a:buClr>
                <a:schemeClr val="dk1"/>
              </a:buClr>
              <a:buSzPts val="1100"/>
              <a:buNone/>
              <a:defRPr sz="1100">
                <a:solidFill>
                  <a:schemeClr val="dk1"/>
                </a:solidFill>
              </a:defRPr>
            </a:lvl3pPr>
            <a:lvl4pPr lvl="3" rtl="0">
              <a:lnSpc>
                <a:spcPct val="100000"/>
              </a:lnSpc>
              <a:spcBef>
                <a:spcPts val="0"/>
              </a:spcBef>
              <a:spcAft>
                <a:spcPts val="0"/>
              </a:spcAft>
              <a:buClr>
                <a:schemeClr val="dk1"/>
              </a:buClr>
              <a:buSzPts val="1100"/>
              <a:buNone/>
              <a:defRPr sz="1100">
                <a:solidFill>
                  <a:schemeClr val="dk1"/>
                </a:solidFill>
              </a:defRPr>
            </a:lvl4pPr>
            <a:lvl5pPr lvl="4" rtl="0">
              <a:lnSpc>
                <a:spcPct val="100000"/>
              </a:lnSpc>
              <a:spcBef>
                <a:spcPts val="0"/>
              </a:spcBef>
              <a:spcAft>
                <a:spcPts val="0"/>
              </a:spcAft>
              <a:buClr>
                <a:schemeClr val="dk1"/>
              </a:buClr>
              <a:buSzPts val="1100"/>
              <a:buNone/>
              <a:defRPr sz="1100">
                <a:solidFill>
                  <a:schemeClr val="dk1"/>
                </a:solidFill>
              </a:defRPr>
            </a:lvl5pPr>
            <a:lvl6pPr lvl="5" rtl="0">
              <a:lnSpc>
                <a:spcPct val="100000"/>
              </a:lnSpc>
              <a:spcBef>
                <a:spcPts val="0"/>
              </a:spcBef>
              <a:spcAft>
                <a:spcPts val="0"/>
              </a:spcAft>
              <a:buClr>
                <a:schemeClr val="dk1"/>
              </a:buClr>
              <a:buSzPts val="1100"/>
              <a:buNone/>
              <a:defRPr sz="1100">
                <a:solidFill>
                  <a:schemeClr val="dk1"/>
                </a:solidFill>
              </a:defRPr>
            </a:lvl6pPr>
            <a:lvl7pPr lvl="6" rtl="0">
              <a:lnSpc>
                <a:spcPct val="100000"/>
              </a:lnSpc>
              <a:spcBef>
                <a:spcPts val="0"/>
              </a:spcBef>
              <a:spcAft>
                <a:spcPts val="0"/>
              </a:spcAft>
              <a:buClr>
                <a:schemeClr val="dk1"/>
              </a:buClr>
              <a:buSzPts val="1100"/>
              <a:buNone/>
              <a:defRPr sz="1100">
                <a:solidFill>
                  <a:schemeClr val="dk1"/>
                </a:solidFill>
              </a:defRPr>
            </a:lvl7pPr>
            <a:lvl8pPr lvl="7" rtl="0">
              <a:lnSpc>
                <a:spcPct val="100000"/>
              </a:lnSpc>
              <a:spcBef>
                <a:spcPts val="0"/>
              </a:spcBef>
              <a:spcAft>
                <a:spcPts val="0"/>
              </a:spcAft>
              <a:buClr>
                <a:schemeClr val="dk1"/>
              </a:buClr>
              <a:buSzPts val="1100"/>
              <a:buNone/>
              <a:defRPr sz="1100">
                <a:solidFill>
                  <a:schemeClr val="dk1"/>
                </a:solidFill>
              </a:defRPr>
            </a:lvl8pPr>
            <a:lvl9pPr lvl="8" rtl="0">
              <a:lnSpc>
                <a:spcPct val="100000"/>
              </a:lnSpc>
              <a:spcBef>
                <a:spcPts val="0"/>
              </a:spcBef>
              <a:spcAft>
                <a:spcPts val="0"/>
              </a:spcAft>
              <a:buClr>
                <a:schemeClr val="dk1"/>
              </a:buClr>
              <a:buSzPts val="1100"/>
              <a:buNone/>
              <a:defRPr sz="1100">
                <a:solidFill>
                  <a:schemeClr val="dk1"/>
                </a:solidFill>
              </a:defRPr>
            </a:lvl9pPr>
          </a:lstStyle>
          <a:p>
            <a:endParaRPr/>
          </a:p>
        </p:txBody>
      </p:sp>
    </p:spTree>
    <p:extLst>
      <p:ext uri="{BB962C8B-B14F-4D97-AF65-F5344CB8AC3E}">
        <p14:creationId xmlns:p14="http://schemas.microsoft.com/office/powerpoint/2010/main" val="1267272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accent5"/>
        </a:solidFill>
        <a:effectLst/>
      </p:bgPr>
    </p:bg>
    <p:spTree>
      <p:nvGrpSpPr>
        <p:cNvPr id="1" name="Shape 66"/>
        <p:cNvGrpSpPr/>
        <p:nvPr/>
      </p:nvGrpSpPr>
      <p:grpSpPr>
        <a:xfrm>
          <a:off x="0" y="0"/>
          <a:ext cx="0" cy="0"/>
          <a:chOff x="0" y="0"/>
          <a:chExt cx="0" cy="0"/>
        </a:xfrm>
      </p:grpSpPr>
      <p:sp>
        <p:nvSpPr>
          <p:cNvPr id="67" name="Google Shape;67;p14"/>
          <p:cNvSpPr/>
          <p:nvPr/>
        </p:nvSpPr>
        <p:spPr>
          <a:xfrm>
            <a:off x="4796125" y="-217575"/>
            <a:ext cx="4476900" cy="5619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8" name="Google Shape;68;p14"/>
          <p:cNvSpPr txBox="1">
            <a:spLocks noGrp="1"/>
          </p:cNvSpPr>
          <p:nvPr>
            <p:ph type="title"/>
          </p:nvPr>
        </p:nvSpPr>
        <p:spPr>
          <a:xfrm>
            <a:off x="638950" y="1364000"/>
            <a:ext cx="52620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000"/>
              <a:buNone/>
              <a:defRPr sz="3000" b="1">
                <a:solidFill>
                  <a:schemeClr val="dk1"/>
                </a:solidFill>
              </a:defRPr>
            </a:lvl1pPr>
            <a:lvl2pPr lvl="1" rtl="0">
              <a:spcBef>
                <a:spcPts val="0"/>
              </a:spcBef>
              <a:spcAft>
                <a:spcPts val="0"/>
              </a:spcAft>
              <a:buClr>
                <a:schemeClr val="dk1"/>
              </a:buClr>
              <a:buSzPts val="2000"/>
              <a:buNone/>
              <a:defRPr sz="2000" b="1">
                <a:solidFill>
                  <a:schemeClr val="dk1"/>
                </a:solidFill>
              </a:defRPr>
            </a:lvl2pPr>
            <a:lvl3pPr lvl="2" rtl="0">
              <a:spcBef>
                <a:spcPts val="0"/>
              </a:spcBef>
              <a:spcAft>
                <a:spcPts val="0"/>
              </a:spcAft>
              <a:buClr>
                <a:schemeClr val="dk1"/>
              </a:buClr>
              <a:buSzPts val="2000"/>
              <a:buNone/>
              <a:defRPr sz="2000" b="1">
                <a:solidFill>
                  <a:schemeClr val="dk1"/>
                </a:solidFill>
              </a:defRPr>
            </a:lvl3pPr>
            <a:lvl4pPr lvl="3" rtl="0">
              <a:spcBef>
                <a:spcPts val="0"/>
              </a:spcBef>
              <a:spcAft>
                <a:spcPts val="0"/>
              </a:spcAft>
              <a:buClr>
                <a:schemeClr val="dk1"/>
              </a:buClr>
              <a:buSzPts val="2000"/>
              <a:buNone/>
              <a:defRPr sz="2000" b="1">
                <a:solidFill>
                  <a:schemeClr val="dk1"/>
                </a:solidFill>
              </a:defRPr>
            </a:lvl4pPr>
            <a:lvl5pPr lvl="4" rtl="0">
              <a:spcBef>
                <a:spcPts val="0"/>
              </a:spcBef>
              <a:spcAft>
                <a:spcPts val="0"/>
              </a:spcAft>
              <a:buClr>
                <a:schemeClr val="dk1"/>
              </a:buClr>
              <a:buSzPts val="2000"/>
              <a:buNone/>
              <a:defRPr sz="2000" b="1">
                <a:solidFill>
                  <a:schemeClr val="dk1"/>
                </a:solidFill>
              </a:defRPr>
            </a:lvl5pPr>
            <a:lvl6pPr lvl="5" rtl="0">
              <a:spcBef>
                <a:spcPts val="0"/>
              </a:spcBef>
              <a:spcAft>
                <a:spcPts val="0"/>
              </a:spcAft>
              <a:buClr>
                <a:schemeClr val="dk1"/>
              </a:buClr>
              <a:buSzPts val="2000"/>
              <a:buNone/>
              <a:defRPr sz="2000" b="1">
                <a:solidFill>
                  <a:schemeClr val="dk1"/>
                </a:solidFill>
              </a:defRPr>
            </a:lvl6pPr>
            <a:lvl7pPr lvl="6" rtl="0">
              <a:spcBef>
                <a:spcPts val="0"/>
              </a:spcBef>
              <a:spcAft>
                <a:spcPts val="0"/>
              </a:spcAft>
              <a:buClr>
                <a:schemeClr val="dk1"/>
              </a:buClr>
              <a:buSzPts val="2000"/>
              <a:buNone/>
              <a:defRPr sz="2000" b="1">
                <a:solidFill>
                  <a:schemeClr val="dk1"/>
                </a:solidFill>
              </a:defRPr>
            </a:lvl7pPr>
            <a:lvl8pPr lvl="7" rtl="0">
              <a:spcBef>
                <a:spcPts val="0"/>
              </a:spcBef>
              <a:spcAft>
                <a:spcPts val="0"/>
              </a:spcAft>
              <a:buClr>
                <a:schemeClr val="dk1"/>
              </a:buClr>
              <a:buSzPts val="2000"/>
              <a:buNone/>
              <a:defRPr sz="2000" b="1">
                <a:solidFill>
                  <a:schemeClr val="dk1"/>
                </a:solidFill>
              </a:defRPr>
            </a:lvl8pPr>
            <a:lvl9pPr lvl="8" rtl="0">
              <a:spcBef>
                <a:spcPts val="0"/>
              </a:spcBef>
              <a:spcAft>
                <a:spcPts val="0"/>
              </a:spcAft>
              <a:buClr>
                <a:schemeClr val="dk1"/>
              </a:buClr>
              <a:buSzPts val="2000"/>
              <a:buNone/>
              <a:defRPr sz="2000" b="1">
                <a:solidFill>
                  <a:schemeClr val="dk1"/>
                </a:solidFill>
              </a:defRPr>
            </a:lvl9pPr>
          </a:lstStyle>
          <a:p>
            <a:endParaRPr/>
          </a:p>
        </p:txBody>
      </p:sp>
      <p:sp>
        <p:nvSpPr>
          <p:cNvPr id="69" name="Google Shape;69;p14"/>
          <p:cNvSpPr txBox="1">
            <a:spLocks noGrp="1"/>
          </p:cNvSpPr>
          <p:nvPr>
            <p:ph type="subTitle" idx="1"/>
          </p:nvPr>
        </p:nvSpPr>
        <p:spPr>
          <a:xfrm>
            <a:off x="638950" y="2187100"/>
            <a:ext cx="3400800" cy="1317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Didact Gothic"/>
              <a:buNone/>
              <a:defRPr sz="1400">
                <a:solidFill>
                  <a:schemeClr val="dk1"/>
                </a:solidFill>
                <a:latin typeface="Didact Gothic"/>
                <a:ea typeface="Didact Gothic"/>
                <a:cs typeface="Didact Gothic"/>
                <a:sym typeface="Didact Gothic"/>
              </a:defRPr>
            </a:lvl1pPr>
            <a:lvl2pPr lvl="1"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rtl="0">
              <a:spcBef>
                <a:spcPts val="160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rtl="0">
              <a:spcBef>
                <a:spcPts val="1600"/>
              </a:spcBef>
              <a:spcAft>
                <a:spcPts val="160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70" name="Google Shape;70;p14"/>
          <p:cNvSpPr/>
          <p:nvPr/>
        </p:nvSpPr>
        <p:spPr>
          <a:xfrm>
            <a:off x="662275" y="549250"/>
            <a:ext cx="800100" cy="857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64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accent5"/>
        </a:solidFill>
        <a:effectLst/>
      </p:bgPr>
    </p:bg>
    <p:spTree>
      <p:nvGrpSpPr>
        <p:cNvPr id="1" name="Shape 71"/>
        <p:cNvGrpSpPr/>
        <p:nvPr/>
      </p:nvGrpSpPr>
      <p:grpSpPr>
        <a:xfrm>
          <a:off x="0" y="0"/>
          <a:ext cx="0" cy="0"/>
          <a:chOff x="0" y="0"/>
          <a:chExt cx="0" cy="0"/>
        </a:xfrm>
      </p:grpSpPr>
      <p:sp>
        <p:nvSpPr>
          <p:cNvPr id="72" name="Google Shape;72;p15"/>
          <p:cNvSpPr/>
          <p:nvPr/>
        </p:nvSpPr>
        <p:spPr>
          <a:xfrm>
            <a:off x="1348225" y="695250"/>
            <a:ext cx="6572100" cy="3753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rot="10800000">
            <a:off x="3133650" y="-22775"/>
            <a:ext cx="2876700" cy="1295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body" idx="1"/>
          </p:nvPr>
        </p:nvSpPr>
        <p:spPr>
          <a:xfrm>
            <a:off x="2517475" y="2381425"/>
            <a:ext cx="4109100" cy="798900"/>
          </a:xfrm>
          <a:prstGeom prst="rect">
            <a:avLst/>
          </a:prstGeom>
        </p:spPr>
        <p:txBody>
          <a:bodyPr spcFirstLastPara="1" wrap="square" lIns="91425" tIns="91425" rIns="91425" bIns="91425" anchor="t" anchorCtr="0">
            <a:noAutofit/>
          </a:bodyPr>
          <a:lstStyle>
            <a:lvl1pPr marL="457200" lvl="0" indent="-317500" algn="just" rtl="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lgn="just" rtl="0">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lgn="just" rtl="0">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75" name="Google Shape;75;p15"/>
          <p:cNvSpPr txBox="1">
            <a:spLocks noGrp="1"/>
          </p:cNvSpPr>
          <p:nvPr>
            <p:ph type="title"/>
          </p:nvPr>
        </p:nvSpPr>
        <p:spPr>
          <a:xfrm>
            <a:off x="1687950" y="1521325"/>
            <a:ext cx="57681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Tree>
    <p:extLst>
      <p:ext uri="{BB962C8B-B14F-4D97-AF65-F5344CB8AC3E}">
        <p14:creationId xmlns:p14="http://schemas.microsoft.com/office/powerpoint/2010/main" val="2643688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solidFill>
          <a:schemeClr val="accent5"/>
        </a:solidFill>
        <a:effectLst/>
      </p:bgPr>
    </p:bg>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1974300" y="530725"/>
            <a:ext cx="51954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700"/>
              <a:buNone/>
              <a:defRPr sz="3000" b="1">
                <a:solidFill>
                  <a:schemeClr val="dk1"/>
                </a:solidFill>
              </a:defRPr>
            </a:lvl1pPr>
            <a:lvl2pPr lvl="1" algn="ctr" rtl="0">
              <a:spcBef>
                <a:spcPts val="0"/>
              </a:spcBef>
              <a:spcAft>
                <a:spcPts val="0"/>
              </a:spcAft>
              <a:buClr>
                <a:schemeClr val="dk1"/>
              </a:buClr>
              <a:buSzPts val="3000"/>
              <a:buNone/>
              <a:defRPr b="1">
                <a:solidFill>
                  <a:schemeClr val="dk1"/>
                </a:solidFill>
              </a:defRPr>
            </a:lvl2pPr>
            <a:lvl3pPr lvl="2" algn="ctr" rtl="0">
              <a:spcBef>
                <a:spcPts val="0"/>
              </a:spcBef>
              <a:spcAft>
                <a:spcPts val="0"/>
              </a:spcAft>
              <a:buClr>
                <a:schemeClr val="dk1"/>
              </a:buClr>
              <a:buSzPts val="3000"/>
              <a:buNone/>
              <a:defRPr b="1">
                <a:solidFill>
                  <a:schemeClr val="dk1"/>
                </a:solidFill>
              </a:defRPr>
            </a:lvl3pPr>
            <a:lvl4pPr lvl="3" algn="ctr" rtl="0">
              <a:spcBef>
                <a:spcPts val="0"/>
              </a:spcBef>
              <a:spcAft>
                <a:spcPts val="0"/>
              </a:spcAft>
              <a:buClr>
                <a:schemeClr val="dk1"/>
              </a:buClr>
              <a:buSzPts val="3000"/>
              <a:buNone/>
              <a:defRPr b="1">
                <a:solidFill>
                  <a:schemeClr val="dk1"/>
                </a:solidFill>
              </a:defRPr>
            </a:lvl4pPr>
            <a:lvl5pPr lvl="4" algn="ctr" rtl="0">
              <a:spcBef>
                <a:spcPts val="0"/>
              </a:spcBef>
              <a:spcAft>
                <a:spcPts val="0"/>
              </a:spcAft>
              <a:buClr>
                <a:schemeClr val="dk1"/>
              </a:buClr>
              <a:buSzPts val="3000"/>
              <a:buNone/>
              <a:defRPr b="1">
                <a:solidFill>
                  <a:schemeClr val="dk1"/>
                </a:solidFill>
              </a:defRPr>
            </a:lvl5pPr>
            <a:lvl6pPr lvl="5" algn="ctr" rtl="0">
              <a:spcBef>
                <a:spcPts val="0"/>
              </a:spcBef>
              <a:spcAft>
                <a:spcPts val="0"/>
              </a:spcAft>
              <a:buClr>
                <a:schemeClr val="dk1"/>
              </a:buClr>
              <a:buSzPts val="3000"/>
              <a:buNone/>
              <a:defRPr b="1">
                <a:solidFill>
                  <a:schemeClr val="dk1"/>
                </a:solidFill>
              </a:defRPr>
            </a:lvl6pPr>
            <a:lvl7pPr lvl="6" algn="ctr" rtl="0">
              <a:spcBef>
                <a:spcPts val="0"/>
              </a:spcBef>
              <a:spcAft>
                <a:spcPts val="0"/>
              </a:spcAft>
              <a:buClr>
                <a:schemeClr val="dk1"/>
              </a:buClr>
              <a:buSzPts val="3000"/>
              <a:buNone/>
              <a:defRPr b="1">
                <a:solidFill>
                  <a:schemeClr val="dk1"/>
                </a:solidFill>
              </a:defRPr>
            </a:lvl7pPr>
            <a:lvl8pPr lvl="7" algn="ctr" rtl="0">
              <a:spcBef>
                <a:spcPts val="0"/>
              </a:spcBef>
              <a:spcAft>
                <a:spcPts val="0"/>
              </a:spcAft>
              <a:buClr>
                <a:schemeClr val="dk1"/>
              </a:buClr>
              <a:buSzPts val="3000"/>
              <a:buNone/>
              <a:defRPr b="1">
                <a:solidFill>
                  <a:schemeClr val="dk1"/>
                </a:solidFill>
              </a:defRPr>
            </a:lvl8pPr>
            <a:lvl9pPr lvl="8" algn="ctr" rtl="0">
              <a:spcBef>
                <a:spcPts val="0"/>
              </a:spcBef>
              <a:spcAft>
                <a:spcPts val="0"/>
              </a:spcAft>
              <a:buClr>
                <a:schemeClr val="dk1"/>
              </a:buClr>
              <a:buSzPts val="3000"/>
              <a:buNone/>
              <a:defRPr b="1">
                <a:solidFill>
                  <a:schemeClr val="dk1"/>
                </a:solidFill>
              </a:defRPr>
            </a:lvl9pPr>
          </a:lstStyle>
          <a:p>
            <a:endParaRPr/>
          </a:p>
        </p:txBody>
      </p:sp>
      <p:sp>
        <p:nvSpPr>
          <p:cNvPr id="102" name="Google Shape;102;p19"/>
          <p:cNvSpPr txBox="1">
            <a:spLocks noGrp="1"/>
          </p:cNvSpPr>
          <p:nvPr>
            <p:ph type="subTitle" idx="1"/>
          </p:nvPr>
        </p:nvSpPr>
        <p:spPr>
          <a:xfrm>
            <a:off x="1560838" y="3508850"/>
            <a:ext cx="2743200" cy="99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03" name="Google Shape;103;p19"/>
          <p:cNvSpPr txBox="1">
            <a:spLocks noGrp="1"/>
          </p:cNvSpPr>
          <p:nvPr>
            <p:ph type="subTitle" idx="2"/>
          </p:nvPr>
        </p:nvSpPr>
        <p:spPr>
          <a:xfrm>
            <a:off x="4839962" y="3508850"/>
            <a:ext cx="2743200" cy="99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1pPr>
            <a:lvl2pPr lvl="1"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2pPr>
            <a:lvl3pPr lvl="2"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3pPr>
            <a:lvl4pPr lvl="3"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4pPr>
            <a:lvl5pPr lvl="4"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5pPr>
            <a:lvl6pPr lvl="5"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6pPr>
            <a:lvl7pPr lvl="6"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7pPr>
            <a:lvl8pPr lvl="7"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8pPr>
            <a:lvl9pPr lvl="8" algn="ctr" rtl="0">
              <a:lnSpc>
                <a:spcPct val="100000"/>
              </a:lnSpc>
              <a:spcBef>
                <a:spcPts val="0"/>
              </a:spcBef>
              <a:spcAft>
                <a:spcPts val="0"/>
              </a:spcAft>
              <a:buClr>
                <a:schemeClr val="dk1"/>
              </a:buClr>
              <a:buSzPts val="1400"/>
              <a:buFont typeface="Didact Gothic"/>
              <a:buNone/>
              <a:defRPr>
                <a:solidFill>
                  <a:schemeClr val="dk1"/>
                </a:solidFill>
                <a:latin typeface="Didact Gothic"/>
                <a:ea typeface="Didact Gothic"/>
                <a:cs typeface="Didact Gothic"/>
                <a:sym typeface="Didact Gothic"/>
              </a:defRPr>
            </a:lvl9pPr>
          </a:lstStyle>
          <a:p>
            <a:endParaRPr/>
          </a:p>
        </p:txBody>
      </p:sp>
      <p:sp>
        <p:nvSpPr>
          <p:cNvPr id="104" name="Google Shape;104;p19"/>
          <p:cNvSpPr txBox="1">
            <a:spLocks noGrp="1"/>
          </p:cNvSpPr>
          <p:nvPr>
            <p:ph type="title" idx="3"/>
          </p:nvPr>
        </p:nvSpPr>
        <p:spPr>
          <a:xfrm>
            <a:off x="1865338" y="3248250"/>
            <a:ext cx="21342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05" name="Google Shape;105;p19"/>
          <p:cNvSpPr txBox="1">
            <a:spLocks noGrp="1"/>
          </p:cNvSpPr>
          <p:nvPr>
            <p:ph type="title" idx="4"/>
          </p:nvPr>
        </p:nvSpPr>
        <p:spPr>
          <a:xfrm>
            <a:off x="5144462" y="3248250"/>
            <a:ext cx="2134200" cy="30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1800">
                <a:solidFill>
                  <a:schemeClr val="dk1"/>
                </a:solidFill>
              </a:defRPr>
            </a:lvl1pPr>
            <a:lvl2pPr lvl="1" algn="ctr" rtl="0">
              <a:spcBef>
                <a:spcPts val="0"/>
              </a:spcBef>
              <a:spcAft>
                <a:spcPts val="0"/>
              </a:spcAft>
              <a:buClr>
                <a:schemeClr val="dk1"/>
              </a:buClr>
              <a:buSzPts val="1800"/>
              <a:buNone/>
              <a:defRPr sz="1800">
                <a:solidFill>
                  <a:schemeClr val="dk1"/>
                </a:solidFill>
              </a:defRPr>
            </a:lvl2pPr>
            <a:lvl3pPr lvl="2" algn="ctr" rtl="0">
              <a:spcBef>
                <a:spcPts val="0"/>
              </a:spcBef>
              <a:spcAft>
                <a:spcPts val="0"/>
              </a:spcAft>
              <a:buClr>
                <a:schemeClr val="dk1"/>
              </a:buClr>
              <a:buSzPts val="1800"/>
              <a:buNone/>
              <a:defRPr sz="1800">
                <a:solidFill>
                  <a:schemeClr val="dk1"/>
                </a:solidFill>
              </a:defRPr>
            </a:lvl3pPr>
            <a:lvl4pPr lvl="3" algn="ctr" rtl="0">
              <a:spcBef>
                <a:spcPts val="0"/>
              </a:spcBef>
              <a:spcAft>
                <a:spcPts val="0"/>
              </a:spcAft>
              <a:buClr>
                <a:schemeClr val="dk1"/>
              </a:buClr>
              <a:buSzPts val="1800"/>
              <a:buNone/>
              <a:defRPr sz="1800">
                <a:solidFill>
                  <a:schemeClr val="dk1"/>
                </a:solidFill>
              </a:defRPr>
            </a:lvl4pPr>
            <a:lvl5pPr lvl="4" algn="ctr" rtl="0">
              <a:spcBef>
                <a:spcPts val="0"/>
              </a:spcBef>
              <a:spcAft>
                <a:spcPts val="0"/>
              </a:spcAft>
              <a:buClr>
                <a:schemeClr val="dk1"/>
              </a:buClr>
              <a:buSzPts val="1800"/>
              <a:buNone/>
              <a:defRPr sz="1800">
                <a:solidFill>
                  <a:schemeClr val="dk1"/>
                </a:solidFill>
              </a:defRPr>
            </a:lvl5pPr>
            <a:lvl6pPr lvl="5" algn="ctr" rtl="0">
              <a:spcBef>
                <a:spcPts val="0"/>
              </a:spcBef>
              <a:spcAft>
                <a:spcPts val="0"/>
              </a:spcAft>
              <a:buClr>
                <a:schemeClr val="dk1"/>
              </a:buClr>
              <a:buSzPts val="1800"/>
              <a:buNone/>
              <a:defRPr sz="1800">
                <a:solidFill>
                  <a:schemeClr val="dk1"/>
                </a:solidFill>
              </a:defRPr>
            </a:lvl6pPr>
            <a:lvl7pPr lvl="6" algn="ctr" rtl="0">
              <a:spcBef>
                <a:spcPts val="0"/>
              </a:spcBef>
              <a:spcAft>
                <a:spcPts val="0"/>
              </a:spcAft>
              <a:buClr>
                <a:schemeClr val="dk1"/>
              </a:buClr>
              <a:buSzPts val="1800"/>
              <a:buNone/>
              <a:defRPr sz="1800">
                <a:solidFill>
                  <a:schemeClr val="dk1"/>
                </a:solidFill>
              </a:defRPr>
            </a:lvl7pPr>
            <a:lvl8pPr lvl="7" algn="ctr" rtl="0">
              <a:spcBef>
                <a:spcPts val="0"/>
              </a:spcBef>
              <a:spcAft>
                <a:spcPts val="0"/>
              </a:spcAft>
              <a:buClr>
                <a:schemeClr val="dk1"/>
              </a:buClr>
              <a:buSzPts val="1800"/>
              <a:buNone/>
              <a:defRPr sz="1800">
                <a:solidFill>
                  <a:schemeClr val="dk1"/>
                </a:solidFill>
              </a:defRPr>
            </a:lvl8pPr>
            <a:lvl9pPr lvl="8" algn="ctr" rtl="0">
              <a:spcBef>
                <a:spcPts val="0"/>
              </a:spcBef>
              <a:spcAft>
                <a:spcPts val="0"/>
              </a:spcAft>
              <a:buClr>
                <a:schemeClr val="dk1"/>
              </a:buClr>
              <a:buSzPts val="1800"/>
              <a:buNone/>
              <a:defRPr sz="1800">
                <a:solidFill>
                  <a:schemeClr val="dk1"/>
                </a:solidFill>
              </a:defRPr>
            </a:lvl9pPr>
          </a:lstStyle>
          <a:p>
            <a:endParaRPr/>
          </a:p>
        </p:txBody>
      </p:sp>
      <p:sp>
        <p:nvSpPr>
          <p:cNvPr id="106" name="Google Shape;106;p19"/>
          <p:cNvSpPr/>
          <p:nvPr/>
        </p:nvSpPr>
        <p:spPr>
          <a:xfrm rot="10800000" flipH="1">
            <a:off x="0" y="-36200"/>
            <a:ext cx="2292600" cy="208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9"/>
          <p:cNvSpPr/>
          <p:nvPr/>
        </p:nvSpPr>
        <p:spPr>
          <a:xfrm>
            <a:off x="6035425" y="3058950"/>
            <a:ext cx="5364900" cy="2516400"/>
          </a:xfrm>
          <a:prstGeom prst="triangle">
            <a:avLst>
              <a:gd name="adj" fmla="val 50000"/>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91088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20DF645-4FC4-48F8-AD3F-0656B3F0B619}" type="datetimeFigureOut">
              <a:rPr lang="he-IL" smtClean="0"/>
              <a:t>כ"ב/אייר/תשפ"ד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F23FD25C-9F6A-4F38-9CAB-8BB8A21D37D4}" type="slidenum">
              <a:rPr lang="he-IL" smtClean="0"/>
              <a:t>‹#›</a:t>
            </a:fld>
            <a:endParaRPr lang="he-IL"/>
          </a:p>
        </p:txBody>
      </p:sp>
    </p:spTree>
    <p:extLst>
      <p:ext uri="{BB962C8B-B14F-4D97-AF65-F5344CB8AC3E}">
        <p14:creationId xmlns:p14="http://schemas.microsoft.com/office/powerpoint/2010/main" val="301848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Julius Sans One"/>
              <a:buNone/>
              <a:defRPr sz="2700">
                <a:solidFill>
                  <a:schemeClr val="hlink"/>
                </a:solidFill>
                <a:latin typeface="Julius Sans One"/>
                <a:ea typeface="Julius Sans One"/>
                <a:cs typeface="Julius Sans One"/>
                <a:sym typeface="Julius Sans One"/>
              </a:defRPr>
            </a:lvl1pPr>
            <a:lvl2pPr lvl="1">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2pPr>
            <a:lvl3pPr lvl="2">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3pPr>
            <a:lvl4pPr lvl="3">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4pPr>
            <a:lvl5pPr lvl="4">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5pPr>
            <a:lvl6pPr lvl="5">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6pPr>
            <a:lvl7pPr lvl="6">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7pPr>
            <a:lvl8pPr lvl="7">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8pPr>
            <a:lvl9pPr lvl="8">
              <a:spcBef>
                <a:spcPts val="0"/>
              </a:spcBef>
              <a:spcAft>
                <a:spcPts val="0"/>
              </a:spcAft>
              <a:buClr>
                <a:schemeClr val="hlink"/>
              </a:buClr>
              <a:buSzPts val="3000"/>
              <a:buFont typeface="Julius Sans One"/>
              <a:buNone/>
              <a:defRPr sz="3000">
                <a:solidFill>
                  <a:schemeClr val="hlink"/>
                </a:solidFill>
                <a:latin typeface="Julius Sans One"/>
                <a:ea typeface="Julius Sans One"/>
                <a:cs typeface="Julius Sans One"/>
                <a:sym typeface="Julius Sans One"/>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1pPr>
            <a:lvl2pPr marL="914400" lvl="1"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2pPr>
            <a:lvl3pPr marL="1371600" lvl="2"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3pPr>
            <a:lvl4pPr marL="1828800" lvl="3"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4pPr>
            <a:lvl5pPr marL="2286000" lvl="4"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5pPr>
            <a:lvl6pPr marL="2743200" lvl="5"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6pPr>
            <a:lvl7pPr marL="3200400" lvl="6"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7pPr>
            <a:lvl8pPr marL="3657600" lvl="7" indent="-317500">
              <a:lnSpc>
                <a:spcPct val="115000"/>
              </a:lnSpc>
              <a:spcBef>
                <a:spcPts val="1600"/>
              </a:spcBef>
              <a:spcAft>
                <a:spcPts val="0"/>
              </a:spcAft>
              <a:buClr>
                <a:schemeClr val="hlink"/>
              </a:buClr>
              <a:buSzPts val="1400"/>
              <a:buFont typeface="Questrial"/>
              <a:buChar char="○"/>
              <a:defRPr>
                <a:solidFill>
                  <a:schemeClr val="hlink"/>
                </a:solidFill>
                <a:latin typeface="Questrial"/>
                <a:ea typeface="Questrial"/>
                <a:cs typeface="Questrial"/>
                <a:sym typeface="Questrial"/>
              </a:defRPr>
            </a:lvl8pPr>
            <a:lvl9pPr marL="4114800" lvl="8" indent="-317500">
              <a:lnSpc>
                <a:spcPct val="115000"/>
              </a:lnSpc>
              <a:spcBef>
                <a:spcPts val="1600"/>
              </a:spcBef>
              <a:spcAft>
                <a:spcPts val="1600"/>
              </a:spcAft>
              <a:buClr>
                <a:schemeClr val="hlink"/>
              </a:buClr>
              <a:buSzPts val="1400"/>
              <a:buFont typeface="Questrial"/>
              <a:buChar char="■"/>
              <a:defRPr>
                <a:solidFill>
                  <a:schemeClr val="hlink"/>
                </a:solidFill>
                <a:latin typeface="Questrial"/>
                <a:ea typeface="Questrial"/>
                <a:cs typeface="Questrial"/>
                <a:sym typeface="Quest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6" r:id="rId5"/>
    <p:sldLayoutId id="2147483658" r:id="rId6"/>
    <p:sldLayoutId id="2147483663" r:id="rId7"/>
    <p:sldLayoutId id="2147483681" r:id="rId8"/>
    <p:sldLayoutId id="2147483682" r:id="rId9"/>
    <p:sldLayoutId id="2147483686" r:id="rId10"/>
    <p:sldLayoutId id="2147483690" r:id="rId11"/>
    <p:sldLayoutId id="2147483692" r:id="rId12"/>
    <p:sldLayoutId id="214748369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a:spLocks noGrp="1"/>
          </p:cNvSpPr>
          <p:nvPr>
            <p:ph type="ctrTitle"/>
          </p:nvPr>
        </p:nvSpPr>
        <p:spPr>
          <a:xfrm>
            <a:off x="3805749" y="2198675"/>
            <a:ext cx="5266061" cy="1508400"/>
          </a:xfrm>
          <a:prstGeom prst="rect">
            <a:avLst/>
          </a:prstGeo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he-IL" sz="4000" dirty="0">
                <a:latin typeface="David" panose="020E0502060401010101" pitchFamily="34" charset="-79"/>
                <a:cs typeface="David" panose="020E0502060401010101" pitchFamily="34" charset="-79"/>
              </a:rPr>
              <a:t>מבוא לפילוסופיה של הדת</a:t>
            </a:r>
            <a:endParaRPr sz="4000" dirty="0">
              <a:solidFill>
                <a:schemeClr val="lt1"/>
              </a:solidFill>
              <a:latin typeface="David" panose="020E0502060401010101" pitchFamily="34" charset="-79"/>
              <a:cs typeface="David" panose="020E0502060401010101" pitchFamily="34" charset="-79"/>
            </a:endParaRPr>
          </a:p>
        </p:txBody>
      </p:sp>
      <p:sp>
        <p:nvSpPr>
          <p:cNvPr id="195" name="Google Shape;195;p33"/>
          <p:cNvSpPr txBox="1">
            <a:spLocks noGrp="1"/>
          </p:cNvSpPr>
          <p:nvPr>
            <p:ph type="subTitle" idx="1"/>
          </p:nvPr>
        </p:nvSpPr>
        <p:spPr>
          <a:xfrm>
            <a:off x="4656068" y="3582875"/>
            <a:ext cx="3829200" cy="2484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David" panose="020E0502060401010101" pitchFamily="34" charset="-79"/>
                <a:ea typeface="Didact Gothic"/>
                <a:cs typeface="David" panose="020E0502060401010101" pitchFamily="34" charset="-79"/>
                <a:sym typeface="Didact Gothic"/>
              </a:rPr>
              <a:t>שיעור 5- בעיית הרוע</a:t>
            </a:r>
          </a:p>
          <a:p>
            <a:pPr marL="0" lvl="0" indent="0" algn="ctr" rtl="1">
              <a:spcBef>
                <a:spcPts val="0"/>
              </a:spcBef>
              <a:spcAft>
                <a:spcPts val="0"/>
              </a:spcAft>
              <a:buNone/>
            </a:pPr>
            <a:endParaRPr lang="he-IL" dirty="0">
              <a:latin typeface="David" panose="020E0502060401010101" pitchFamily="34" charset="-79"/>
              <a:ea typeface="Didact Gothic"/>
              <a:cs typeface="David" panose="020E0502060401010101" pitchFamily="34" charset="-79"/>
              <a:sym typeface="Didact Gothic"/>
            </a:endParaRPr>
          </a:p>
          <a:p>
            <a:pPr marL="0" lvl="0" indent="0" algn="ctr" rtl="1">
              <a:spcBef>
                <a:spcPts val="0"/>
              </a:spcBef>
              <a:spcAft>
                <a:spcPts val="0"/>
              </a:spcAft>
              <a:buNone/>
            </a:pPr>
            <a:r>
              <a:rPr lang="he-IL" dirty="0">
                <a:latin typeface="David" panose="020E0502060401010101" pitchFamily="34" charset="-79"/>
                <a:ea typeface="Didact Gothic"/>
                <a:cs typeface="David" panose="020E0502060401010101" pitchFamily="34" charset="-79"/>
                <a:sym typeface="Didact Gothic"/>
              </a:rPr>
              <a:t>נועם אורן</a:t>
            </a:r>
            <a:endParaRPr lang="en-US" dirty="0">
              <a:latin typeface="David" panose="020E0502060401010101" pitchFamily="34" charset="-79"/>
              <a:ea typeface="Didact Gothic"/>
              <a:cs typeface="David" panose="020E0502060401010101" pitchFamily="34" charset="-79"/>
              <a:sym typeface="Didact Gothic"/>
            </a:endParaRPr>
          </a:p>
          <a:p>
            <a:pPr marL="0" lvl="0" indent="0" algn="ctr" rtl="0">
              <a:spcBef>
                <a:spcPts val="0"/>
              </a:spcBef>
              <a:spcAft>
                <a:spcPts val="0"/>
              </a:spcAft>
              <a:buNone/>
            </a:pPr>
            <a:endParaRPr dirty="0">
              <a:solidFill>
                <a:schemeClr val="lt1"/>
              </a:solidFill>
              <a:latin typeface="David" panose="020E0502060401010101" pitchFamily="34" charset="-79"/>
              <a:ea typeface="Didact Gothic"/>
              <a:cs typeface="David" panose="020E0502060401010101" pitchFamily="34" charset="-79"/>
              <a:sym typeface="Didact Gothic"/>
            </a:endParaRPr>
          </a:p>
        </p:txBody>
      </p:sp>
      <p:cxnSp>
        <p:nvCxnSpPr>
          <p:cNvPr id="196" name="Google Shape;196;p33"/>
          <p:cNvCxnSpPr/>
          <p:nvPr/>
        </p:nvCxnSpPr>
        <p:spPr>
          <a:xfrm>
            <a:off x="6247118" y="3440259"/>
            <a:ext cx="6471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A5F841A-D08F-98A5-0048-C49B4F4683A3}"/>
              </a:ext>
            </a:extLst>
          </p:cNvPr>
          <p:cNvSpPr>
            <a:spLocks noGrp="1"/>
          </p:cNvSpPr>
          <p:nvPr>
            <p:ph type="body" idx="1"/>
          </p:nvPr>
        </p:nvSpPr>
        <p:spPr>
          <a:xfrm>
            <a:off x="2646900" y="1700973"/>
            <a:ext cx="3850200" cy="2070900"/>
          </a:xfrm>
        </p:spPr>
        <p:txBody>
          <a:bodyPr/>
          <a:lstStyle/>
          <a:p>
            <a:pPr algn="r" rtl="1"/>
            <a:r>
              <a:rPr lang="he-IL" dirty="0">
                <a:latin typeface="David" panose="020E0502060401010101" pitchFamily="34" charset="-79"/>
                <a:cs typeface="David" panose="020E0502060401010101" pitchFamily="34" charset="-79"/>
              </a:rPr>
              <a:t>שיעור הבא – בזום!</a:t>
            </a:r>
          </a:p>
          <a:p>
            <a:pPr algn="r" rtl="1"/>
            <a:r>
              <a:rPr lang="he-IL" dirty="0">
                <a:latin typeface="David" panose="020E0502060401010101" pitchFamily="34" charset="-79"/>
                <a:cs typeface="David" panose="020E0502060401010101" pitchFamily="34" charset="-79"/>
              </a:rPr>
              <a:t>המטלה הועלתה - בוא שניה נעבור עליה. </a:t>
            </a:r>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736D7708-CCF8-AE6D-8FB0-49AD3FB206D8}"/>
              </a:ext>
            </a:extLst>
          </p:cNvPr>
          <p:cNvSpPr>
            <a:spLocks noGrp="1"/>
          </p:cNvSpPr>
          <p:nvPr>
            <p:ph type="title"/>
          </p:nvPr>
        </p:nvSpPr>
        <p:spPr>
          <a:xfrm>
            <a:off x="2376600" y="749568"/>
            <a:ext cx="4390800" cy="528600"/>
          </a:xfrm>
        </p:spPr>
        <p:txBody>
          <a:bodyPr/>
          <a:lstStyle/>
          <a:p>
            <a:pPr algn="ctr"/>
            <a:r>
              <a:rPr lang="he-IL" dirty="0">
                <a:latin typeface="David" panose="020E0502060401010101" pitchFamily="34" charset="-79"/>
                <a:cs typeface="David" panose="020E0502060401010101" pitchFamily="34" charset="-79"/>
              </a:rPr>
              <a:t>הערות טכניות</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5419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8F879F-5F67-6E4F-B1C7-73B8C502005B}"/>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חלק א'</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DA96C845-4EA7-8882-9204-99B21B3B33C4}"/>
              </a:ext>
            </a:extLst>
          </p:cNvPr>
          <p:cNvSpPr>
            <a:spLocks noGrp="1"/>
          </p:cNvSpPr>
          <p:nvPr>
            <p:ph type="subTitle" idx="1"/>
          </p:nvPr>
        </p:nvSpPr>
        <p:spPr/>
        <p:txBody>
          <a:bodyPr/>
          <a:lstStyle/>
          <a:p>
            <a:r>
              <a:rPr lang="en-US" dirty="0">
                <a:latin typeface="David" panose="020E0502060401010101" pitchFamily="34" charset="-79"/>
                <a:cs typeface="David" panose="020E0502060401010101" pitchFamily="34" charset="-79"/>
              </a:rPr>
              <a:t> </a:t>
            </a:r>
            <a:r>
              <a:rPr lang="he-IL" dirty="0">
                <a:latin typeface="David" panose="020E0502060401010101" pitchFamily="34" charset="-79"/>
                <a:cs typeface="David" panose="020E0502060401010101" pitchFamily="34" charset="-79"/>
              </a:rPr>
              <a:t> הצגת בעיית הרוע וכמה פתרונות קלאסיים</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992176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86"/>
        <p:cNvGrpSpPr/>
        <p:nvPr/>
      </p:nvGrpSpPr>
      <p:grpSpPr>
        <a:xfrm>
          <a:off x="0" y="0"/>
          <a:ext cx="0" cy="0"/>
          <a:chOff x="0" y="0"/>
          <a:chExt cx="0" cy="0"/>
        </a:xfrm>
      </p:grpSpPr>
      <p:sp>
        <p:nvSpPr>
          <p:cNvPr id="287" name="Google Shape;287;p42"/>
          <p:cNvSpPr txBox="1">
            <a:spLocks noGrp="1"/>
          </p:cNvSpPr>
          <p:nvPr>
            <p:ph type="ctrTitle"/>
          </p:nvPr>
        </p:nvSpPr>
        <p:spPr>
          <a:xfrm>
            <a:off x="1690800" y="329357"/>
            <a:ext cx="5762400" cy="113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sz="3000" dirty="0">
                <a:solidFill>
                  <a:schemeClr val="dk1"/>
                </a:solidFill>
                <a:latin typeface="David" panose="020E0502060401010101" pitchFamily="34" charset="-79"/>
                <a:cs typeface="David" panose="020E0502060401010101" pitchFamily="34" charset="-79"/>
              </a:rPr>
              <a:t>בעיית הרוע</a:t>
            </a:r>
            <a:endParaRPr sz="3000" dirty="0">
              <a:solidFill>
                <a:schemeClr val="dk1"/>
              </a:solidFill>
              <a:latin typeface="David" panose="020E0502060401010101" pitchFamily="34" charset="-79"/>
              <a:cs typeface="David" panose="020E0502060401010101" pitchFamily="34" charset="-79"/>
            </a:endParaRPr>
          </a:p>
        </p:txBody>
      </p:sp>
      <p:sp>
        <p:nvSpPr>
          <p:cNvPr id="288" name="Google Shape;288;p42"/>
          <p:cNvSpPr txBox="1">
            <a:spLocks noGrp="1"/>
          </p:cNvSpPr>
          <p:nvPr>
            <p:ph type="subTitle" idx="1"/>
          </p:nvPr>
        </p:nvSpPr>
        <p:spPr>
          <a:xfrm>
            <a:off x="3058800" y="1364607"/>
            <a:ext cx="3026400" cy="7995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he-IL" sz="1800" b="0" i="0" dirty="0">
                <a:solidFill>
                  <a:srgbClr val="202122"/>
                </a:solidFill>
                <a:effectLst/>
                <a:latin typeface="David" panose="020E0502060401010101" pitchFamily="34" charset="-79"/>
                <a:cs typeface="David" panose="020E0502060401010101" pitchFamily="34" charset="-79"/>
              </a:rPr>
              <a:t>האם אלוהים מוכן למנוע רוע אך לא מסוגל? אז הוא לא כל יכול, האם הוא יכול אבל לא מוכן? אז הוא רע, האם הוא לא יכול וגם לא מוכן? אז הוא לא אלוהים, האם הוא כן יכול וכן מוכן? לא ייתכן, כי יש רוע בעולם.</a:t>
            </a:r>
          </a:p>
          <a:p>
            <a:pPr marL="0" lvl="0" indent="0" rtl="0">
              <a:spcBef>
                <a:spcPts val="0"/>
              </a:spcBef>
              <a:spcAft>
                <a:spcPts val="0"/>
              </a:spcAft>
              <a:buNone/>
            </a:pPr>
            <a:r>
              <a:rPr lang="he-IL" sz="1800" dirty="0">
                <a:solidFill>
                  <a:srgbClr val="202122"/>
                </a:solidFill>
                <a:latin typeface="David" panose="020E0502060401010101" pitchFamily="34" charset="-79"/>
                <a:ea typeface="Didact Gothic"/>
                <a:cs typeface="David" panose="020E0502060401010101" pitchFamily="34" charset="-79"/>
                <a:sym typeface="Didact Gothic"/>
              </a:rPr>
              <a:t>(אפיקורוס)</a:t>
            </a:r>
            <a:endParaRPr sz="1800" dirty="0">
              <a:solidFill>
                <a:schemeClr val="dk1"/>
              </a:solidFill>
              <a:latin typeface="Didact Gothic"/>
              <a:ea typeface="Didact Gothic"/>
              <a:cs typeface="Didact Gothic"/>
              <a:sym typeface="Didact Gothic"/>
            </a:endParaRPr>
          </a:p>
        </p:txBody>
      </p:sp>
      <p:cxnSp>
        <p:nvCxnSpPr>
          <p:cNvPr id="289" name="Google Shape;289;p42"/>
          <p:cNvCxnSpPr/>
          <p:nvPr/>
        </p:nvCxnSpPr>
        <p:spPr>
          <a:xfrm>
            <a:off x="4149300" y="1316657"/>
            <a:ext cx="8454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69"/>
        <p:cNvGrpSpPr/>
        <p:nvPr/>
      </p:nvGrpSpPr>
      <p:grpSpPr>
        <a:xfrm>
          <a:off x="0" y="0"/>
          <a:ext cx="0" cy="0"/>
          <a:chOff x="0" y="0"/>
          <a:chExt cx="0" cy="0"/>
        </a:xfrm>
      </p:grpSpPr>
      <p:sp>
        <p:nvSpPr>
          <p:cNvPr id="270" name="Google Shape;270;p40"/>
          <p:cNvSpPr txBox="1">
            <a:spLocks noGrp="1"/>
          </p:cNvSpPr>
          <p:nvPr>
            <p:ph type="ctrTitle"/>
          </p:nvPr>
        </p:nvSpPr>
        <p:spPr>
          <a:xfrm>
            <a:off x="1562463" y="1059412"/>
            <a:ext cx="5762400" cy="113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sz="3000" dirty="0">
                <a:solidFill>
                  <a:schemeClr val="lt1"/>
                </a:solidFill>
                <a:latin typeface="David" panose="020E0502060401010101" pitchFamily="34" charset="-79"/>
                <a:cs typeface="David" panose="020E0502060401010101" pitchFamily="34" charset="-79"/>
              </a:rPr>
              <a:t>מבנה הבעיה</a:t>
            </a:r>
            <a:endParaRPr sz="3000" dirty="0">
              <a:solidFill>
                <a:schemeClr val="lt1"/>
              </a:solidFill>
              <a:latin typeface="David" panose="020E0502060401010101" pitchFamily="34" charset="-79"/>
              <a:cs typeface="David" panose="020E0502060401010101" pitchFamily="34" charset="-79"/>
            </a:endParaRPr>
          </a:p>
        </p:txBody>
      </p:sp>
      <p:sp>
        <p:nvSpPr>
          <p:cNvPr id="6" name="תיבת טקסט 5">
            <a:extLst>
              <a:ext uri="{FF2B5EF4-FFF2-40B4-BE49-F238E27FC236}">
                <a16:creationId xmlns:a16="http://schemas.microsoft.com/office/drawing/2014/main" id="{FDF39C1F-2DFF-4406-B2C0-636A8ADDE3AB}"/>
              </a:ext>
            </a:extLst>
          </p:cNvPr>
          <p:cNvSpPr txBox="1"/>
          <p:nvPr/>
        </p:nvSpPr>
        <p:spPr>
          <a:xfrm>
            <a:off x="2037347" y="2336212"/>
            <a:ext cx="4153262" cy="1815882"/>
          </a:xfrm>
          <a:prstGeom prst="rect">
            <a:avLst/>
          </a:prstGeom>
          <a:noFill/>
        </p:spPr>
        <p:txBody>
          <a:bodyPr wrap="square">
            <a:spAutoFit/>
          </a:bodyPr>
          <a:lstStyle/>
          <a:p>
            <a:pPr marR="1371600" algn="just" rtl="1" fontAlgn="base">
              <a:spcBef>
                <a:spcPts val="0"/>
              </a:spcBef>
              <a:spcAft>
                <a:spcPts val="0"/>
              </a:spcAft>
              <a:buFont typeface="Arial" panose="020B0604020202020204" pitchFamily="34" charset="0"/>
              <a:buChar char="•"/>
            </a:pPr>
            <a:r>
              <a:rPr lang="he-IL" sz="1700" b="0" i="0" u="none" strike="noStrike" dirty="0">
                <a:solidFill>
                  <a:schemeClr val="accent6"/>
                </a:solidFill>
                <a:effectLst/>
                <a:latin typeface="David" panose="020E0502060401010101" pitchFamily="34" charset="-79"/>
                <a:cs typeface="David" panose="020E0502060401010101" pitchFamily="34" charset="-79"/>
              </a:rPr>
              <a:t>הגדרה: אלוהים הוא כל יכול, כל טוב ויודע כל. </a:t>
            </a:r>
          </a:p>
          <a:p>
            <a:pPr marL="742950" marR="1371600" lvl="1" indent="-285750" algn="just" rtl="1" fontAlgn="base">
              <a:spcBef>
                <a:spcPts val="0"/>
              </a:spcBef>
              <a:spcAft>
                <a:spcPts val="0"/>
              </a:spcAft>
              <a:buFont typeface="Arial" panose="020B0604020202020204" pitchFamily="34" charset="0"/>
              <a:buChar char="•"/>
            </a:pPr>
            <a:r>
              <a:rPr lang="he-IL" sz="1700" dirty="0">
                <a:solidFill>
                  <a:schemeClr val="accent6"/>
                </a:solidFill>
                <a:latin typeface="David" panose="020E0502060401010101" pitchFamily="34" charset="-79"/>
                <a:cs typeface="David" panose="020E0502060401010101" pitchFamily="34" charset="-79"/>
              </a:rPr>
              <a:t>הנחה א': </a:t>
            </a:r>
            <a:r>
              <a:rPr lang="he-IL" sz="1700" b="0" i="0" u="none" strike="noStrike" dirty="0">
                <a:solidFill>
                  <a:schemeClr val="accent6"/>
                </a:solidFill>
                <a:effectLst/>
                <a:latin typeface="David" panose="020E0502060401010101" pitchFamily="34" charset="-79"/>
                <a:cs typeface="David" panose="020E0502060401010101" pitchFamily="34" charset="-79"/>
              </a:rPr>
              <a:t>אם יש אלוהים אז אין רוע.</a:t>
            </a:r>
          </a:p>
          <a:p>
            <a:pPr marL="742950" marR="1371600" lvl="1" indent="-285750" algn="just" rtl="1" fontAlgn="base">
              <a:spcBef>
                <a:spcPts val="0"/>
              </a:spcBef>
              <a:spcAft>
                <a:spcPts val="1200"/>
              </a:spcAft>
              <a:buFont typeface="Arial" panose="020B0604020202020204" pitchFamily="34" charset="0"/>
              <a:buChar char="•"/>
            </a:pPr>
            <a:r>
              <a:rPr lang="he-IL" sz="1700" b="0" i="0" u="none" strike="noStrike" dirty="0">
                <a:solidFill>
                  <a:schemeClr val="accent6"/>
                </a:solidFill>
                <a:effectLst/>
                <a:latin typeface="David" panose="020E0502060401010101" pitchFamily="34" charset="-79"/>
                <a:cs typeface="David" panose="020E0502060401010101" pitchFamily="34" charset="-79"/>
              </a:rPr>
              <a:t>הנחה ב': יש רוע.</a:t>
            </a:r>
          </a:p>
          <a:p>
            <a:pPr marL="742950" marR="1371600" lvl="1" indent="-285750" algn="just" rtl="1" fontAlgn="base">
              <a:spcBef>
                <a:spcPts val="0"/>
              </a:spcBef>
              <a:spcAft>
                <a:spcPts val="0"/>
              </a:spcAft>
              <a:buFont typeface="Arial" panose="020B0604020202020204" pitchFamily="34" charset="0"/>
              <a:buChar char="•"/>
            </a:pPr>
            <a:r>
              <a:rPr lang="he-IL" sz="1700" b="0" i="0" u="none" strike="noStrike" dirty="0">
                <a:solidFill>
                  <a:schemeClr val="accent6"/>
                </a:solidFill>
                <a:effectLst/>
                <a:latin typeface="David" panose="020E0502060401010101" pitchFamily="34" charset="-79"/>
                <a:cs typeface="David" panose="020E0502060401010101" pitchFamily="34" charset="-79"/>
              </a:rPr>
              <a:t>מסקנה: אין אלוהים.</a:t>
            </a:r>
          </a:p>
        </p:txBody>
      </p:sp>
      <p:sp>
        <p:nvSpPr>
          <p:cNvPr id="9" name="תיבת טקסט 8">
            <a:extLst>
              <a:ext uri="{FF2B5EF4-FFF2-40B4-BE49-F238E27FC236}">
                <a16:creationId xmlns:a16="http://schemas.microsoft.com/office/drawing/2014/main" id="{DB2234DD-944E-42CD-82CF-3D9D23B25F0C}"/>
              </a:ext>
            </a:extLst>
          </p:cNvPr>
          <p:cNvSpPr txBox="1"/>
          <p:nvPr/>
        </p:nvSpPr>
        <p:spPr>
          <a:xfrm>
            <a:off x="659575" y="4347479"/>
            <a:ext cx="6759073" cy="646331"/>
          </a:xfrm>
          <a:prstGeom prst="rect">
            <a:avLst/>
          </a:prstGeom>
          <a:noFill/>
        </p:spPr>
        <p:txBody>
          <a:bodyPr wrap="square">
            <a:spAutoFit/>
          </a:bodyPr>
          <a:lstStyle/>
          <a:p>
            <a:pPr marR="1371600" algn="ctr" rtl="1" fontAlgn="base">
              <a:spcBef>
                <a:spcPts val="0"/>
              </a:spcBef>
              <a:spcAft>
                <a:spcPts val="0"/>
              </a:spcAft>
            </a:pPr>
            <a:r>
              <a:rPr lang="he-IL" sz="1800" b="1" dirty="0">
                <a:solidFill>
                  <a:schemeClr val="accent6"/>
                </a:solidFill>
                <a:latin typeface="David" panose="020E0502060401010101" pitchFamily="34" charset="-79"/>
                <a:cs typeface="David" panose="020E0502060401010101" pitchFamily="34" charset="-79"/>
              </a:rPr>
              <a:t>שימו לב שזה טיעון דדוקטיבי! </a:t>
            </a:r>
          </a:p>
          <a:p>
            <a:pPr marR="1371600" algn="ctr" rtl="1" fontAlgn="base">
              <a:spcBef>
                <a:spcPts val="0"/>
              </a:spcBef>
              <a:spcAft>
                <a:spcPts val="0"/>
              </a:spcAft>
            </a:pPr>
            <a:r>
              <a:rPr lang="he-IL" sz="1800" b="1" dirty="0">
                <a:solidFill>
                  <a:schemeClr val="accent6"/>
                </a:solidFill>
                <a:latin typeface="David" panose="020E0502060401010101" pitchFamily="34" charset="-79"/>
                <a:cs typeface="David" panose="020E0502060401010101" pitchFamily="34" charset="-79"/>
              </a:rPr>
              <a:t>לכן, </a:t>
            </a:r>
            <a:r>
              <a:rPr lang="he-IL" sz="1800" b="1" dirty="0" err="1">
                <a:solidFill>
                  <a:schemeClr val="accent6"/>
                </a:solidFill>
                <a:latin typeface="David" panose="020E0502060401010101" pitchFamily="34" charset="-79"/>
                <a:cs typeface="David" panose="020E0502060401010101" pitchFamily="34" charset="-79"/>
              </a:rPr>
              <a:t>התאיסטים</a:t>
            </a:r>
            <a:r>
              <a:rPr lang="he-IL" sz="1800" b="1" dirty="0">
                <a:solidFill>
                  <a:schemeClr val="accent6"/>
                </a:solidFill>
                <a:latin typeface="David" panose="020E0502060401010101" pitchFamily="34" charset="-79"/>
                <a:cs typeface="David" panose="020E0502060401010101" pitchFamily="34" charset="-79"/>
              </a:rPr>
              <a:t> השונים חייבים לדחות או את אחת ההנחות. </a:t>
            </a:r>
            <a:endParaRPr lang="he-IL" sz="1800" b="1" i="0" u="none" strike="noStrike" dirty="0">
              <a:solidFill>
                <a:schemeClr val="accent6"/>
              </a:solidFill>
              <a:effectLst/>
              <a:latin typeface="David" panose="020E0502060401010101" pitchFamily="34" charset="-79"/>
              <a:cs typeface="David" panose="020E0502060401010101" pitchFamily="34"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מציין מיקום תוכן 2">
            <a:extLst>
              <a:ext uri="{FF2B5EF4-FFF2-40B4-BE49-F238E27FC236}">
                <a16:creationId xmlns:a16="http://schemas.microsoft.com/office/drawing/2014/main" id="{2DD871B3-B6F9-20DC-586A-31E760E2F57E}"/>
              </a:ext>
            </a:extLst>
          </p:cNvPr>
          <p:cNvSpPr>
            <a:spLocks noGrp="1"/>
          </p:cNvSpPr>
          <p:nvPr>
            <p:ph type="body" idx="1"/>
          </p:nvPr>
        </p:nvSpPr>
        <p:spPr>
          <a:xfrm>
            <a:off x="500185" y="609599"/>
            <a:ext cx="7916740" cy="4251569"/>
          </a:xfrm>
        </p:spPr>
        <p:txBody>
          <a:bodyPr>
            <a:normAutofit/>
          </a:bodyPr>
          <a:lstStyle/>
          <a:p>
            <a:pPr algn="just" rtl="0"/>
            <a:r>
              <a:rPr lang="en-US" dirty="0">
                <a:latin typeface="David" panose="020E0502060401010101" pitchFamily="34" charset="-79"/>
                <a:cs typeface="David" panose="020E0502060401010101" pitchFamily="34" charset="-79"/>
              </a:rPr>
              <a:t>The traditional arguments for the existence of God have been fairly thoroughly </a:t>
            </a:r>
            <a:r>
              <a:rPr lang="en-US" dirty="0" err="1">
                <a:latin typeface="David" panose="020E0502060401010101" pitchFamily="34" charset="-79"/>
                <a:cs typeface="David" panose="020E0502060401010101" pitchFamily="34" charset="-79"/>
              </a:rPr>
              <a:t>criticised</a:t>
            </a:r>
            <a:r>
              <a:rPr lang="en-US" dirty="0">
                <a:latin typeface="David" panose="020E0502060401010101" pitchFamily="34" charset="-79"/>
                <a:cs typeface="David" panose="020E0502060401010101" pitchFamily="34" charset="-79"/>
              </a:rPr>
              <a:t> by philosophers. But the theologian can, if he wishes, accept this criticism. He can admit that no rational proof of God's existence is possible. And he can still retain all that is essential to his position, by holding that God's existence is known in some other, non-rational way. I think, however, that a more telling criticism can be made by way of the traditional problem of evil. Here it can be shown, not that religious beliefs lack rational support, but that they are positively irrational, that the several parts of the essential theological doctrine are inconsistent with one another, so that the theologian can maintain his position as a whole only by a much more extreme rejection of reason than in the former case. </a:t>
            </a:r>
            <a:r>
              <a:rPr lang="en-US" b="1" dirty="0">
                <a:latin typeface="David" panose="020E0502060401010101" pitchFamily="34" charset="-79"/>
                <a:cs typeface="David" panose="020E0502060401010101" pitchFamily="34" charset="-79"/>
              </a:rPr>
              <a:t>He must now be prepared to believe, not merely what cannot be proved, but what can be disproved from other beliefs that he also holds.</a:t>
            </a:r>
            <a:r>
              <a:rPr lang="en-US" dirty="0">
                <a:latin typeface="David" panose="020E0502060401010101" pitchFamily="34" charset="-79"/>
                <a:cs typeface="David" panose="020E0502060401010101" pitchFamily="34" charset="-79"/>
              </a:rPr>
              <a:t> </a:t>
            </a:r>
          </a:p>
          <a:p>
            <a:pPr marL="139700" indent="0" algn="just" rtl="0">
              <a:buNone/>
            </a:pPr>
            <a:endParaRPr lang="en-US" dirty="0">
              <a:latin typeface="David" panose="020E0502060401010101" pitchFamily="34" charset="-79"/>
              <a:cs typeface="David" panose="020E0502060401010101" pitchFamily="34" charset="-79"/>
            </a:endParaRPr>
          </a:p>
          <a:p>
            <a:pPr algn="just" rtl="0"/>
            <a:r>
              <a:rPr lang="en-US" dirty="0">
                <a:latin typeface="David" panose="020E0502060401010101" pitchFamily="34" charset="-79"/>
                <a:cs typeface="David" panose="020E0502060401010101" pitchFamily="34" charset="-79"/>
              </a:rPr>
              <a:t>The problem of evil, in the sense in which I shall be using the phrase, is a problem only for someone who believes that there is a God who is both omnipotent and wholly good. And </a:t>
            </a:r>
            <a:r>
              <a:rPr lang="en-US" b="1" dirty="0">
                <a:latin typeface="David" panose="020E0502060401010101" pitchFamily="34" charset="-79"/>
                <a:cs typeface="David" panose="020E0502060401010101" pitchFamily="34" charset="-79"/>
              </a:rPr>
              <a:t>it is a logical problem, the problem of clarifying and reconciling a number of beliefs; it is not a scientific problem that might be solved by further observations, or a practical problem that might be solved by a decision or an action. </a:t>
            </a:r>
            <a:r>
              <a:rPr lang="en-US" dirty="0">
                <a:latin typeface="David" panose="020E0502060401010101" pitchFamily="34" charset="-79"/>
                <a:cs typeface="David" panose="020E0502060401010101" pitchFamily="34" charset="-79"/>
              </a:rPr>
              <a:t>These points are obvious; I mention them only because they are sometimes ignored by theologians, who sometimes parry a statement of the problem with such remarks as "Well, can you solve the problem yourself?" or "This is a mystery which may be revealed to us later" or "Evil is something to be faced and overcome, not to be merely discussed“.</a:t>
            </a:r>
          </a:p>
        </p:txBody>
      </p:sp>
    </p:spTree>
    <p:extLst>
      <p:ext uri="{BB962C8B-B14F-4D97-AF65-F5344CB8AC3E}">
        <p14:creationId xmlns:p14="http://schemas.microsoft.com/office/powerpoint/2010/main" val="3984857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6"/>
          <p:cNvSpPr/>
          <p:nvPr/>
        </p:nvSpPr>
        <p:spPr>
          <a:xfrm flipH="1">
            <a:off x="-1149636" y="-866034"/>
            <a:ext cx="8239125" cy="4857750"/>
          </a:xfrm>
          <a:custGeom>
            <a:avLst/>
            <a:gdLst/>
            <a:ahLst/>
            <a:cxnLst/>
            <a:rect l="l" t="t" r="r" b="b"/>
            <a:pathLst>
              <a:path w="329565" h="194310" extrusionOk="0">
                <a:moveTo>
                  <a:pt x="0" y="0"/>
                </a:moveTo>
                <a:lnTo>
                  <a:pt x="33147" y="107442"/>
                </a:lnTo>
                <a:lnTo>
                  <a:pt x="74295" y="118110"/>
                </a:lnTo>
                <a:lnTo>
                  <a:pt x="134493" y="194310"/>
                </a:lnTo>
                <a:lnTo>
                  <a:pt x="329565" y="180594"/>
                </a:lnTo>
                <a:lnTo>
                  <a:pt x="308229" y="11430"/>
                </a:lnTo>
                <a:close/>
              </a:path>
            </a:pathLst>
          </a:custGeom>
          <a:noFill/>
          <a:ln w="19050" cap="flat" cmpd="sng">
            <a:solidFill>
              <a:srgbClr val="D9D9D9"/>
            </a:solidFill>
            <a:prstDash val="solid"/>
            <a:round/>
            <a:headEnd type="none" w="med" len="med"/>
            <a:tailEnd type="none" w="med" len="med"/>
          </a:ln>
        </p:spPr>
        <p:txBody>
          <a:bodyPr/>
          <a:lstStyle/>
          <a:p>
            <a:endParaRPr lang="en-IL"/>
          </a:p>
        </p:txBody>
      </p:sp>
      <p:sp>
        <p:nvSpPr>
          <p:cNvPr id="7" name="Google Shape;387;p49">
            <a:extLst>
              <a:ext uri="{FF2B5EF4-FFF2-40B4-BE49-F238E27FC236}">
                <a16:creationId xmlns:a16="http://schemas.microsoft.com/office/drawing/2014/main" id="{FFDD3D4F-AF9B-47A2-A9DC-ED23E810BEDA}"/>
              </a:ext>
            </a:extLst>
          </p:cNvPr>
          <p:cNvSpPr txBox="1">
            <a:spLocks/>
          </p:cNvSpPr>
          <p:nvPr/>
        </p:nvSpPr>
        <p:spPr>
          <a:xfrm>
            <a:off x="1974300" y="125725"/>
            <a:ext cx="519540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1pPr>
            <a:lvl2pPr marR="0" lvl="1"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2pPr>
            <a:lvl3pPr marR="0" lvl="2"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3pPr>
            <a:lvl4pPr marR="0" lvl="3"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4pPr>
            <a:lvl5pPr marR="0" lvl="4"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5pPr>
            <a:lvl6pPr marR="0" lvl="5"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6pPr>
            <a:lvl7pPr marR="0" lvl="6"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7pPr>
            <a:lvl8pPr marR="0" lvl="7"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8pPr>
            <a:lvl9pPr marR="0" lvl="8" algn="r" rtl="0">
              <a:lnSpc>
                <a:spcPct val="100000"/>
              </a:lnSpc>
              <a:spcBef>
                <a:spcPts val="0"/>
              </a:spcBef>
              <a:spcAft>
                <a:spcPts val="0"/>
              </a:spcAft>
              <a:buClr>
                <a:schemeClr val="hlink"/>
              </a:buClr>
              <a:buSzPts val="1400"/>
              <a:buFont typeface="Nunito Sans ExtraBold"/>
              <a:buNone/>
              <a:defRPr sz="1400" b="0" i="0" u="none" strike="noStrike" cap="none">
                <a:solidFill>
                  <a:schemeClr val="hlink"/>
                </a:solidFill>
                <a:latin typeface="Nunito Sans ExtraBold"/>
                <a:ea typeface="Nunito Sans ExtraBold"/>
                <a:cs typeface="Nunito Sans ExtraBold"/>
                <a:sym typeface="Nunito Sans ExtraBold"/>
              </a:defRPr>
            </a:lvl9pPr>
          </a:lstStyle>
          <a:p>
            <a:pPr algn="ctr"/>
            <a:r>
              <a:rPr lang="he-IL" sz="2400" b="1" dirty="0">
                <a:latin typeface="David" panose="020E0502060401010101" pitchFamily="34" charset="-79"/>
                <a:cs typeface="David" panose="020E0502060401010101" pitchFamily="34" charset="-79"/>
              </a:rPr>
              <a:t>אין רוע?!</a:t>
            </a:r>
          </a:p>
          <a:p>
            <a:pPr algn="ctr"/>
            <a:r>
              <a:rPr lang="he-IL" sz="2400" b="1" dirty="0">
                <a:latin typeface="David" panose="020E0502060401010101" pitchFamily="34" charset="-79"/>
                <a:cs typeface="David" panose="020E0502060401010101" pitchFamily="34" charset="-79"/>
              </a:rPr>
              <a:t>שתי אפשריות</a:t>
            </a:r>
          </a:p>
        </p:txBody>
      </p:sp>
      <p:sp>
        <p:nvSpPr>
          <p:cNvPr id="8" name="Google Shape;277;p41">
            <a:extLst>
              <a:ext uri="{FF2B5EF4-FFF2-40B4-BE49-F238E27FC236}">
                <a16:creationId xmlns:a16="http://schemas.microsoft.com/office/drawing/2014/main" id="{0469F496-ADC8-49BF-8187-9C2984EB00EA}"/>
              </a:ext>
            </a:extLst>
          </p:cNvPr>
          <p:cNvSpPr txBox="1">
            <a:spLocks/>
          </p:cNvSpPr>
          <p:nvPr/>
        </p:nvSpPr>
        <p:spPr>
          <a:xfrm>
            <a:off x="4950616" y="2261862"/>
            <a:ext cx="1369101" cy="990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he-IL" sz="1800" dirty="0">
                <a:latin typeface="David" panose="020E0502060401010101" pitchFamily="34" charset="-79"/>
                <a:ea typeface="Didact Gothic"/>
                <a:cs typeface="David" panose="020E0502060401010101" pitchFamily="34" charset="-79"/>
                <a:sym typeface="Didact Gothic"/>
              </a:rPr>
              <a:t>רוע כהיעדר</a:t>
            </a:r>
          </a:p>
          <a:p>
            <a:pPr algn="ctr" rtl="1"/>
            <a:r>
              <a:rPr lang="he-IL" sz="1800" dirty="0">
                <a:latin typeface="David" panose="020E0502060401010101" pitchFamily="34" charset="-79"/>
                <a:ea typeface="Didact Gothic"/>
                <a:cs typeface="David" panose="020E0502060401010101" pitchFamily="34" charset="-79"/>
                <a:sym typeface="Didact Gothic"/>
              </a:rPr>
              <a:t>(אוגוסטינוס, הרמב"ם)</a:t>
            </a:r>
            <a:endParaRPr lang="en-US" sz="1800" dirty="0">
              <a:latin typeface="David" panose="020E0502060401010101" pitchFamily="34" charset="-79"/>
              <a:ea typeface="Didact Gothic"/>
              <a:cs typeface="David" panose="020E0502060401010101" pitchFamily="34" charset="-79"/>
              <a:sym typeface="Didact Gothic"/>
            </a:endParaRPr>
          </a:p>
        </p:txBody>
      </p:sp>
      <p:sp>
        <p:nvSpPr>
          <p:cNvPr id="9" name="Google Shape;277;p41">
            <a:extLst>
              <a:ext uri="{FF2B5EF4-FFF2-40B4-BE49-F238E27FC236}">
                <a16:creationId xmlns:a16="http://schemas.microsoft.com/office/drawing/2014/main" id="{8E51DE5F-1149-4C6A-AB08-3BF1C6877B28}"/>
              </a:ext>
            </a:extLst>
          </p:cNvPr>
          <p:cNvSpPr txBox="1">
            <a:spLocks/>
          </p:cNvSpPr>
          <p:nvPr/>
        </p:nvSpPr>
        <p:spPr>
          <a:xfrm>
            <a:off x="2252429" y="1900171"/>
            <a:ext cx="1432529" cy="990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he-IL" sz="1800" dirty="0">
                <a:latin typeface="David" panose="020E0502060401010101" pitchFamily="34" charset="-79"/>
                <a:ea typeface="Didact Gothic"/>
                <a:cs typeface="David" panose="020E0502060401010101" pitchFamily="34" charset="-79"/>
                <a:sym typeface="Didact Gothic"/>
              </a:rPr>
              <a:t>האל כטוב</a:t>
            </a:r>
          </a:p>
          <a:p>
            <a:pPr algn="ctr" rtl="1"/>
            <a:r>
              <a:rPr lang="he-IL" sz="1800" dirty="0">
                <a:latin typeface="David" panose="020E0502060401010101" pitchFamily="34" charset="-79"/>
                <a:ea typeface="Didact Gothic"/>
                <a:cs typeface="David" panose="020E0502060401010101" pitchFamily="34" charset="-79"/>
                <a:sym typeface="Didact Gothic"/>
              </a:rPr>
              <a:t>(האדמו"ר </a:t>
            </a:r>
            <a:r>
              <a:rPr lang="he-IL" sz="1800" dirty="0" err="1">
                <a:latin typeface="David" panose="020E0502060401010101" pitchFamily="34" charset="-79"/>
                <a:ea typeface="Didact Gothic"/>
                <a:cs typeface="David" panose="020E0502060401010101" pitchFamily="34" charset="-79"/>
                <a:sym typeface="Didact Gothic"/>
              </a:rPr>
              <a:t>מפיאסצ'נה</a:t>
            </a:r>
            <a:r>
              <a:rPr lang="he-IL" sz="1800" dirty="0">
                <a:latin typeface="David" panose="020E0502060401010101" pitchFamily="34" charset="-79"/>
                <a:ea typeface="Didact Gothic"/>
                <a:cs typeface="David" panose="020E0502060401010101" pitchFamily="34" charset="-79"/>
                <a:sym typeface="Didact Gothic"/>
              </a:rPr>
              <a:t>)</a:t>
            </a:r>
            <a:endParaRPr lang="en-US" sz="1800" dirty="0">
              <a:latin typeface="David" panose="020E0502060401010101" pitchFamily="34" charset="-79"/>
              <a:ea typeface="Didact Gothic"/>
              <a:cs typeface="David" panose="020E0502060401010101" pitchFamily="34" charset="-79"/>
              <a:sym typeface="Didact Gothic"/>
            </a:endParaRPr>
          </a:p>
        </p:txBody>
      </p:sp>
      <p:pic>
        <p:nvPicPr>
          <p:cNvPr id="2" name="Picture 2" descr="אוגוסטינוס – ויקיציטוט">
            <a:extLst>
              <a:ext uri="{FF2B5EF4-FFF2-40B4-BE49-F238E27FC236}">
                <a16:creationId xmlns:a16="http://schemas.microsoft.com/office/drawing/2014/main" id="{DFA54328-5AB2-3AD3-466D-FE5926458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769" y="1641474"/>
            <a:ext cx="1800225" cy="24574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רבי קלונימוס קלמיש שפירא, האדמו&quot;ר מפיאסצנה – י&quot;ט באייר תרמ&quot;ט – ד' בחשוון  תש&quot;ד - גנזך קידוש השם">
            <a:extLst>
              <a:ext uri="{FF2B5EF4-FFF2-40B4-BE49-F238E27FC236}">
                <a16:creationId xmlns:a16="http://schemas.microsoft.com/office/drawing/2014/main" id="{F57A05AC-6E7D-E1E5-930B-C84131D25609}"/>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484554" y="511175"/>
            <a:ext cx="1828800" cy="249555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77;p41">
            <a:extLst>
              <a:ext uri="{FF2B5EF4-FFF2-40B4-BE49-F238E27FC236}">
                <a16:creationId xmlns:a16="http://schemas.microsoft.com/office/drawing/2014/main" id="{D56EA4BE-B71A-D852-0617-BC873A7CB0EA}"/>
              </a:ext>
            </a:extLst>
          </p:cNvPr>
          <p:cNvSpPr txBox="1">
            <a:spLocks/>
          </p:cNvSpPr>
          <p:nvPr/>
        </p:nvSpPr>
        <p:spPr>
          <a:xfrm>
            <a:off x="2709927" y="4082996"/>
            <a:ext cx="3721316" cy="990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he-IL" sz="1800" dirty="0">
                <a:latin typeface="David" panose="020E0502060401010101" pitchFamily="34" charset="-79"/>
                <a:ea typeface="Didact Gothic"/>
                <a:cs typeface="David" panose="020E0502060401010101" pitchFamily="34" charset="-79"/>
                <a:sym typeface="Didact Gothic"/>
              </a:rPr>
              <a:t>שימו לב, הטענה ש'הכל לטובה' – לא אומרת שאין רוע!</a:t>
            </a:r>
            <a:endParaRPr lang="en-US" sz="1800" dirty="0">
              <a:latin typeface="David" panose="020E0502060401010101" pitchFamily="34" charset="-79"/>
              <a:ea typeface="Didact Gothic"/>
              <a:cs typeface="David" panose="020E0502060401010101" pitchFamily="34" charset="-79"/>
              <a:sym typeface="Didact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2050" name="Picture 2" descr="Stream המתמטיקה כשפת התודעה - פרק 2: לייבניץ by הסדרות של רדיו מהות החיים |  EOL Series Channel | Listen online for free on SoundCloud">
            <a:extLst>
              <a:ext uri="{FF2B5EF4-FFF2-40B4-BE49-F238E27FC236}">
                <a16:creationId xmlns:a16="http://schemas.microsoft.com/office/drawing/2014/main" id="{52D19514-6DD8-AEF8-E7B2-85B6B302E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898" y="0"/>
            <a:ext cx="47625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87" name="Google Shape;187;p28"/>
          <p:cNvSpPr/>
          <p:nvPr/>
        </p:nvSpPr>
        <p:spPr>
          <a:xfrm flipH="1">
            <a:off x="4750359" y="-676192"/>
            <a:ext cx="4652175" cy="1932371"/>
          </a:xfrm>
          <a:custGeom>
            <a:avLst/>
            <a:gdLst/>
            <a:ahLst/>
            <a:cxnLst/>
            <a:rect l="l" t="t" r="r" b="b"/>
            <a:pathLst>
              <a:path w="34367" h="14275" extrusionOk="0">
                <a:moveTo>
                  <a:pt x="34342" y="1"/>
                </a:moveTo>
                <a:lnTo>
                  <a:pt x="13605" y="14227"/>
                </a:lnTo>
                <a:lnTo>
                  <a:pt x="13" y="10191"/>
                </a:lnTo>
                <a:lnTo>
                  <a:pt x="0" y="10231"/>
                </a:lnTo>
                <a:lnTo>
                  <a:pt x="13602" y="14272"/>
                </a:lnTo>
                <a:lnTo>
                  <a:pt x="13612" y="14275"/>
                </a:lnTo>
                <a:lnTo>
                  <a:pt x="34367" y="36"/>
                </a:lnTo>
                <a:lnTo>
                  <a:pt x="34342" y="1"/>
                </a:lnTo>
                <a:close/>
              </a:path>
            </a:pathLst>
          </a:custGeom>
          <a:solidFill>
            <a:srgbClr val="D9D9D9"/>
          </a:solidFill>
          <a:ln w="19050"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 name="Google Shape;189;p28"/>
          <p:cNvGrpSpPr/>
          <p:nvPr/>
        </p:nvGrpSpPr>
        <p:grpSpPr>
          <a:xfrm>
            <a:off x="0" y="-9525"/>
            <a:ext cx="3105188" cy="5210133"/>
            <a:chOff x="0" y="-9525"/>
            <a:chExt cx="3105188" cy="5210133"/>
          </a:xfrm>
        </p:grpSpPr>
        <p:sp>
          <p:nvSpPr>
            <p:cNvPr id="190" name="Google Shape;190;p28"/>
            <p:cNvSpPr/>
            <p:nvPr/>
          </p:nvSpPr>
          <p:spPr>
            <a:xfrm>
              <a:off x="266700" y="-9525"/>
              <a:ext cx="2838488" cy="5210133"/>
            </a:xfrm>
            <a:custGeom>
              <a:avLst/>
              <a:gdLst/>
              <a:ahLst/>
              <a:cxnLst/>
              <a:rect l="l" t="t" r="r" b="b"/>
              <a:pathLst>
                <a:path w="110490" h="204359" extrusionOk="0">
                  <a:moveTo>
                    <a:pt x="1524" y="0"/>
                  </a:moveTo>
                  <a:lnTo>
                    <a:pt x="110490" y="0"/>
                  </a:lnTo>
                  <a:lnTo>
                    <a:pt x="55732" y="204359"/>
                  </a:lnTo>
                  <a:lnTo>
                    <a:pt x="0" y="204359"/>
                  </a:lnTo>
                  <a:close/>
                </a:path>
              </a:pathLst>
            </a:custGeom>
            <a:solidFill>
              <a:schemeClr val="dk1"/>
            </a:solidFill>
            <a:ln>
              <a:noFill/>
            </a:ln>
          </p:spPr>
          <p:txBody>
            <a:bodyPr/>
            <a:lstStyle/>
            <a:p>
              <a:endParaRPr lang="en-IL"/>
            </a:p>
          </p:txBody>
        </p:sp>
        <p:sp>
          <p:nvSpPr>
            <p:cNvPr id="191" name="Google Shape;191;p28"/>
            <p:cNvSpPr/>
            <p:nvPr/>
          </p:nvSpPr>
          <p:spPr>
            <a:xfrm>
              <a:off x="0" y="-9525"/>
              <a:ext cx="558000" cy="5162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 name="Google Shape;192;p28"/>
          <p:cNvSpPr txBox="1">
            <a:spLocks noGrp="1"/>
          </p:cNvSpPr>
          <p:nvPr>
            <p:ph type="ctrTitle"/>
          </p:nvPr>
        </p:nvSpPr>
        <p:spPr>
          <a:xfrm>
            <a:off x="323248" y="1367862"/>
            <a:ext cx="1737300" cy="946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sz="3200" dirty="0">
                <a:solidFill>
                  <a:schemeClr val="lt1"/>
                </a:solidFill>
                <a:latin typeface="David" panose="020E0502060401010101" pitchFamily="34" charset="-79"/>
                <a:cs typeface="David" panose="020E0502060401010101" pitchFamily="34" charset="-79"/>
              </a:rPr>
              <a:t>הפתרון של </a:t>
            </a:r>
            <a:r>
              <a:rPr lang="he-IL" sz="3200" dirty="0" err="1">
                <a:solidFill>
                  <a:schemeClr val="lt1"/>
                </a:solidFill>
                <a:latin typeface="David" panose="020E0502060401010101" pitchFamily="34" charset="-79"/>
                <a:cs typeface="David" panose="020E0502060401010101" pitchFamily="34" charset="-79"/>
              </a:rPr>
              <a:t>לייבניץ</a:t>
            </a:r>
            <a:endParaRPr sz="3200" dirty="0">
              <a:solidFill>
                <a:schemeClr val="lt1"/>
              </a:solidFill>
              <a:latin typeface="David" panose="020E0502060401010101" pitchFamily="34" charset="-79"/>
              <a:cs typeface="David" panose="020E0502060401010101" pitchFamily="34" charset="-79"/>
            </a:endParaRPr>
          </a:p>
        </p:txBody>
      </p:sp>
      <p:sp>
        <p:nvSpPr>
          <p:cNvPr id="194" name="Google Shape;194;p28"/>
          <p:cNvSpPr txBox="1">
            <a:spLocks noGrp="1"/>
          </p:cNvSpPr>
          <p:nvPr>
            <p:ph type="subTitle" idx="1"/>
          </p:nvPr>
        </p:nvSpPr>
        <p:spPr>
          <a:xfrm>
            <a:off x="6096000" y="1343562"/>
            <a:ext cx="2781300" cy="970500"/>
          </a:xfrm>
          <a:prstGeom prst="rect">
            <a:avLst/>
          </a:prstGeom>
        </p:spPr>
        <p:txBody>
          <a:bodyPr spcFirstLastPara="1" wrap="square" lIns="91425" tIns="91425" rIns="91425" bIns="91425" anchor="t" anchorCtr="0">
            <a:noAutofit/>
          </a:bodyPr>
          <a:lstStyle/>
          <a:p>
            <a:pPr marL="0" lvl="0" indent="0" algn="just" rtl="1">
              <a:spcBef>
                <a:spcPts val="0"/>
              </a:spcBef>
              <a:spcAft>
                <a:spcPts val="0"/>
              </a:spcAft>
              <a:buNone/>
            </a:pPr>
            <a:r>
              <a:rPr lang="he-IL" sz="1200" b="0" i="0" dirty="0">
                <a:solidFill>
                  <a:srgbClr val="636363"/>
                </a:solidFill>
                <a:effectLst/>
                <a:latin typeface="David" panose="020E0502060401010101" pitchFamily="34" charset="-79"/>
                <a:cs typeface="David" panose="020E0502060401010101" pitchFamily="34" charset="-79"/>
              </a:rPr>
              <a:t>אלוהים ברא את העולם הזה, אך העולם הזה איננו העולם האפשרי היחיד . מן האפשר היה שאלוהים יברא עולם אחר. מותר לבטא את העניין גם כך: כשאלוהים ברא את העולם, היו לפני עיניו כביכול כל העולמות האפשריים. עולמות אלה היו אפשריים, מכיוון שאצל כולם שלטו ללא סתירה האמיתות הנצחיות. וההבדל ביניהם היו 'האמיתות העובדתיות' הקיימות בכל אחד מן העולמות האלה... אלוהים היה צריך לבחור בין העולמות האפשריים האלה ולהחליט , איזה מהם יברא. אך בחירה זו </a:t>
            </a:r>
            <a:r>
              <a:rPr lang="he-IL" sz="1200" b="0" i="0" dirty="0" err="1">
                <a:solidFill>
                  <a:srgbClr val="636363"/>
                </a:solidFill>
                <a:effectLst/>
                <a:latin typeface="David" panose="020E0502060401010101" pitchFamily="34" charset="-79"/>
                <a:cs typeface="David" panose="020E0502060401010101" pitchFamily="34" charset="-79"/>
              </a:rPr>
              <a:t>היתה</a:t>
            </a:r>
            <a:r>
              <a:rPr lang="he-IL" sz="1200" b="0" i="0" dirty="0">
                <a:solidFill>
                  <a:srgbClr val="636363"/>
                </a:solidFill>
                <a:effectLst/>
                <a:latin typeface="David" panose="020E0502060401010101" pitchFamily="34" charset="-79"/>
                <a:cs typeface="David" panose="020E0502060401010101" pitchFamily="34" charset="-79"/>
              </a:rPr>
              <a:t> צריכה להתבסס על 'טעם מספיק' ואין טעם מספיק אחר שהיה יכול לקבוע את רצונו של האל בבריאתו את העולם אלא זה, שהוא ברא את העולם הטוב ביותר בין כל העולמות האפשריים. הבחירה בין העולמות האפשריים השונים מועמדת לפני </a:t>
            </a:r>
            <a:r>
              <a:rPr lang="he-IL" sz="1200" b="0" i="0" dirty="0" err="1">
                <a:solidFill>
                  <a:srgbClr val="636363"/>
                </a:solidFill>
                <a:effectLst/>
                <a:latin typeface="David" panose="020E0502060401010101" pitchFamily="34" charset="-79"/>
                <a:cs typeface="David" panose="020E0502060401010101" pitchFamily="34" charset="-79"/>
              </a:rPr>
              <a:t>לייבניץ</a:t>
            </a:r>
            <a:r>
              <a:rPr lang="he-IL" sz="1200" b="0" i="0" dirty="0">
                <a:solidFill>
                  <a:srgbClr val="636363"/>
                </a:solidFill>
                <a:effectLst/>
                <a:latin typeface="David" panose="020E0502060401010101" pitchFamily="34" charset="-79"/>
                <a:cs typeface="David" panose="020E0502060401010101" pitchFamily="34" charset="-79"/>
              </a:rPr>
              <a:t> בצורת בעיה של '</a:t>
            </a:r>
            <a:r>
              <a:rPr lang="he-IL" sz="1200" b="0" i="0" dirty="0" err="1">
                <a:solidFill>
                  <a:srgbClr val="636363"/>
                </a:solidFill>
                <a:effectLst/>
                <a:latin typeface="David" panose="020E0502060401010101" pitchFamily="34" charset="-79"/>
                <a:cs typeface="David" panose="020E0502060401010101" pitchFamily="34" charset="-79"/>
              </a:rPr>
              <a:t>מאכסימום</a:t>
            </a:r>
            <a:r>
              <a:rPr lang="he-IL" sz="1200" b="0" i="0" dirty="0">
                <a:solidFill>
                  <a:srgbClr val="636363"/>
                </a:solidFill>
                <a:effectLst/>
                <a:latin typeface="David" panose="020E0502060401010101" pitchFamily="34" charset="-79"/>
                <a:cs typeface="David" panose="020E0502060401010101" pitchFamily="34" charset="-79"/>
              </a:rPr>
              <a:t> כמו שאנו מוצאים אותה </a:t>
            </a:r>
            <a:r>
              <a:rPr lang="he-IL" sz="1200" b="0" i="0" dirty="0" err="1">
                <a:solidFill>
                  <a:srgbClr val="636363"/>
                </a:solidFill>
                <a:effectLst/>
                <a:latin typeface="David" panose="020E0502060401010101" pitchFamily="34" charset="-79"/>
                <a:cs typeface="David" panose="020E0502060401010101" pitchFamily="34" charset="-79"/>
              </a:rPr>
              <a:t>במאתימאטיקה</a:t>
            </a:r>
            <a:r>
              <a:rPr lang="he-IL" sz="1200" dirty="0">
                <a:solidFill>
                  <a:srgbClr val="636363"/>
                </a:solidFill>
                <a:latin typeface="David" panose="020E0502060401010101" pitchFamily="34" charset="-79"/>
                <a:cs typeface="David" panose="020E0502060401010101" pitchFamily="34" charset="-79"/>
              </a:rPr>
              <a:t>. </a:t>
            </a:r>
          </a:p>
          <a:p>
            <a:pPr marL="0" lvl="0" indent="0" algn="just" rtl="1">
              <a:spcBef>
                <a:spcPts val="0"/>
              </a:spcBef>
              <a:spcAft>
                <a:spcPts val="0"/>
              </a:spcAft>
              <a:buNone/>
            </a:pPr>
            <a:r>
              <a:rPr lang="he-IL" sz="1200" dirty="0">
                <a:solidFill>
                  <a:srgbClr val="636363"/>
                </a:solidFill>
                <a:latin typeface="David" panose="020E0502060401010101" pitchFamily="34" charset="-79"/>
                <a:cs typeface="David" panose="020E0502060401010101" pitchFamily="34" charset="-79"/>
              </a:rPr>
              <a:t>(</a:t>
            </a:r>
            <a:r>
              <a:rPr lang="he-IL" sz="1200" b="0" i="0" dirty="0">
                <a:solidFill>
                  <a:srgbClr val="636363"/>
                </a:solidFill>
                <a:effectLst/>
                <a:latin typeface="David" panose="020E0502060401010101" pitchFamily="34" charset="-79"/>
                <a:cs typeface="David" panose="020E0502060401010101" pitchFamily="34" charset="-79"/>
              </a:rPr>
              <a:t>ברגמן, תולדות הפילוסופיה, 411)</a:t>
            </a:r>
            <a:endParaRPr sz="1200" dirty="0">
              <a:latin typeface="David" panose="020E0502060401010101" pitchFamily="34" charset="-79"/>
              <a:cs typeface="David" panose="020E0502060401010101" pitchFamily="34" charset="-79"/>
            </a:endParaRPr>
          </a:p>
          <a:p>
            <a:pPr marL="0" lvl="0" indent="0" algn="just" rtl="0">
              <a:spcBef>
                <a:spcPts val="0"/>
              </a:spcBef>
              <a:spcAft>
                <a:spcPts val="0"/>
              </a:spcAft>
              <a:buNone/>
            </a:pPr>
            <a:endParaRPr sz="1200" dirty="0">
              <a:latin typeface="David" panose="020E0502060401010101" pitchFamily="34" charset="-79"/>
              <a:cs typeface="David" panose="020E0502060401010101" pitchFamily="34" charset="-79"/>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286E0-9796-3F1C-1B81-DF332397A21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048612-2D52-E45F-3FF8-8D3228FE65EA}"/>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חלק ב'</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B241A72F-775D-F7F9-B3DE-C4F0900D7B32}"/>
              </a:ext>
            </a:extLst>
          </p:cNvPr>
          <p:cNvSpPr>
            <a:spLocks noGrp="1"/>
          </p:cNvSpPr>
          <p:nvPr>
            <p:ph type="subTitle" idx="1"/>
          </p:nvPr>
        </p:nvSpPr>
        <p:spPr/>
        <p:txBody>
          <a:bodyPr/>
          <a:lstStyle/>
          <a:p>
            <a:r>
              <a:rPr lang="he-IL" dirty="0">
                <a:latin typeface="David" panose="020E0502060401010101" pitchFamily="34" charset="-79"/>
                <a:cs typeface="David" panose="020E0502060401010101" pitchFamily="34" charset="-79"/>
              </a:rPr>
              <a:t>פלנטינגה ההגנה מן הרצון החופשי </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86460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93"/>
        <p:cNvGrpSpPr/>
        <p:nvPr/>
      </p:nvGrpSpPr>
      <p:grpSpPr>
        <a:xfrm>
          <a:off x="0" y="0"/>
          <a:ext cx="0" cy="0"/>
          <a:chOff x="0" y="0"/>
          <a:chExt cx="0" cy="0"/>
        </a:xfrm>
      </p:grpSpPr>
      <p:sp>
        <p:nvSpPr>
          <p:cNvPr id="296" name="Google Shape;296;p43"/>
          <p:cNvSpPr/>
          <p:nvPr/>
        </p:nvSpPr>
        <p:spPr>
          <a:xfrm>
            <a:off x="0" y="225642"/>
            <a:ext cx="5697537" cy="1597548"/>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3"/>
          <p:cNvSpPr txBox="1">
            <a:spLocks noGrp="1"/>
          </p:cNvSpPr>
          <p:nvPr>
            <p:ph type="title"/>
          </p:nvPr>
        </p:nvSpPr>
        <p:spPr>
          <a:xfrm>
            <a:off x="847931" y="636240"/>
            <a:ext cx="4390800" cy="52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e-IL" dirty="0">
                <a:solidFill>
                  <a:schemeClr val="lt1"/>
                </a:solidFill>
                <a:latin typeface="David" panose="020E0502060401010101" pitchFamily="34" charset="-79"/>
                <a:cs typeface="David" panose="020E0502060401010101" pitchFamily="34" charset="-79"/>
              </a:rPr>
              <a:t>ההגנה מן הרצון החופשי</a:t>
            </a:r>
            <a:endParaRPr dirty="0">
              <a:solidFill>
                <a:schemeClr val="lt1"/>
              </a:solidFill>
              <a:latin typeface="David" panose="020E0502060401010101" pitchFamily="34" charset="-79"/>
              <a:cs typeface="David" panose="020E0502060401010101" pitchFamily="34" charset="-79"/>
            </a:endParaRPr>
          </a:p>
          <a:p>
            <a:pPr marL="0" lvl="0" indent="0" algn="l" rtl="0">
              <a:spcBef>
                <a:spcPts val="0"/>
              </a:spcBef>
              <a:spcAft>
                <a:spcPts val="0"/>
              </a:spcAft>
              <a:buNone/>
            </a:pPr>
            <a:endParaRPr dirty="0">
              <a:solidFill>
                <a:schemeClr val="lt1"/>
              </a:solidFill>
              <a:latin typeface="David" panose="020E0502060401010101" pitchFamily="34" charset="-79"/>
              <a:cs typeface="David" panose="020E0502060401010101" pitchFamily="34" charset="-79"/>
            </a:endParaRPr>
          </a:p>
        </p:txBody>
      </p:sp>
      <p:sp>
        <p:nvSpPr>
          <p:cNvPr id="298" name="Google Shape;298;p43"/>
          <p:cNvSpPr txBox="1">
            <a:spLocks noGrp="1"/>
          </p:cNvSpPr>
          <p:nvPr>
            <p:ph type="body" idx="1"/>
          </p:nvPr>
        </p:nvSpPr>
        <p:spPr>
          <a:xfrm>
            <a:off x="0" y="1766555"/>
            <a:ext cx="5856955" cy="2070900"/>
          </a:xfrm>
          <a:prstGeom prst="rect">
            <a:avLst/>
          </a:prstGeom>
        </p:spPr>
        <p:txBody>
          <a:bodyPr spcFirstLastPara="1" wrap="square" lIns="91425" tIns="91425" rIns="91425" bIns="91425" anchor="t" anchorCtr="0">
            <a:noAutofit/>
          </a:bodyPr>
          <a:lstStyle/>
          <a:p>
            <a:pPr lvl="1" algn="just" rtl="1">
              <a:spcBef>
                <a:spcPts val="0"/>
              </a:spcBef>
            </a:pPr>
            <a:r>
              <a:rPr lang="he-IL" dirty="0">
                <a:latin typeface="David" panose="020E0502060401010101" pitchFamily="34" charset="-79"/>
                <a:cs typeface="David" panose="020E0502060401010101" pitchFamily="34" charset="-79"/>
              </a:rPr>
              <a:t>המטרה של פלנטינגה (במאמר הזה), היא מצומצמת למדי. כל מה שהוא מנסה להראות זה שבעיית הרוע איננה בעיה לוגית. במילים אחרות – הוא מנסה להראות שאין סתירה בין כל הטענות הנידונות. </a:t>
            </a:r>
          </a:p>
          <a:p>
            <a:pPr lvl="1" algn="just" rtl="1">
              <a:spcBef>
                <a:spcPts val="0"/>
              </a:spcBef>
            </a:pPr>
            <a:r>
              <a:rPr lang="he-IL" dirty="0">
                <a:latin typeface="David" panose="020E0502060401010101" pitchFamily="34" charset="-79"/>
                <a:cs typeface="David" panose="020E0502060401010101" pitchFamily="34" charset="-79"/>
              </a:rPr>
              <a:t>אז חשוב לשים לב לדברים הבאים:</a:t>
            </a:r>
          </a:p>
          <a:p>
            <a:pPr lvl="2" algn="just" rtl="1">
              <a:spcBef>
                <a:spcPts val="0"/>
              </a:spcBef>
            </a:pPr>
            <a:r>
              <a:rPr lang="he-IL" dirty="0">
                <a:latin typeface="David" panose="020E0502060401010101" pitchFamily="34" charset="-79"/>
                <a:cs typeface="David" panose="020E0502060401010101" pitchFamily="34" charset="-79"/>
              </a:rPr>
              <a:t>הוא לא טוען (במאמר הזה) שקיומו של הרוע לא מציב אתגר </a:t>
            </a:r>
            <a:r>
              <a:rPr lang="he-IL" dirty="0" err="1">
                <a:latin typeface="David" panose="020E0502060401010101" pitchFamily="34" charset="-79"/>
                <a:cs typeface="David" panose="020E0502060401010101" pitchFamily="34" charset="-79"/>
              </a:rPr>
              <a:t>לתאיסט</a:t>
            </a:r>
            <a:r>
              <a:rPr lang="he-IL" dirty="0">
                <a:latin typeface="David" panose="020E0502060401010101" pitchFamily="34" charset="-79"/>
                <a:cs typeface="David" panose="020E0502060401010101" pitchFamily="34" charset="-79"/>
              </a:rPr>
              <a:t>. </a:t>
            </a:r>
          </a:p>
          <a:p>
            <a:pPr lvl="2" algn="just" rtl="1">
              <a:spcBef>
                <a:spcPts val="0"/>
              </a:spcBef>
            </a:pPr>
            <a:r>
              <a:rPr lang="he-IL" dirty="0">
                <a:latin typeface="David" panose="020E0502060401010101" pitchFamily="34" charset="-79"/>
                <a:cs typeface="David" panose="020E0502060401010101" pitchFamily="34" charset="-79"/>
              </a:rPr>
              <a:t>הוא לא טוען (במאמר הזה) שהעמדה </a:t>
            </a:r>
            <a:r>
              <a:rPr lang="he-IL" dirty="0" err="1">
                <a:latin typeface="David" panose="020E0502060401010101" pitchFamily="34" charset="-79"/>
                <a:cs typeface="David" panose="020E0502060401010101" pitchFamily="34" charset="-79"/>
              </a:rPr>
              <a:t>התאיסטית</a:t>
            </a:r>
            <a:r>
              <a:rPr lang="he-IL" dirty="0">
                <a:latin typeface="David" panose="020E0502060401010101" pitchFamily="34" charset="-79"/>
                <a:cs typeface="David" panose="020E0502060401010101" pitchFamily="34" charset="-79"/>
              </a:rPr>
              <a:t> נכונה, או אפילו סבירה – אלא רק שהיא קונסיסטנטית. </a:t>
            </a:r>
          </a:p>
          <a:p>
            <a:pPr lvl="2" algn="just" rtl="1">
              <a:spcBef>
                <a:spcPts val="0"/>
              </a:spcBef>
            </a:pPr>
            <a:r>
              <a:rPr lang="he-IL" dirty="0">
                <a:latin typeface="David" panose="020E0502060401010101" pitchFamily="34" charset="-79"/>
                <a:cs typeface="David" panose="020E0502060401010101" pitchFamily="34" charset="-79"/>
              </a:rPr>
              <a:t>כחלק מכך: הוא לא טוען שההסבר שלו לקיום הרוע הוא ההסבר הנכון.</a:t>
            </a:r>
          </a:p>
          <a:p>
            <a:pPr lvl="1" algn="just" rtl="1">
              <a:spcBef>
                <a:spcPts val="0"/>
              </a:spcBef>
            </a:pPr>
            <a:r>
              <a:rPr lang="he-IL" dirty="0">
                <a:latin typeface="David" panose="020E0502060401010101" pitchFamily="34" charset="-79"/>
                <a:cs typeface="David" panose="020E0502060401010101" pitchFamily="34" charset="-79"/>
              </a:rPr>
              <a:t>לכן, ביקורות רבות אודות הניסיונות </a:t>
            </a:r>
            <a:r>
              <a:rPr lang="he-IL" dirty="0" err="1">
                <a:latin typeface="David" panose="020E0502060401010101" pitchFamily="34" charset="-79"/>
                <a:cs typeface="David" panose="020E0502060401010101" pitchFamily="34" charset="-79"/>
              </a:rPr>
              <a:t>לתיאודיציה</a:t>
            </a:r>
            <a:r>
              <a:rPr lang="he-IL" dirty="0">
                <a:latin typeface="David" panose="020E0502060401010101" pitchFamily="34" charset="-79"/>
                <a:cs typeface="David" panose="020E0502060401010101" pitchFamily="34" charset="-79"/>
              </a:rPr>
              <a:t> כלל לא רלוונטיות </a:t>
            </a:r>
            <a:r>
              <a:rPr lang="he-IL" dirty="0" err="1">
                <a:latin typeface="David" panose="020E0502060401010101" pitchFamily="34" charset="-79"/>
                <a:cs typeface="David" panose="020E0502060401010101" pitchFamily="34" charset="-79"/>
              </a:rPr>
              <a:t>לפלנטינגה</a:t>
            </a:r>
            <a:r>
              <a:rPr lang="he-IL" dirty="0">
                <a:latin typeface="David" panose="020E0502060401010101" pitchFamily="34" charset="-79"/>
                <a:cs typeface="David" panose="020E0502060401010101" pitchFamily="34" charset="-79"/>
              </a:rPr>
              <a:t> (לפחות לא </a:t>
            </a:r>
            <a:r>
              <a:rPr lang="he-IL" dirty="0" err="1">
                <a:latin typeface="David" panose="020E0502060401010101" pitchFamily="34" charset="-79"/>
                <a:cs typeface="David" panose="020E0502060401010101" pitchFamily="34" charset="-79"/>
              </a:rPr>
              <a:t>לפלנטינגה</a:t>
            </a:r>
            <a:r>
              <a:rPr lang="he-IL" dirty="0">
                <a:latin typeface="David" panose="020E0502060401010101" pitchFamily="34" charset="-79"/>
                <a:cs typeface="David" panose="020E0502060401010101" pitchFamily="34" charset="-79"/>
              </a:rPr>
              <a:t> של המאמר הזה). </a:t>
            </a:r>
          </a:p>
          <a:p>
            <a:pPr lvl="1" algn="just" rtl="1">
              <a:spcBef>
                <a:spcPts val="0"/>
              </a:spcBef>
            </a:pPr>
            <a:r>
              <a:rPr lang="he-IL" dirty="0">
                <a:latin typeface="David" panose="020E0502060401010101" pitchFamily="34" charset="-79"/>
                <a:cs typeface="David" panose="020E0502060401010101" pitchFamily="34" charset="-79"/>
              </a:rPr>
              <a:t>בהקשר הזה, הוא מבחין בין </a:t>
            </a:r>
            <a:r>
              <a:rPr lang="he-IL" dirty="0" err="1">
                <a:latin typeface="David" panose="020E0502060401010101" pitchFamily="34" charset="-79"/>
                <a:cs typeface="David" panose="020E0502060401010101" pitchFamily="34" charset="-79"/>
              </a:rPr>
              <a:t>תיאודיציה</a:t>
            </a:r>
            <a:r>
              <a:rPr lang="he-IL" dirty="0">
                <a:latin typeface="David" panose="020E0502060401010101" pitchFamily="34" charset="-79"/>
                <a:cs typeface="David" panose="020E0502060401010101" pitchFamily="34" charset="-79"/>
              </a:rPr>
              <a:t> ל'הגנה'.</a:t>
            </a:r>
          </a:p>
        </p:txBody>
      </p:sp>
      <p:cxnSp>
        <p:nvCxnSpPr>
          <p:cNvPr id="299" name="Google Shape;299;p43"/>
          <p:cNvCxnSpPr/>
          <p:nvPr/>
        </p:nvCxnSpPr>
        <p:spPr>
          <a:xfrm>
            <a:off x="925154" y="1306045"/>
            <a:ext cx="647100" cy="0"/>
          </a:xfrm>
          <a:prstGeom prst="straightConnector1">
            <a:avLst/>
          </a:prstGeom>
          <a:noFill/>
          <a:ln w="19050" cap="flat" cmpd="sng">
            <a:solidFill>
              <a:schemeClr val="lt1"/>
            </a:solidFill>
            <a:prstDash val="solid"/>
            <a:round/>
            <a:headEnd type="none" w="med" len="med"/>
            <a:tailEnd type="none" w="med" len="med"/>
          </a:ln>
        </p:spPr>
      </p:cxnSp>
      <p:sp>
        <p:nvSpPr>
          <p:cNvPr id="9" name="Google Shape;297;p43">
            <a:extLst>
              <a:ext uri="{FF2B5EF4-FFF2-40B4-BE49-F238E27FC236}">
                <a16:creationId xmlns:a16="http://schemas.microsoft.com/office/drawing/2014/main" id="{872EDE98-E9BC-4653-A8A3-0683CFDE5E51}"/>
              </a:ext>
            </a:extLst>
          </p:cNvPr>
          <p:cNvSpPr txBox="1">
            <a:spLocks/>
          </p:cNvSpPr>
          <p:nvPr/>
        </p:nvSpPr>
        <p:spPr>
          <a:xfrm>
            <a:off x="834569" y="1294589"/>
            <a:ext cx="439080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700"/>
              <a:buFont typeface="Julius Sans One"/>
              <a:buNone/>
              <a:defRPr sz="3000" b="1" i="0" u="none" strike="noStrike" cap="none">
                <a:solidFill>
                  <a:schemeClr val="dk1"/>
                </a:solidFill>
                <a:latin typeface="Julius Sans One"/>
                <a:ea typeface="Julius Sans One"/>
                <a:cs typeface="Julius Sans One"/>
                <a:sym typeface="Julius Sans One"/>
              </a:defRPr>
            </a:lvl1pPr>
            <a:lvl2pPr marR="0" lvl="1"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2pPr>
            <a:lvl3pPr marR="0" lvl="2"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3pPr>
            <a:lvl4pPr marR="0" lvl="3"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4pPr>
            <a:lvl5pPr marR="0" lvl="4"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5pPr>
            <a:lvl6pPr marR="0" lvl="5"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6pPr>
            <a:lvl7pPr marR="0" lvl="6"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7pPr>
            <a:lvl8pPr marR="0" lvl="7"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8pPr>
            <a:lvl9pPr marR="0" lvl="8"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9pPr>
          </a:lstStyle>
          <a:p>
            <a:r>
              <a:rPr lang="he-IL" dirty="0">
                <a:solidFill>
                  <a:schemeClr val="lt1"/>
                </a:solidFill>
                <a:latin typeface="David" panose="020E0502060401010101" pitchFamily="34" charset="-79"/>
                <a:cs typeface="David" panose="020E0502060401010101" pitchFamily="34" charset="-79"/>
              </a:rPr>
              <a:t>מטרות</a:t>
            </a:r>
          </a:p>
          <a:p>
            <a:r>
              <a:rPr lang="he-IL" dirty="0">
                <a:solidFill>
                  <a:schemeClr val="lt1"/>
                </a:solidFill>
                <a:latin typeface="David" panose="020E0502060401010101" pitchFamily="34" charset="-79"/>
                <a:cs typeface="David" panose="020E0502060401010101" pitchFamily="34" charset="-79"/>
              </a:rPr>
              <a:t> </a:t>
            </a:r>
          </a:p>
        </p:txBody>
      </p:sp>
      <p:pic>
        <p:nvPicPr>
          <p:cNvPr id="3078" name="Picture 6" descr="Alvin Plantinga's New Book on God and Science - The New York Times">
            <a:extLst>
              <a:ext uri="{FF2B5EF4-FFF2-40B4-BE49-F238E27FC236}">
                <a16:creationId xmlns:a16="http://schemas.microsoft.com/office/drawing/2014/main" id="{A62705EB-8D28-39B4-EB29-25493A2294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7537" y="0"/>
            <a:ext cx="3446463"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3">
          <a:extLst>
            <a:ext uri="{FF2B5EF4-FFF2-40B4-BE49-F238E27FC236}">
              <a16:creationId xmlns:a16="http://schemas.microsoft.com/office/drawing/2014/main" id="{72700FB8-EB7F-E5E1-6253-6EE7B22B14A1}"/>
            </a:ext>
          </a:extLst>
        </p:cNvPr>
        <p:cNvGrpSpPr/>
        <p:nvPr/>
      </p:nvGrpSpPr>
      <p:grpSpPr>
        <a:xfrm>
          <a:off x="0" y="0"/>
          <a:ext cx="0" cy="0"/>
          <a:chOff x="0" y="0"/>
          <a:chExt cx="0" cy="0"/>
        </a:xfrm>
      </p:grpSpPr>
      <p:sp>
        <p:nvSpPr>
          <p:cNvPr id="296" name="Google Shape;296;p43">
            <a:extLst>
              <a:ext uri="{FF2B5EF4-FFF2-40B4-BE49-F238E27FC236}">
                <a16:creationId xmlns:a16="http://schemas.microsoft.com/office/drawing/2014/main" id="{4988C1DF-1BC1-4389-4985-675C68A2A921}"/>
              </a:ext>
            </a:extLst>
          </p:cNvPr>
          <p:cNvSpPr/>
          <p:nvPr/>
        </p:nvSpPr>
        <p:spPr>
          <a:xfrm>
            <a:off x="0" y="0"/>
            <a:ext cx="5697537" cy="1384327"/>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3">
            <a:extLst>
              <a:ext uri="{FF2B5EF4-FFF2-40B4-BE49-F238E27FC236}">
                <a16:creationId xmlns:a16="http://schemas.microsoft.com/office/drawing/2014/main" id="{DD6EC4AB-3DAE-0FA1-5603-ABED75F11FEF}"/>
              </a:ext>
            </a:extLst>
          </p:cNvPr>
          <p:cNvSpPr txBox="1">
            <a:spLocks noGrp="1"/>
          </p:cNvSpPr>
          <p:nvPr>
            <p:ph type="title"/>
          </p:nvPr>
        </p:nvSpPr>
        <p:spPr>
          <a:xfrm>
            <a:off x="834569" y="54326"/>
            <a:ext cx="4390800" cy="52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e-IL" dirty="0">
                <a:solidFill>
                  <a:schemeClr val="lt1"/>
                </a:solidFill>
                <a:latin typeface="David" panose="020E0502060401010101" pitchFamily="34" charset="-79"/>
                <a:cs typeface="David" panose="020E0502060401010101" pitchFamily="34" charset="-79"/>
              </a:rPr>
              <a:t>ההגנה מן הרצון החופשי</a:t>
            </a:r>
            <a:endParaRPr dirty="0">
              <a:solidFill>
                <a:schemeClr val="lt1"/>
              </a:solidFill>
              <a:latin typeface="David" panose="020E0502060401010101" pitchFamily="34" charset="-79"/>
              <a:cs typeface="David" panose="020E0502060401010101" pitchFamily="34" charset="-79"/>
            </a:endParaRPr>
          </a:p>
          <a:p>
            <a:pPr marL="0" lvl="0" indent="0" algn="l" rtl="0">
              <a:spcBef>
                <a:spcPts val="0"/>
              </a:spcBef>
              <a:spcAft>
                <a:spcPts val="0"/>
              </a:spcAft>
              <a:buNone/>
            </a:pPr>
            <a:endParaRPr dirty="0">
              <a:solidFill>
                <a:schemeClr val="lt1"/>
              </a:solidFill>
              <a:latin typeface="David" panose="020E0502060401010101" pitchFamily="34" charset="-79"/>
              <a:cs typeface="David" panose="020E0502060401010101" pitchFamily="34" charset="-79"/>
            </a:endParaRPr>
          </a:p>
        </p:txBody>
      </p:sp>
      <p:sp>
        <p:nvSpPr>
          <p:cNvPr id="298" name="Google Shape;298;p43">
            <a:extLst>
              <a:ext uri="{FF2B5EF4-FFF2-40B4-BE49-F238E27FC236}">
                <a16:creationId xmlns:a16="http://schemas.microsoft.com/office/drawing/2014/main" id="{C851ED63-56E5-9CE2-A6D2-8F776A10836A}"/>
              </a:ext>
            </a:extLst>
          </p:cNvPr>
          <p:cNvSpPr txBox="1">
            <a:spLocks noGrp="1"/>
          </p:cNvSpPr>
          <p:nvPr>
            <p:ph type="body" idx="1"/>
          </p:nvPr>
        </p:nvSpPr>
        <p:spPr>
          <a:xfrm>
            <a:off x="0" y="1536300"/>
            <a:ext cx="5856955" cy="2070900"/>
          </a:xfrm>
          <a:prstGeom prst="rect">
            <a:avLst/>
          </a:prstGeom>
        </p:spPr>
        <p:txBody>
          <a:bodyPr spcFirstLastPara="1" wrap="square" lIns="91425" tIns="91425" rIns="91425" bIns="91425" anchor="t" anchorCtr="0">
            <a:noAutofit/>
          </a:bodyPr>
          <a:lstStyle/>
          <a:p>
            <a:pPr lvl="1" algn="r" rtl="1">
              <a:spcBef>
                <a:spcPts val="0"/>
              </a:spcBef>
            </a:pPr>
            <a:r>
              <a:rPr lang="he-IL" dirty="0">
                <a:latin typeface="David" panose="020E0502060401010101" pitchFamily="34" charset="-79"/>
                <a:cs typeface="David" panose="020E0502060401010101" pitchFamily="34" charset="-79"/>
              </a:rPr>
              <a:t>אז, כאמור, המטרה של </a:t>
            </a:r>
            <a:r>
              <a:rPr lang="he-IL" dirty="0" err="1">
                <a:latin typeface="David" panose="020E0502060401010101" pitchFamily="34" charset="-79"/>
                <a:cs typeface="David" panose="020E0502060401010101" pitchFamily="34" charset="-79"/>
              </a:rPr>
              <a:t>פלנטנינגה</a:t>
            </a:r>
            <a:r>
              <a:rPr lang="he-IL" dirty="0">
                <a:latin typeface="David" panose="020E0502060401010101" pitchFamily="34" charset="-79"/>
                <a:cs typeface="David" panose="020E0502060401010101" pitchFamily="34" charset="-79"/>
              </a:rPr>
              <a:t> היא להראות שהעמדה </a:t>
            </a:r>
            <a:r>
              <a:rPr lang="he-IL" dirty="0" err="1">
                <a:latin typeface="David" panose="020E0502060401010101" pitchFamily="34" charset="-79"/>
                <a:cs typeface="David" panose="020E0502060401010101" pitchFamily="34" charset="-79"/>
              </a:rPr>
              <a:t>התאיסטית</a:t>
            </a:r>
            <a:r>
              <a:rPr lang="he-IL" dirty="0">
                <a:latin typeface="David" panose="020E0502060401010101" pitchFamily="34" charset="-79"/>
                <a:cs typeface="David" panose="020E0502060401010101" pitchFamily="34" charset="-79"/>
              </a:rPr>
              <a:t> היא קונסיסטנטית.</a:t>
            </a:r>
          </a:p>
          <a:p>
            <a:pPr lvl="1" algn="r" rtl="1">
              <a:spcBef>
                <a:spcPts val="0"/>
              </a:spcBef>
            </a:pPr>
            <a:r>
              <a:rPr lang="he-IL" dirty="0">
                <a:latin typeface="David" panose="020E0502060401010101" pitchFamily="34" charset="-79"/>
                <a:cs typeface="David" panose="020E0502060401010101" pitchFamily="34" charset="-79"/>
              </a:rPr>
              <a:t>הטענות שהוא מנסה להראות שהן קוהרנטיות הן אלו:</a:t>
            </a:r>
          </a:p>
          <a:p>
            <a:pPr lvl="2" algn="r" rtl="1">
              <a:spcBef>
                <a:spcPts val="0"/>
              </a:spcBef>
            </a:pPr>
            <a:r>
              <a:rPr lang="en-US" dirty="0">
                <a:latin typeface="David" panose="020E0502060401010101" pitchFamily="34" charset="-79"/>
                <a:cs typeface="David" panose="020E0502060401010101" pitchFamily="34" charset="-79"/>
              </a:rPr>
              <a:t>P</a:t>
            </a:r>
            <a:r>
              <a:rPr lang="he-IL" dirty="0">
                <a:latin typeface="David" panose="020E0502060401010101" pitchFamily="34" charset="-79"/>
                <a:cs typeface="David" panose="020E0502060401010101" pitchFamily="34" charset="-79"/>
              </a:rPr>
              <a:t> -</a:t>
            </a:r>
            <a:r>
              <a:rPr lang="en-US" dirty="0">
                <a:latin typeface="David" panose="020E0502060401010101" pitchFamily="34" charset="-79"/>
                <a:cs typeface="David" panose="020E0502060401010101" pitchFamily="34" charset="-79"/>
              </a:rPr>
              <a:t> </a:t>
            </a:r>
            <a:r>
              <a:rPr lang="he-IL" dirty="0">
                <a:latin typeface="David" panose="020E0502060401010101" pitchFamily="34" charset="-79"/>
                <a:cs typeface="David" panose="020E0502060401010101" pitchFamily="34" charset="-79"/>
              </a:rPr>
              <a:t>יש אלוהים (שהוא מושלם מוסרית, כל יכול ויודע כל) </a:t>
            </a:r>
          </a:p>
          <a:p>
            <a:pPr lvl="2" algn="r" rtl="1">
              <a:spcBef>
                <a:spcPts val="0"/>
              </a:spcBef>
            </a:pPr>
            <a:r>
              <a:rPr lang="en-US" dirty="0">
                <a:latin typeface="David" panose="020E0502060401010101" pitchFamily="34" charset="-79"/>
                <a:cs typeface="David" panose="020E0502060401010101" pitchFamily="34" charset="-79"/>
              </a:rPr>
              <a:t>Q</a:t>
            </a:r>
            <a:r>
              <a:rPr lang="he-IL" dirty="0">
                <a:latin typeface="David" panose="020E0502060401010101" pitchFamily="34" charset="-79"/>
                <a:cs typeface="David" panose="020E0502060401010101" pitchFamily="34" charset="-79"/>
              </a:rPr>
              <a:t> - קיים רוע. </a:t>
            </a:r>
          </a:p>
          <a:p>
            <a:pPr lvl="1" algn="r" rtl="1">
              <a:spcBef>
                <a:spcPts val="0"/>
              </a:spcBef>
            </a:pPr>
            <a:r>
              <a:rPr lang="he-IL" dirty="0">
                <a:latin typeface="David" panose="020E0502060401010101" pitchFamily="34" charset="-79"/>
                <a:cs typeface="David" panose="020E0502060401010101" pitchFamily="34" charset="-79"/>
              </a:rPr>
              <a:t>בכדי להראות שטענות אלו קונסיסטנטיות זו עם זו צריך להראות מצב עניינם אפשרי (ולאו דווקא אקטואלי) בו כל הטענות הנידונות הן אמיתיות. פלנטינגה בוחר לעשות זאת באמצעות המתודה הבאה:</a:t>
            </a:r>
          </a:p>
          <a:p>
            <a:pPr lvl="2" algn="r" rtl="1">
              <a:spcBef>
                <a:spcPts val="0"/>
              </a:spcBef>
            </a:pPr>
            <a:r>
              <a:rPr lang="he-IL" dirty="0">
                <a:latin typeface="David" panose="020E0502060401010101" pitchFamily="34" charset="-79"/>
                <a:cs typeface="David" panose="020E0502060401010101" pitchFamily="34" charset="-79"/>
              </a:rPr>
              <a:t>הצגת טענה נוספת </a:t>
            </a:r>
            <a:r>
              <a:rPr lang="en-US" dirty="0">
                <a:latin typeface="David" panose="020E0502060401010101" pitchFamily="34" charset="-79"/>
                <a:cs typeface="David" panose="020E0502060401010101" pitchFamily="34" charset="-79"/>
              </a:rPr>
              <a:t>R</a:t>
            </a:r>
            <a:r>
              <a:rPr lang="he-IL" dirty="0">
                <a:latin typeface="David" panose="020E0502060401010101" pitchFamily="34" charset="-79"/>
                <a:cs typeface="David" panose="020E0502060401010101" pitchFamily="34" charset="-79"/>
              </a:rPr>
              <a:t>, אשר מתיישבת עם </a:t>
            </a:r>
            <a:r>
              <a:rPr lang="en-US" dirty="0">
                <a:latin typeface="David" panose="020E0502060401010101" pitchFamily="34" charset="-79"/>
                <a:cs typeface="David" panose="020E0502060401010101" pitchFamily="34" charset="-79"/>
              </a:rPr>
              <a:t>P</a:t>
            </a:r>
            <a:r>
              <a:rPr lang="he-IL" dirty="0">
                <a:latin typeface="David" panose="020E0502060401010101" pitchFamily="34" charset="-79"/>
                <a:cs typeface="David" panose="020E0502060401010101" pitchFamily="34" charset="-79"/>
              </a:rPr>
              <a:t> ומנביעה את </a:t>
            </a:r>
            <a:r>
              <a:rPr lang="en-US" dirty="0">
                <a:latin typeface="David" panose="020E0502060401010101" pitchFamily="34" charset="-79"/>
                <a:cs typeface="David" panose="020E0502060401010101" pitchFamily="34" charset="-79"/>
              </a:rPr>
              <a:t>Q</a:t>
            </a:r>
            <a:r>
              <a:rPr lang="he-IL" dirty="0">
                <a:latin typeface="David" panose="020E0502060401010101" pitchFamily="34" charset="-79"/>
                <a:cs typeface="David" panose="020E0502060401010101" pitchFamily="34" charset="-79"/>
              </a:rPr>
              <a:t>. </a:t>
            </a:r>
          </a:p>
          <a:p>
            <a:pPr lvl="2" algn="r" rtl="1">
              <a:spcBef>
                <a:spcPts val="0"/>
              </a:spcBef>
            </a:pPr>
            <a:r>
              <a:rPr lang="he-IL" dirty="0">
                <a:latin typeface="David" panose="020E0502060401010101" pitchFamily="34" charset="-79"/>
                <a:cs typeface="David" panose="020E0502060401010101" pitchFamily="34" charset="-79"/>
              </a:rPr>
              <a:t>ה-</a:t>
            </a:r>
            <a:r>
              <a:rPr lang="en-US" dirty="0">
                <a:latin typeface="David" panose="020E0502060401010101" pitchFamily="34" charset="-79"/>
                <a:cs typeface="David" panose="020E0502060401010101" pitchFamily="34" charset="-79"/>
              </a:rPr>
              <a:t>R </a:t>
            </a:r>
            <a:r>
              <a:rPr lang="he-IL" dirty="0">
                <a:latin typeface="David" panose="020E0502060401010101" pitchFamily="34" charset="-79"/>
                <a:cs typeface="David" panose="020E0502060401010101" pitchFamily="34" charset="-79"/>
              </a:rPr>
              <a:t> </a:t>
            </a:r>
            <a:r>
              <a:rPr lang="he-IL" dirty="0" err="1">
                <a:latin typeface="David" panose="020E0502060401010101" pitchFamily="34" charset="-79"/>
                <a:cs typeface="David" panose="020E0502060401010101" pitchFamily="34" charset="-79"/>
              </a:rPr>
              <a:t>שפלנטינגה</a:t>
            </a:r>
            <a:r>
              <a:rPr lang="he-IL" dirty="0">
                <a:latin typeface="David" panose="020E0502060401010101" pitchFamily="34" charset="-79"/>
                <a:cs typeface="David" panose="020E0502060401010101" pitchFamily="34" charset="-79"/>
              </a:rPr>
              <a:t> בוחר בשביל להציג את הטיעון שלו הוא:</a:t>
            </a:r>
          </a:p>
          <a:p>
            <a:pPr marL="596900" lvl="1" indent="0" algn="r" rtl="1">
              <a:spcBef>
                <a:spcPts val="0"/>
              </a:spcBef>
              <a:buNone/>
            </a:pPr>
            <a:r>
              <a:rPr lang="en-US" dirty="0">
                <a:latin typeface="David" panose="020E0502060401010101" pitchFamily="34" charset="-79"/>
                <a:cs typeface="David" panose="020E0502060401010101" pitchFamily="34" charset="-79"/>
              </a:rPr>
              <a:t>God creates a world containing evil and has a good reason for doing so.</a:t>
            </a:r>
          </a:p>
          <a:p>
            <a:pPr lvl="1" algn="r" rtl="1">
              <a:spcBef>
                <a:spcPts val="0"/>
              </a:spcBef>
            </a:pPr>
            <a:r>
              <a:rPr lang="he-IL" dirty="0">
                <a:latin typeface="David" panose="020E0502060401010101" pitchFamily="34" charset="-79"/>
                <a:cs typeface="David" panose="020E0502060401010101" pitchFamily="34" charset="-79"/>
              </a:rPr>
              <a:t>ניתן לראות בנקל מדוע טענה זו מנביעה את</a:t>
            </a:r>
            <a:r>
              <a:rPr lang="en-US" dirty="0">
                <a:latin typeface="David" panose="020E0502060401010101" pitchFamily="34" charset="-79"/>
                <a:cs typeface="David" panose="020E0502060401010101" pitchFamily="34" charset="-79"/>
              </a:rPr>
              <a:t>Q </a:t>
            </a:r>
            <a:r>
              <a:rPr lang="he-IL" dirty="0">
                <a:latin typeface="David" panose="020E0502060401010101" pitchFamily="34" charset="-79"/>
                <a:cs typeface="David" panose="020E0502060401010101" pitchFamily="34" charset="-79"/>
              </a:rPr>
              <a:t> וגם מדוע היא מתיישבת עם </a:t>
            </a:r>
            <a:r>
              <a:rPr lang="en-US" dirty="0">
                <a:latin typeface="David" panose="020E0502060401010101" pitchFamily="34" charset="-79"/>
                <a:cs typeface="David" panose="020E0502060401010101" pitchFamily="34" charset="-79"/>
              </a:rPr>
              <a:t>P</a:t>
            </a:r>
            <a:r>
              <a:rPr lang="he-IL" dirty="0">
                <a:latin typeface="David" panose="020E0502060401010101" pitchFamily="34" charset="-79"/>
                <a:cs typeface="David" panose="020E0502060401010101" pitchFamily="34" charset="-79"/>
              </a:rPr>
              <a:t>. </a:t>
            </a:r>
            <a:endParaRPr lang="en-US" dirty="0">
              <a:latin typeface="David" panose="020E0502060401010101" pitchFamily="34" charset="-79"/>
              <a:cs typeface="David" panose="020E0502060401010101" pitchFamily="34" charset="-79"/>
            </a:endParaRPr>
          </a:p>
          <a:p>
            <a:pPr lvl="1" algn="r" rtl="1">
              <a:spcBef>
                <a:spcPts val="0"/>
              </a:spcBef>
            </a:pPr>
            <a:r>
              <a:rPr lang="he-IL" dirty="0">
                <a:latin typeface="David" panose="020E0502060401010101" pitchFamily="34" charset="-79"/>
                <a:cs typeface="David" panose="020E0502060401010101" pitchFamily="34" charset="-79"/>
              </a:rPr>
              <a:t>עכשיו השאלה היא עם הטענה הזו היא קונסיסטנטית כשלעצמה. </a:t>
            </a:r>
          </a:p>
        </p:txBody>
      </p:sp>
      <p:cxnSp>
        <p:nvCxnSpPr>
          <p:cNvPr id="299" name="Google Shape;299;p43">
            <a:extLst>
              <a:ext uri="{FF2B5EF4-FFF2-40B4-BE49-F238E27FC236}">
                <a16:creationId xmlns:a16="http://schemas.microsoft.com/office/drawing/2014/main" id="{B4654D7D-D342-8E6B-2092-C7B09622863A}"/>
              </a:ext>
            </a:extLst>
          </p:cNvPr>
          <p:cNvCxnSpPr/>
          <p:nvPr/>
        </p:nvCxnSpPr>
        <p:spPr>
          <a:xfrm>
            <a:off x="948600" y="700854"/>
            <a:ext cx="647100" cy="0"/>
          </a:xfrm>
          <a:prstGeom prst="straightConnector1">
            <a:avLst/>
          </a:prstGeom>
          <a:noFill/>
          <a:ln w="19050" cap="flat" cmpd="sng">
            <a:solidFill>
              <a:schemeClr val="lt1"/>
            </a:solidFill>
            <a:prstDash val="solid"/>
            <a:round/>
            <a:headEnd type="none" w="med" len="med"/>
            <a:tailEnd type="none" w="med" len="med"/>
          </a:ln>
        </p:spPr>
      </p:cxnSp>
      <p:sp>
        <p:nvSpPr>
          <p:cNvPr id="9" name="Google Shape;297;p43">
            <a:extLst>
              <a:ext uri="{FF2B5EF4-FFF2-40B4-BE49-F238E27FC236}">
                <a16:creationId xmlns:a16="http://schemas.microsoft.com/office/drawing/2014/main" id="{1F4EB025-3659-21CD-D6FA-0CF0EB0CCEC9}"/>
              </a:ext>
            </a:extLst>
          </p:cNvPr>
          <p:cNvSpPr txBox="1">
            <a:spLocks/>
          </p:cNvSpPr>
          <p:nvPr/>
        </p:nvSpPr>
        <p:spPr>
          <a:xfrm>
            <a:off x="834569" y="707983"/>
            <a:ext cx="439080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700"/>
              <a:buFont typeface="Julius Sans One"/>
              <a:buNone/>
              <a:defRPr sz="3000" b="1" i="0" u="none" strike="noStrike" cap="none">
                <a:solidFill>
                  <a:schemeClr val="dk1"/>
                </a:solidFill>
                <a:latin typeface="Julius Sans One"/>
                <a:ea typeface="Julius Sans One"/>
                <a:cs typeface="Julius Sans One"/>
                <a:sym typeface="Julius Sans One"/>
              </a:defRPr>
            </a:lvl1pPr>
            <a:lvl2pPr marR="0" lvl="1"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2pPr>
            <a:lvl3pPr marR="0" lvl="2"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3pPr>
            <a:lvl4pPr marR="0" lvl="3"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4pPr>
            <a:lvl5pPr marR="0" lvl="4"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5pPr>
            <a:lvl6pPr marR="0" lvl="5"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6pPr>
            <a:lvl7pPr marR="0" lvl="6"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7pPr>
            <a:lvl8pPr marR="0" lvl="7"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8pPr>
            <a:lvl9pPr marR="0" lvl="8" algn="l" rtl="0">
              <a:lnSpc>
                <a:spcPct val="100000"/>
              </a:lnSpc>
              <a:spcBef>
                <a:spcPts val="0"/>
              </a:spcBef>
              <a:spcAft>
                <a:spcPts val="0"/>
              </a:spcAft>
              <a:buClr>
                <a:schemeClr val="dk1"/>
              </a:buClr>
              <a:buSzPts val="3000"/>
              <a:buFont typeface="Julius Sans One"/>
              <a:buNone/>
              <a:defRPr sz="3000" b="1" i="0" u="none" strike="noStrike" cap="none">
                <a:solidFill>
                  <a:schemeClr val="dk1"/>
                </a:solidFill>
                <a:latin typeface="Julius Sans One"/>
                <a:ea typeface="Julius Sans One"/>
                <a:cs typeface="Julius Sans One"/>
                <a:sym typeface="Julius Sans One"/>
              </a:defRPr>
            </a:lvl9pPr>
          </a:lstStyle>
          <a:p>
            <a:r>
              <a:rPr lang="he-IL" dirty="0">
                <a:solidFill>
                  <a:schemeClr val="lt1"/>
                </a:solidFill>
                <a:latin typeface="David" panose="020E0502060401010101" pitchFamily="34" charset="-79"/>
                <a:cs typeface="David" panose="020E0502060401010101" pitchFamily="34" charset="-79"/>
              </a:rPr>
              <a:t>אמצעים</a:t>
            </a:r>
          </a:p>
          <a:p>
            <a:r>
              <a:rPr lang="he-IL" dirty="0">
                <a:solidFill>
                  <a:schemeClr val="lt1"/>
                </a:solidFill>
                <a:latin typeface="David" panose="020E0502060401010101" pitchFamily="34" charset="-79"/>
                <a:cs typeface="David" panose="020E0502060401010101" pitchFamily="34" charset="-79"/>
              </a:rPr>
              <a:t> </a:t>
            </a:r>
          </a:p>
        </p:txBody>
      </p:sp>
      <p:pic>
        <p:nvPicPr>
          <p:cNvPr id="3078" name="Picture 6" descr="Alvin Plantinga's New Book on God and Science - The New York Times">
            <a:extLst>
              <a:ext uri="{FF2B5EF4-FFF2-40B4-BE49-F238E27FC236}">
                <a16:creationId xmlns:a16="http://schemas.microsoft.com/office/drawing/2014/main" id="{D1D9F9D4-530C-3B00-7E8B-A353EA8A5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7537" y="0"/>
            <a:ext cx="344646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325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F47CDC81-7066-0A11-5ECF-741D34893B15}"/>
              </a:ext>
            </a:extLst>
          </p:cNvPr>
          <p:cNvSpPr>
            <a:spLocks noGrp="1"/>
          </p:cNvSpPr>
          <p:nvPr>
            <p:ph type="body" idx="1"/>
          </p:nvPr>
        </p:nvSpPr>
        <p:spPr>
          <a:xfrm>
            <a:off x="1422399" y="1772849"/>
            <a:ext cx="6557107" cy="2502165"/>
          </a:xfrm>
        </p:spPr>
        <p:txBody>
          <a:bodyPr/>
          <a:lstStyle/>
          <a:p>
            <a:pPr marL="800100" lvl="1" indent="-342900" algn="r" rtl="1">
              <a:spcBef>
                <a:spcPts val="0"/>
              </a:spcBef>
              <a:buFont typeface="+mj-lt"/>
              <a:buAutoNum type="arabicPeriod"/>
            </a:pPr>
            <a:r>
              <a:rPr lang="he-IL" dirty="0">
                <a:latin typeface="David" panose="020E0502060401010101" pitchFamily="34" charset="-79"/>
                <a:cs typeface="David" panose="020E0502060401010101" pitchFamily="34" charset="-79"/>
              </a:rPr>
              <a:t>עולם בו יש יצורים חופשיים הוא יותר </a:t>
            </a:r>
            <a:r>
              <a:rPr lang="en-US" dirty="0">
                <a:latin typeface="David" panose="020E0502060401010101" pitchFamily="34" charset="-79"/>
                <a:cs typeface="David" panose="020E0502060401010101" pitchFamily="34" charset="-79"/>
              </a:rPr>
              <a:t>valuable</a:t>
            </a:r>
            <a:r>
              <a:rPr lang="he-IL" dirty="0">
                <a:latin typeface="David" panose="020E0502060401010101" pitchFamily="34" charset="-79"/>
                <a:cs typeface="David" panose="020E0502060401010101" pitchFamily="34" charset="-79"/>
              </a:rPr>
              <a:t> (מוערך?), כששאר התנאים שווים, מעולם בו אין יצורים כאלו. </a:t>
            </a:r>
          </a:p>
          <a:p>
            <a:pPr marL="800100" lvl="1" indent="-342900" algn="r" rtl="1">
              <a:spcBef>
                <a:spcPts val="0"/>
              </a:spcBef>
              <a:buFont typeface="+mj-lt"/>
              <a:buAutoNum type="arabicPeriod"/>
            </a:pPr>
            <a:r>
              <a:rPr lang="he-IL" dirty="0">
                <a:latin typeface="David" panose="020E0502060401010101" pitchFamily="34" charset="-79"/>
                <a:cs typeface="David" panose="020E0502060401010101" pitchFamily="34" charset="-79"/>
              </a:rPr>
              <a:t>אלוהים יכול ליצור יצורים חופשיים אבל הוא לא יכול ליצור אותם וגם לקבוע/להכריח אותם לעשות רק מעשים ראויים, שכן אם הוא יעשה זאת – הם לא יהיו חופשיים (לפחות לא במובן מעניין).  - נרחיב על כך בשקופית הבאה</a:t>
            </a:r>
          </a:p>
          <a:p>
            <a:pPr marL="800100" lvl="1" indent="-342900" algn="r" rtl="1">
              <a:spcBef>
                <a:spcPts val="0"/>
              </a:spcBef>
              <a:buFont typeface="+mj-lt"/>
              <a:buAutoNum type="arabicPeriod"/>
            </a:pPr>
            <a:r>
              <a:rPr lang="he-IL" dirty="0">
                <a:latin typeface="David" panose="020E0502060401010101" pitchFamily="34" charset="-79"/>
                <a:cs typeface="David" panose="020E0502060401010101" pitchFamily="34" charset="-79"/>
              </a:rPr>
              <a:t>לכן, אם אלוהים מושלם מוסרית הוא ברא עולם בו יש יצורים חופשיים המסוגלים לעשות רע. </a:t>
            </a:r>
          </a:p>
          <a:p>
            <a:pPr marL="800100" lvl="1" indent="-342900" algn="r" rtl="1">
              <a:spcBef>
                <a:spcPts val="0"/>
              </a:spcBef>
              <a:buFont typeface="+mj-lt"/>
              <a:buAutoNum type="arabicPeriod"/>
            </a:pPr>
            <a:r>
              <a:rPr lang="he-IL" dirty="0">
                <a:latin typeface="David" panose="020E0502060401010101" pitchFamily="34" charset="-79"/>
                <a:cs typeface="David" panose="020E0502060401010101" pitchFamily="34" charset="-79"/>
              </a:rPr>
              <a:t>לצערנו, היצורים שהוא ברא בחרו לעשות גם מעשים רעים. </a:t>
            </a:r>
          </a:p>
          <a:p>
            <a:pPr marL="800100" lvl="1" indent="-342900" algn="r" rtl="1">
              <a:spcBef>
                <a:spcPts val="0"/>
              </a:spcBef>
              <a:buFont typeface="+mj-lt"/>
              <a:buAutoNum type="arabicPeriod"/>
            </a:pPr>
            <a:r>
              <a:rPr lang="he-IL" dirty="0">
                <a:latin typeface="David" panose="020E0502060401010101" pitchFamily="34" charset="-79"/>
                <a:cs typeface="David" panose="020E0502060401010101" pitchFamily="34" charset="-79"/>
              </a:rPr>
              <a:t>לכן יש רוע בעולם. </a:t>
            </a:r>
            <a:endParaRPr lang="en-US" dirty="0">
              <a:latin typeface="David" panose="020E0502060401010101" pitchFamily="34" charset="-79"/>
              <a:cs typeface="David" panose="020E0502060401010101" pitchFamily="34" charset="-79"/>
            </a:endParaRPr>
          </a:p>
          <a:p>
            <a:pPr marL="800100" lvl="1" indent="-342900" algn="r" rtl="1">
              <a:spcBef>
                <a:spcPts val="0"/>
              </a:spcBef>
              <a:buFont typeface="+mj-lt"/>
              <a:buAutoNum type="arabicPeriod"/>
            </a:pPr>
            <a:endParaRPr lang="en-US" dirty="0">
              <a:latin typeface="David" panose="020E0502060401010101" pitchFamily="34" charset="-79"/>
              <a:cs typeface="David" panose="020E0502060401010101" pitchFamily="34" charset="-79"/>
            </a:endParaRPr>
          </a:p>
          <a:p>
            <a:pPr marL="800100" lvl="1" indent="-342900" algn="r" rtl="1">
              <a:spcBef>
                <a:spcPts val="0"/>
              </a:spcBef>
              <a:buFont typeface="+mj-lt"/>
              <a:buAutoNum type="arabicPeriod"/>
            </a:pPr>
            <a:endParaRPr lang="en-US" dirty="0">
              <a:latin typeface="David" panose="020E0502060401010101" pitchFamily="34" charset="-79"/>
              <a:cs typeface="David" panose="020E0502060401010101" pitchFamily="34" charset="-79"/>
            </a:endParaRPr>
          </a:p>
          <a:p>
            <a:pPr marL="742950" lvl="1" indent="-285750" algn="r" rtl="1">
              <a:spcBef>
                <a:spcPts val="0"/>
              </a:spcBef>
            </a:pPr>
            <a:r>
              <a:rPr lang="he-IL" dirty="0">
                <a:latin typeface="David" panose="020E0502060401010101" pitchFamily="34" charset="-79"/>
                <a:cs typeface="David" panose="020E0502060401010101" pitchFamily="34" charset="-79"/>
                <a:hlinkClick r:id="rId2" action="ppaction://hlinksldjump"/>
              </a:rPr>
              <a:t>לנוסח של פלנטינגה</a:t>
            </a:r>
            <a:endParaRPr lang="he-IL" dirty="0">
              <a:latin typeface="David" panose="020E0502060401010101" pitchFamily="34" charset="-79"/>
              <a:cs typeface="David" panose="020E0502060401010101" pitchFamily="34" charset="-79"/>
            </a:endParaRPr>
          </a:p>
          <a:p>
            <a:pPr algn="r" rtl="1"/>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D27B8C42-6155-E7A4-5A4D-61F510C7B039}"/>
              </a:ext>
            </a:extLst>
          </p:cNvPr>
          <p:cNvSpPr>
            <a:spLocks noGrp="1"/>
          </p:cNvSpPr>
          <p:nvPr>
            <p:ph type="title"/>
          </p:nvPr>
        </p:nvSpPr>
        <p:spPr>
          <a:xfrm>
            <a:off x="1687950" y="1208709"/>
            <a:ext cx="5768100" cy="528600"/>
          </a:xfrm>
        </p:spPr>
        <p:txBody>
          <a:bodyPr/>
          <a:lstStyle/>
          <a:p>
            <a:r>
              <a:rPr lang="he-IL" dirty="0">
                <a:latin typeface="David" panose="020E0502060401010101" pitchFamily="34" charset="-79"/>
                <a:cs typeface="David" panose="020E0502060401010101" pitchFamily="34" charset="-79"/>
              </a:rPr>
              <a:t>הטיעון של פלנטינגה</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1549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5E4E5F52-DEA6-5621-CA86-C48FD852DE15}"/>
              </a:ext>
            </a:extLst>
          </p:cNvPr>
          <p:cNvSpPr>
            <a:spLocks noGrp="1"/>
          </p:cNvSpPr>
          <p:nvPr>
            <p:ph type="body" idx="1"/>
          </p:nvPr>
        </p:nvSpPr>
        <p:spPr>
          <a:xfrm>
            <a:off x="1625600" y="1383323"/>
            <a:ext cx="5900615" cy="1797002"/>
          </a:xfrm>
        </p:spPr>
        <p:txBody>
          <a:bodyPr/>
          <a:lstStyle/>
          <a:p>
            <a:pPr marL="139700" indent="0">
              <a:buNone/>
            </a:pPr>
            <a:r>
              <a:rPr lang="en-US" dirty="0"/>
              <a:t>A world containing creatures who are significantly free (and freely perform more good than evil actions) is more valuable, all else being equal, than a world containing no free creatures at all. Now God can create free creatures, but He can't cause or determine them to do only what is right. For if He does so, then they aren't significantly free after all; they do not do what is right freely. To create creatures capable of moral good, therefore, He must create creatures capable of moral evil; and at the same time prevent them from doing so. As it turned out, sadly enough, some of the free creatures God created went wrong in the exercise of their freedom; this is the source of moral evil. The fact that free creatures sometimes go wrong, however, counts neither against God’s omnipotence nor against His goodness; for He could have forestalled the occurrence of moral evil only by removing the possibility of moral good.</a:t>
            </a:r>
          </a:p>
          <a:p>
            <a:endParaRPr lang="en-IL" dirty="0"/>
          </a:p>
        </p:txBody>
      </p:sp>
    </p:spTree>
    <p:extLst>
      <p:ext uri="{BB962C8B-B14F-4D97-AF65-F5344CB8AC3E}">
        <p14:creationId xmlns:p14="http://schemas.microsoft.com/office/powerpoint/2010/main" val="182893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02BC8332-20E6-FA3A-8FD1-D1409503D432}"/>
            </a:ext>
          </a:extLst>
        </p:cNvPr>
        <p:cNvGrpSpPr/>
        <p:nvPr/>
      </p:nvGrpSpPr>
      <p:grpSpPr>
        <a:xfrm>
          <a:off x="0" y="0"/>
          <a:ext cx="0" cy="0"/>
          <a:chOff x="0" y="0"/>
          <a:chExt cx="0" cy="0"/>
        </a:xfrm>
      </p:grpSpPr>
      <p:sp>
        <p:nvSpPr>
          <p:cNvPr id="13" name="תיבת טקסט 12">
            <a:extLst>
              <a:ext uri="{FF2B5EF4-FFF2-40B4-BE49-F238E27FC236}">
                <a16:creationId xmlns:a16="http://schemas.microsoft.com/office/drawing/2014/main" id="{9A9232F0-4742-B080-91D6-B6B0CE230BA1}"/>
              </a:ext>
            </a:extLst>
          </p:cNvPr>
          <p:cNvSpPr txBox="1"/>
          <p:nvPr/>
        </p:nvSpPr>
        <p:spPr>
          <a:xfrm>
            <a:off x="331501" y="1501720"/>
            <a:ext cx="4419986" cy="2462213"/>
          </a:xfrm>
          <a:prstGeom prst="rect">
            <a:avLst/>
          </a:prstGeom>
          <a:noFill/>
        </p:spPr>
        <p:txBody>
          <a:bodyPr wrap="square" rtlCol="0">
            <a:spAutoFit/>
          </a:bodyPr>
          <a:lstStyle/>
          <a:p>
            <a:pPr marL="285750" indent="-285750" algn="r" rtl="1">
              <a:buFont typeface="Arial" panose="020B0604020202020204" pitchFamily="34" charset="0"/>
              <a:buChar char="•"/>
            </a:pPr>
            <a:r>
              <a:rPr lang="he-IL" dirty="0">
                <a:solidFill>
                  <a:schemeClr val="dk1"/>
                </a:solidFill>
                <a:latin typeface="David" panose="020E0502060401010101" pitchFamily="34" charset="-79"/>
                <a:ea typeface="Didact Gothic"/>
                <a:cs typeface="David" panose="020E0502060401010101" pitchFamily="34" charset="-79"/>
                <a:sym typeface="Didact Gothic"/>
              </a:rPr>
              <a:t>מאקי, במאמר שהזכרנו קודם לכן, מעלה את הביקורת הבאה (אם יש זמן - אני ממליץ שנקרא ביחד את </a:t>
            </a:r>
            <a:r>
              <a:rPr lang="he-IL" dirty="0">
                <a:solidFill>
                  <a:schemeClr val="dk1"/>
                </a:solidFill>
                <a:latin typeface="David" panose="020E0502060401010101" pitchFamily="34" charset="-79"/>
                <a:ea typeface="Didact Gothic"/>
                <a:cs typeface="David" panose="020E0502060401010101" pitchFamily="34" charset="-79"/>
                <a:sym typeface="Didact Gothic"/>
                <a:hlinkClick r:id="rId3" action="ppaction://hlinksldjump"/>
              </a:rPr>
              <a:t>הטקסט</a:t>
            </a:r>
            <a:r>
              <a:rPr lang="he-IL" dirty="0">
                <a:solidFill>
                  <a:schemeClr val="dk1"/>
                </a:solidFill>
                <a:latin typeface="David" panose="020E0502060401010101" pitchFamily="34" charset="-79"/>
                <a:ea typeface="Didact Gothic"/>
                <a:cs typeface="David" panose="020E0502060401010101" pitchFamily="34" charset="-79"/>
                <a:sym typeface="Didact Gothic"/>
              </a:rPr>
              <a:t> עצמו כי הוא פשוט נפלא). הטיעון שלו הוא, פחות או יותר, זה:</a:t>
            </a:r>
          </a:p>
          <a:p>
            <a:pPr algn="r" rtl="1"/>
            <a:endParaRPr lang="he-IL" dirty="0">
              <a:solidFill>
                <a:schemeClr val="dk1"/>
              </a:solidFill>
              <a:latin typeface="David" panose="020E0502060401010101" pitchFamily="34" charset="-79"/>
              <a:ea typeface="Didact Gothic"/>
              <a:cs typeface="David" panose="020E0502060401010101" pitchFamily="34" charset="-79"/>
              <a:sym typeface="Didact Gothic"/>
            </a:endParaRPr>
          </a:p>
          <a:p>
            <a:pPr marL="285750" lvl="7"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אלוהים ברא אותנו כך שאנו יכולים לבחור בטוב. </a:t>
            </a:r>
          </a:p>
          <a:p>
            <a:pPr marL="285750" lvl="6"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כלומר, אין סתירה בין הבריאה שלנו כיצורים חופשים לבין הבחירה שלנו לעשות טוב. </a:t>
            </a:r>
          </a:p>
          <a:p>
            <a:pPr marL="285750" lvl="6"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אם כך, אלוהים היה יכול לברוא אותנו כך שנעשה רק את הטוב ועדיין נישאר חופשיים (כלומר – זה עולם אפשרי).</a:t>
            </a:r>
          </a:p>
          <a:p>
            <a:pPr marL="285750" lvl="6"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לכן – העובדה שיש רוע בעולם מראה שאו שאלוהים לא קיים או שאלוהים הוא לא כל-יכול וטוב.</a:t>
            </a:r>
          </a:p>
        </p:txBody>
      </p:sp>
      <p:sp>
        <p:nvSpPr>
          <p:cNvPr id="7" name="Google Shape;348;p29">
            <a:extLst>
              <a:ext uri="{FF2B5EF4-FFF2-40B4-BE49-F238E27FC236}">
                <a16:creationId xmlns:a16="http://schemas.microsoft.com/office/drawing/2014/main" id="{A0D21E8E-96C5-FE3D-E196-3D03E935B3A0}"/>
              </a:ext>
            </a:extLst>
          </p:cNvPr>
          <p:cNvSpPr txBox="1">
            <a:spLocks/>
          </p:cNvSpPr>
          <p:nvPr/>
        </p:nvSpPr>
        <p:spPr>
          <a:xfrm>
            <a:off x="4855059" y="-420954"/>
            <a:ext cx="4122900" cy="1141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434343"/>
              </a:buClr>
              <a:buSzPts val="3000"/>
              <a:buFont typeface="Staatliches"/>
              <a:buNone/>
              <a:defRPr sz="2400" b="0" i="0" u="none" strike="noStrike" cap="none">
                <a:solidFill>
                  <a:srgbClr val="434343"/>
                </a:solidFill>
                <a:latin typeface="Staatliches"/>
                <a:ea typeface="Staatliches"/>
                <a:cs typeface="Staatliches"/>
                <a:sym typeface="Staatliches"/>
              </a:defRPr>
            </a:lvl1pPr>
            <a:lvl2pPr marR="0" lvl="1"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2pPr>
            <a:lvl3pPr marR="0" lvl="2"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3pPr>
            <a:lvl4pPr marR="0" lvl="3"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4pPr>
            <a:lvl5pPr marR="0" lvl="4"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5pPr>
            <a:lvl6pPr marR="0" lvl="5"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6pPr>
            <a:lvl7pPr marR="0" lvl="6"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7pPr>
            <a:lvl8pPr marR="0" lvl="7"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8pPr>
            <a:lvl9pPr marR="0" lvl="8" algn="ctr" rtl="0">
              <a:lnSpc>
                <a:spcPct val="100000"/>
              </a:lnSpc>
              <a:spcBef>
                <a:spcPts val="0"/>
              </a:spcBef>
              <a:spcAft>
                <a:spcPts val="0"/>
              </a:spcAft>
              <a:buClr>
                <a:srgbClr val="434343"/>
              </a:buClr>
              <a:buSzPts val="3000"/>
              <a:buFont typeface="Staatliches"/>
              <a:buNone/>
              <a:defRPr sz="3000" b="0" i="0" u="none" strike="noStrike" cap="none">
                <a:solidFill>
                  <a:srgbClr val="434343"/>
                </a:solidFill>
                <a:latin typeface="Staatliches"/>
                <a:ea typeface="Staatliches"/>
                <a:cs typeface="Staatliches"/>
                <a:sym typeface="Staatliches"/>
              </a:defRPr>
            </a:lvl9pPr>
          </a:lstStyle>
          <a:p>
            <a:pPr algn="ctr"/>
            <a:r>
              <a:rPr lang="he-IL" dirty="0">
                <a:solidFill>
                  <a:schemeClr val="accent6"/>
                </a:solidFill>
                <a:latin typeface="David" panose="020E0502060401010101" pitchFamily="34" charset="-79"/>
                <a:cs typeface="David" panose="020E0502060401010101" pitchFamily="34" charset="-79"/>
              </a:rPr>
              <a:t>הביקורת של מאקי</a:t>
            </a:r>
          </a:p>
        </p:txBody>
      </p:sp>
      <p:pic>
        <p:nvPicPr>
          <p:cNvPr id="4098" name="Picture 2">
            <a:extLst>
              <a:ext uri="{FF2B5EF4-FFF2-40B4-BE49-F238E27FC236}">
                <a16:creationId xmlns:a16="http://schemas.microsoft.com/office/drawing/2014/main" id="{8EDF9F72-2BC1-84FF-73F8-FCDC31B56B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3891" y="930327"/>
            <a:ext cx="2967798" cy="3305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88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BDDBA66-CD43-4091-8B80-30EA0417D78D}"/>
              </a:ext>
            </a:extLst>
          </p:cNvPr>
          <p:cNvSpPr>
            <a:spLocks noGrp="1"/>
          </p:cNvSpPr>
          <p:nvPr>
            <p:ph idx="1"/>
          </p:nvPr>
        </p:nvSpPr>
        <p:spPr/>
        <p:txBody>
          <a:bodyPr/>
          <a:lstStyle/>
          <a:p>
            <a:pPr algn="just" rtl="0"/>
            <a:r>
              <a:rPr lang="en-US" dirty="0"/>
              <a:t>if God has made men such that in their free choices they sometimes prefer what is good and sometimes what is evil, why could he not have made men such that they always freely choose the good? If there is no logical impossibility in a man's freely choosing the good on one, or on several, occasions, there cannot be a logical impossibility in his freely choosing the good on every occasion. God was not, then, faced with a choice between making innocent automata and making beings who, in acting freely, would sometimes go wrong : there was open to him the obviously better possibility of making beings who would act freely but always go right. Clearly, his failure to avail himself of this possibility is inconsistent with his being both omnipotent and wholly good.</a:t>
            </a:r>
            <a:endParaRPr lang="he-IL" dirty="0"/>
          </a:p>
          <a:p>
            <a:endParaRPr lang="he-IL" dirty="0"/>
          </a:p>
        </p:txBody>
      </p:sp>
    </p:spTree>
    <p:extLst>
      <p:ext uri="{BB962C8B-B14F-4D97-AF65-F5344CB8AC3E}">
        <p14:creationId xmlns:p14="http://schemas.microsoft.com/office/powerpoint/2010/main" val="4004812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DD515C-7C42-4AE6-B122-C8580BF1DB69}"/>
              </a:ext>
            </a:extLst>
          </p:cNvPr>
          <p:cNvSpPr>
            <a:spLocks noGrp="1"/>
          </p:cNvSpPr>
          <p:nvPr>
            <p:ph type="title"/>
          </p:nvPr>
        </p:nvSpPr>
        <p:spPr/>
        <p:txBody>
          <a:bodyPr/>
          <a:lstStyle/>
          <a:p>
            <a:pPr algn="ctr"/>
            <a:r>
              <a:rPr lang="he-IL" dirty="0">
                <a:latin typeface="David" panose="020E0502060401010101" pitchFamily="34" charset="-79"/>
                <a:cs typeface="David" panose="020E0502060401010101" pitchFamily="34" charset="-79"/>
              </a:rPr>
              <a:t>הצגה סדורה של הטיעון של מאקי</a:t>
            </a:r>
            <a:br>
              <a:rPr lang="he-IL" dirty="0">
                <a:latin typeface="David" panose="020E0502060401010101" pitchFamily="34" charset="-79"/>
                <a:cs typeface="David" panose="020E0502060401010101" pitchFamily="34" charset="-79"/>
              </a:rPr>
            </a:br>
            <a:r>
              <a:rPr lang="he-IL" dirty="0">
                <a:latin typeface="David" panose="020E0502060401010101" pitchFamily="34" charset="-79"/>
                <a:cs typeface="David" panose="020E0502060401010101" pitchFamily="34" charset="-79"/>
              </a:rPr>
              <a:t>(על ידי </a:t>
            </a:r>
            <a:r>
              <a:rPr lang="he-IL" dirty="0" err="1">
                <a:latin typeface="David" panose="020E0502060401010101" pitchFamily="34" charset="-79"/>
                <a:cs typeface="David" panose="020E0502060401010101" pitchFamily="34" charset="-79"/>
              </a:rPr>
              <a:t>פלנטינגה</a:t>
            </a:r>
            <a:r>
              <a:rPr lang="he-IL" dirty="0">
                <a:latin typeface="David" panose="020E0502060401010101" pitchFamily="34" charset="-79"/>
                <a:cs typeface="David" panose="020E0502060401010101" pitchFamily="34" charset="-79"/>
              </a:rPr>
              <a:t>) </a:t>
            </a:r>
          </a:p>
        </p:txBody>
      </p:sp>
      <p:sp>
        <p:nvSpPr>
          <p:cNvPr id="3" name="מציין מיקום תוכן 2">
            <a:extLst>
              <a:ext uri="{FF2B5EF4-FFF2-40B4-BE49-F238E27FC236}">
                <a16:creationId xmlns:a16="http://schemas.microsoft.com/office/drawing/2014/main" id="{A1DE8523-6795-45AA-A7B3-3C8AB2C235B7}"/>
              </a:ext>
            </a:extLst>
          </p:cNvPr>
          <p:cNvSpPr>
            <a:spLocks noGrp="1"/>
          </p:cNvSpPr>
          <p:nvPr>
            <p:ph idx="1"/>
          </p:nvPr>
        </p:nvSpPr>
        <p:spPr>
          <a:xfrm>
            <a:off x="508001" y="1620442"/>
            <a:ext cx="6447501" cy="3391174"/>
          </a:xfrm>
        </p:spPr>
        <p:txBody>
          <a:bodyPr>
            <a:normAutofit/>
          </a:bodyPr>
          <a:lstStyle/>
          <a:p>
            <a:pPr algn="l" rtl="0">
              <a:buFont typeface="+mj-lt"/>
              <a:buAutoNum type="arabicPeriod"/>
            </a:pPr>
            <a:r>
              <a:rPr lang="en-US" sz="1350" dirty="0">
                <a:latin typeface="David" panose="020E0502060401010101" pitchFamily="34" charset="-79"/>
                <a:cs typeface="David" panose="020E0502060401010101" pitchFamily="34" charset="-79"/>
              </a:rPr>
              <a:t>God is omnipotent and omniscient and all-good.</a:t>
            </a:r>
          </a:p>
          <a:p>
            <a:pPr algn="l" rtl="0">
              <a:buFont typeface="+mj-lt"/>
              <a:buAutoNum type="arabicPeriod"/>
            </a:pPr>
            <a:r>
              <a:rPr lang="en-US" sz="1350" dirty="0">
                <a:latin typeface="David" panose="020E0502060401010101" pitchFamily="34" charset="-79"/>
                <a:cs typeface="David" panose="020E0502060401010101" pitchFamily="34" charset="-79"/>
              </a:rPr>
              <a:t>If God is omnipotent, he can create any logically possible state of affairs.</a:t>
            </a:r>
          </a:p>
          <a:p>
            <a:pPr algn="l" rtl="0">
              <a:buFont typeface="+mj-lt"/>
              <a:buAutoNum type="arabicPeriod"/>
            </a:pPr>
            <a:r>
              <a:rPr lang="he-IL" b="1" i="0" dirty="0">
                <a:solidFill>
                  <a:srgbClr val="202122"/>
                </a:solidFill>
                <a:effectLst/>
                <a:latin typeface="David" panose="020E0502060401010101" pitchFamily="34" charset="-79"/>
                <a:cs typeface="David" panose="020E0502060401010101" pitchFamily="34" charset="-79"/>
              </a:rPr>
              <a:t>∴</a:t>
            </a:r>
            <a:r>
              <a:rPr lang="en-US" sz="1350" dirty="0">
                <a:latin typeface="David" panose="020E0502060401010101" pitchFamily="34" charset="-79"/>
                <a:cs typeface="David" panose="020E0502060401010101" pitchFamily="34" charset="-79"/>
              </a:rPr>
              <a:t> God can create any logically possible state of affairs. (1, 2)</a:t>
            </a:r>
          </a:p>
          <a:p>
            <a:pPr algn="l" rtl="0">
              <a:buFont typeface="+mj-lt"/>
              <a:buAutoNum type="arabicPeriod"/>
            </a:pPr>
            <a:r>
              <a:rPr lang="en-US" sz="1350" dirty="0">
                <a:latin typeface="David" panose="020E0502060401010101" pitchFamily="34" charset="-79"/>
                <a:cs typeface="David" panose="020E0502060401010101" pitchFamily="34" charset="-79"/>
              </a:rPr>
              <a:t>That all free men do what is right on every occasion is a logically possible state of affairs.</a:t>
            </a:r>
          </a:p>
          <a:p>
            <a:pPr algn="l" rtl="0">
              <a:buFont typeface="+mj-lt"/>
              <a:buAutoNum type="arabicPeriod"/>
            </a:pPr>
            <a:r>
              <a:rPr lang="he-IL" b="1" i="0" dirty="0">
                <a:solidFill>
                  <a:srgbClr val="202122"/>
                </a:solidFill>
                <a:effectLst/>
                <a:latin typeface="David" panose="020E0502060401010101" pitchFamily="34" charset="-79"/>
                <a:cs typeface="David" panose="020E0502060401010101" pitchFamily="34" charset="-79"/>
              </a:rPr>
              <a:t>∴</a:t>
            </a:r>
            <a:r>
              <a:rPr lang="en-US" sz="1350" dirty="0">
                <a:latin typeface="David" panose="020E0502060401010101" pitchFamily="34" charset="-79"/>
                <a:cs typeface="David" panose="020E0502060401010101" pitchFamily="34" charset="-79"/>
              </a:rPr>
              <a:t> God can create free men such that they always do what is right. (4, 3)</a:t>
            </a:r>
          </a:p>
          <a:p>
            <a:pPr algn="l" rtl="0">
              <a:buFont typeface="+mj-lt"/>
              <a:buAutoNum type="arabicPeriod"/>
            </a:pPr>
            <a:r>
              <a:rPr lang="en-US" sz="1350" dirty="0">
                <a:latin typeface="David" panose="020E0502060401010101" pitchFamily="34" charset="-79"/>
                <a:cs typeface="David" panose="020E0502060401010101" pitchFamily="34" charset="-79"/>
              </a:rPr>
              <a:t>If God can create free men such that they always do what is right and God is all-good, then any free men created by God always do what is right.</a:t>
            </a:r>
          </a:p>
          <a:p>
            <a:pPr algn="l" rtl="0">
              <a:buFont typeface="+mj-lt"/>
              <a:buAutoNum type="arabicPeriod"/>
            </a:pPr>
            <a:r>
              <a:rPr lang="he-IL" b="1" i="0" dirty="0">
                <a:solidFill>
                  <a:srgbClr val="202122"/>
                </a:solidFill>
                <a:effectLst/>
                <a:latin typeface="David" panose="020E0502060401010101" pitchFamily="34" charset="-79"/>
                <a:cs typeface="David" panose="020E0502060401010101" pitchFamily="34" charset="-79"/>
              </a:rPr>
              <a:t>∴</a:t>
            </a:r>
            <a:r>
              <a:rPr lang="en-US" sz="1350" dirty="0">
                <a:latin typeface="David" panose="020E0502060401010101" pitchFamily="34" charset="-79"/>
                <a:cs typeface="David" panose="020E0502060401010101" pitchFamily="34" charset="-79"/>
              </a:rPr>
              <a:t>Any free men created by God always do what is right. (1, 5, 6)</a:t>
            </a:r>
          </a:p>
          <a:p>
            <a:pPr algn="l" rtl="0">
              <a:buFont typeface="+mj-lt"/>
              <a:buAutoNum type="arabicPeriod"/>
            </a:pPr>
            <a:r>
              <a:rPr lang="he-IL" b="1" i="0" dirty="0">
                <a:solidFill>
                  <a:srgbClr val="202122"/>
                </a:solidFill>
                <a:effectLst/>
                <a:latin typeface="David" panose="020E0502060401010101" pitchFamily="34" charset="-79"/>
                <a:cs typeface="David" panose="020E0502060401010101" pitchFamily="34" charset="-79"/>
              </a:rPr>
              <a:t>∴</a:t>
            </a:r>
            <a:r>
              <a:rPr lang="en-US" sz="1350" dirty="0">
                <a:latin typeface="David" panose="020E0502060401010101" pitchFamily="34" charset="-79"/>
                <a:cs typeface="David" panose="020E0502060401010101" pitchFamily="34" charset="-79"/>
              </a:rPr>
              <a:t> No free men created by God ever perform morally evil actions. (7)</a:t>
            </a:r>
          </a:p>
          <a:p>
            <a:pPr algn="l" rtl="0">
              <a:buFont typeface="+mj-lt"/>
              <a:buAutoNum type="arabicPeriod"/>
            </a:pPr>
            <a:endParaRPr lang="en-US" dirty="0">
              <a:latin typeface="David" panose="020E0502060401010101" pitchFamily="34" charset="-79"/>
              <a:cs typeface="David" panose="020E0502060401010101" pitchFamily="34" charset="-79"/>
            </a:endParaRPr>
          </a:p>
          <a:p>
            <a:pPr marL="139700" indent="0" algn="l" rtl="0">
              <a:buNone/>
            </a:pPr>
            <a:r>
              <a:rPr lang="en-US" sz="900" dirty="0">
                <a:solidFill>
                  <a:srgbClr val="222222"/>
                </a:solidFill>
                <a:latin typeface="David" panose="020E0502060401010101" pitchFamily="34" charset="-79"/>
                <a:cs typeface="David" panose="020E0502060401010101" pitchFamily="34" charset="-79"/>
              </a:rPr>
              <a:t>From:  Plantinga, A. The free will defense. In: Mitchell, B. (1971). </a:t>
            </a:r>
            <a:r>
              <a:rPr lang="en-US" sz="900" i="1" dirty="0">
                <a:solidFill>
                  <a:srgbClr val="222222"/>
                </a:solidFill>
                <a:latin typeface="David" panose="020E0502060401010101" pitchFamily="34" charset="-79"/>
                <a:cs typeface="David" panose="020E0502060401010101" pitchFamily="34" charset="-79"/>
              </a:rPr>
              <a:t>The philosophy of religion</a:t>
            </a:r>
            <a:r>
              <a:rPr lang="en-US" sz="900" dirty="0">
                <a:solidFill>
                  <a:srgbClr val="222222"/>
                </a:solidFill>
                <a:latin typeface="David" panose="020E0502060401010101" pitchFamily="34" charset="-79"/>
                <a:cs typeface="David" panose="020E0502060401010101" pitchFamily="34" charset="-79"/>
              </a:rPr>
              <a:t>. p 109-110,</a:t>
            </a:r>
            <a:endParaRPr lang="he-IL" sz="9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39040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0">
          <a:extLst>
            <a:ext uri="{FF2B5EF4-FFF2-40B4-BE49-F238E27FC236}">
              <a16:creationId xmlns:a16="http://schemas.microsoft.com/office/drawing/2014/main" id="{78ABE0DE-8019-9A58-4477-A09CAAE7756F}"/>
            </a:ext>
          </a:extLst>
        </p:cNvPr>
        <p:cNvGrpSpPr/>
        <p:nvPr/>
      </p:nvGrpSpPr>
      <p:grpSpPr>
        <a:xfrm>
          <a:off x="0" y="0"/>
          <a:ext cx="0" cy="0"/>
          <a:chOff x="0" y="0"/>
          <a:chExt cx="0" cy="0"/>
        </a:xfrm>
      </p:grpSpPr>
      <p:sp>
        <p:nvSpPr>
          <p:cNvPr id="333" name="Google Shape;333;p46">
            <a:extLst>
              <a:ext uri="{FF2B5EF4-FFF2-40B4-BE49-F238E27FC236}">
                <a16:creationId xmlns:a16="http://schemas.microsoft.com/office/drawing/2014/main" id="{5E5BEBD6-D52C-F03A-EC63-21BB6C4CACD6}"/>
              </a:ext>
            </a:extLst>
          </p:cNvPr>
          <p:cNvSpPr txBox="1">
            <a:spLocks noGrp="1"/>
          </p:cNvSpPr>
          <p:nvPr>
            <p:ph type="title"/>
          </p:nvPr>
        </p:nvSpPr>
        <p:spPr>
          <a:xfrm>
            <a:off x="2083262" y="109637"/>
            <a:ext cx="51954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latin typeface="David" panose="020E0502060401010101" pitchFamily="34" charset="-79"/>
                <a:cs typeface="David" panose="020E0502060401010101" pitchFamily="34" charset="-79"/>
              </a:rPr>
              <a:t>Leibniz’ (and </a:t>
            </a:r>
            <a:r>
              <a:rPr lang="en-US" dirty="0" err="1">
                <a:latin typeface="David" panose="020E0502060401010101" pitchFamily="34" charset="-79"/>
                <a:cs typeface="David" panose="020E0502060401010101" pitchFamily="34" charset="-79"/>
              </a:rPr>
              <a:t>Mackies</a:t>
            </a:r>
            <a:r>
              <a:rPr lang="en-US" dirty="0">
                <a:latin typeface="David" panose="020E0502060401010101" pitchFamily="34" charset="-79"/>
                <a:cs typeface="David" panose="020E0502060401010101" pitchFamily="34" charset="-79"/>
              </a:rPr>
              <a:t>’) lapse</a:t>
            </a:r>
            <a:br>
              <a:rPr lang="en-US" dirty="0">
                <a:latin typeface="David" panose="020E0502060401010101" pitchFamily="34" charset="-79"/>
                <a:cs typeface="David" panose="020E0502060401010101" pitchFamily="34" charset="-79"/>
              </a:rPr>
            </a:br>
            <a:endParaRPr lang="he-IL" b="1" dirty="0">
              <a:latin typeface="David" panose="020E0502060401010101" pitchFamily="34" charset="-79"/>
              <a:cs typeface="David" panose="020E0502060401010101" pitchFamily="34" charset="-79"/>
            </a:endParaRPr>
          </a:p>
        </p:txBody>
      </p:sp>
      <p:sp>
        <p:nvSpPr>
          <p:cNvPr id="337" name="Google Shape;337;p46">
            <a:extLst>
              <a:ext uri="{FF2B5EF4-FFF2-40B4-BE49-F238E27FC236}">
                <a16:creationId xmlns:a16="http://schemas.microsoft.com/office/drawing/2014/main" id="{52E3516B-18FC-7715-2737-4341122B612E}"/>
              </a:ext>
            </a:extLst>
          </p:cNvPr>
          <p:cNvSpPr txBox="1">
            <a:spLocks noGrp="1"/>
          </p:cNvSpPr>
          <p:nvPr>
            <p:ph type="subTitle" idx="2"/>
          </p:nvPr>
        </p:nvSpPr>
        <p:spPr>
          <a:xfrm>
            <a:off x="2206467" y="1322840"/>
            <a:ext cx="4948989" cy="2467619"/>
          </a:xfrm>
          <a:prstGeom prst="rect">
            <a:avLst/>
          </a:prstGeom>
        </p:spPr>
        <p:txBody>
          <a:bodyPr spcFirstLastPara="1" wrap="square" lIns="91425" tIns="91425" rIns="91425" bIns="91425" anchor="t" anchorCtr="0">
            <a:noAutofit/>
          </a:bodyPr>
          <a:lstStyle/>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בעולם האקטואלי, מרסי יכול לאכול קורנפלקס או שהוא יכול לא לאכול קורנפלקס. אז אחד השניים נכון:</a:t>
            </a:r>
          </a:p>
          <a:p>
            <a:pPr marL="800100" lvl="1" indent="-342900" algn="r" rtl="1">
              <a:buAutoNum type="arabicPeriod"/>
            </a:pPr>
            <a:r>
              <a:rPr lang="he-IL" dirty="0">
                <a:latin typeface="David" panose="020E0502060401010101" pitchFamily="34" charset="-79"/>
                <a:cs typeface="David" panose="020E0502060401010101" pitchFamily="34" charset="-79"/>
              </a:rPr>
              <a:t>מרסי יבחר (באופן חופשי) לאכול קורנפלקס.</a:t>
            </a:r>
          </a:p>
          <a:p>
            <a:pPr marL="800100" lvl="1" indent="-342900" algn="r" rtl="1">
              <a:buAutoNum type="arabicPeriod"/>
            </a:pPr>
            <a:r>
              <a:rPr lang="he-IL" dirty="0">
                <a:latin typeface="David" panose="020E0502060401010101" pitchFamily="34" charset="-79"/>
                <a:cs typeface="David" panose="020E0502060401010101" pitchFamily="34" charset="-79"/>
              </a:rPr>
              <a:t>מרסי יבחר (באופן חופשי) לאכול קורנפלקס. </a:t>
            </a:r>
          </a:p>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אלוהים, שהוא כל יודע, יודע מה מרסי יבחר (באופן חופשי).</a:t>
            </a:r>
          </a:p>
          <a:p>
            <a:pPr marL="742950" lvl="1"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(עזבו את הבעיה אודות ידע-בחירה. את זה ננסה לפתור בפעם אחרת.)</a:t>
            </a:r>
          </a:p>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לכן, אם הוא יודע ש1 נכון הוא לא יכול לגרום ל2 להיות נכון ולהשאיר את מרסי חופשי. כנ"ל גם לגבי 2. </a:t>
            </a:r>
          </a:p>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לכן, יש עולמות אפשריים אותם אלוהים לא יכול </a:t>
            </a:r>
            <a:r>
              <a:rPr lang="en-US" dirty="0">
                <a:latin typeface="David" panose="020E0502060401010101" pitchFamily="34" charset="-79"/>
                <a:cs typeface="David" panose="020E0502060401010101" pitchFamily="34" charset="-79"/>
              </a:rPr>
              <a:t>to actualize. </a:t>
            </a:r>
          </a:p>
          <a:p>
            <a:pPr marL="0" indent="0" algn="r" rtl="1"/>
            <a:endParaRPr lang="en-US" dirty="0">
              <a:latin typeface="David" panose="020E0502060401010101" pitchFamily="34" charset="-79"/>
              <a:cs typeface="David" panose="020E0502060401010101" pitchFamily="34" charset="-79"/>
            </a:endParaRPr>
          </a:p>
        </p:txBody>
      </p:sp>
      <p:cxnSp>
        <p:nvCxnSpPr>
          <p:cNvPr id="338" name="Google Shape;338;p46">
            <a:extLst>
              <a:ext uri="{FF2B5EF4-FFF2-40B4-BE49-F238E27FC236}">
                <a16:creationId xmlns:a16="http://schemas.microsoft.com/office/drawing/2014/main" id="{52139D91-B6D2-D78A-873B-D611B4F3B8AB}"/>
              </a:ext>
            </a:extLst>
          </p:cNvPr>
          <p:cNvCxnSpPr/>
          <p:nvPr/>
        </p:nvCxnSpPr>
        <p:spPr>
          <a:xfrm>
            <a:off x="4357418" y="778588"/>
            <a:ext cx="6471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742948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76DA839-E3A3-46AE-95C7-F2F39FFB9C1A}"/>
              </a:ext>
            </a:extLst>
          </p:cNvPr>
          <p:cNvSpPr>
            <a:spLocks noGrp="1"/>
          </p:cNvSpPr>
          <p:nvPr>
            <p:ph type="title"/>
          </p:nvPr>
        </p:nvSpPr>
        <p:spPr>
          <a:xfrm>
            <a:off x="713225" y="391007"/>
            <a:ext cx="7717500" cy="1132800"/>
          </a:xfrm>
        </p:spPr>
        <p:txBody>
          <a:bodyPr>
            <a:normAutofit/>
          </a:bodyPr>
          <a:lstStyle/>
          <a:p>
            <a:pPr algn="ctr"/>
            <a:r>
              <a:rPr lang="he-IL" dirty="0">
                <a:latin typeface="David" panose="020E0502060401010101" pitchFamily="34" charset="-79"/>
                <a:cs typeface="David" panose="020E0502060401010101" pitchFamily="34" charset="-79"/>
              </a:rPr>
              <a:t>הטיעון של פלנטינגה</a:t>
            </a:r>
          </a:p>
        </p:txBody>
      </p:sp>
      <p:sp>
        <p:nvSpPr>
          <p:cNvPr id="3" name="מציין מיקום תוכן 2">
            <a:extLst>
              <a:ext uri="{FF2B5EF4-FFF2-40B4-BE49-F238E27FC236}">
                <a16:creationId xmlns:a16="http://schemas.microsoft.com/office/drawing/2014/main" id="{75651598-F456-4E1D-843B-83445C888340}"/>
              </a:ext>
            </a:extLst>
          </p:cNvPr>
          <p:cNvSpPr>
            <a:spLocks noGrp="1"/>
          </p:cNvSpPr>
          <p:nvPr>
            <p:ph idx="1"/>
          </p:nvPr>
        </p:nvSpPr>
        <p:spPr/>
        <p:txBody>
          <a:bodyPr/>
          <a:lstStyle/>
          <a:p>
            <a:pPr algn="r" rtl="1"/>
            <a:r>
              <a:rPr lang="he-IL" dirty="0">
                <a:latin typeface="David" panose="020E0502060401010101" pitchFamily="34" charset="-79"/>
                <a:cs typeface="David" panose="020E0502060401010101" pitchFamily="34" charset="-79"/>
              </a:rPr>
              <a:t>יש רק עולם אחד אקטואלי, העולם שלנו. וכל בחירה שלנו (או של אלוהים) היא בעצם אקטואליזציה של עולם אפשרי.</a:t>
            </a:r>
          </a:p>
          <a:p>
            <a:pPr algn="r" rtl="1"/>
            <a:r>
              <a:rPr lang="he-IL" dirty="0">
                <a:latin typeface="David" panose="020E0502060401010101" pitchFamily="34" charset="-79"/>
                <a:cs typeface="David" panose="020E0502060401010101" pitchFamily="34" charset="-79"/>
              </a:rPr>
              <a:t>אם אדם בוחר להרים את היד אז הוא בחר לממש (</a:t>
            </a:r>
            <a:r>
              <a:rPr lang="en-US" dirty="0">
                <a:latin typeface="David" panose="020E0502060401010101" pitchFamily="34" charset="-79"/>
                <a:cs typeface="David" panose="020E0502060401010101" pitchFamily="34" charset="-79"/>
              </a:rPr>
              <a:t>to actualize</a:t>
            </a:r>
            <a:r>
              <a:rPr lang="he-IL" dirty="0">
                <a:latin typeface="David" panose="020E0502060401010101" pitchFamily="34" charset="-79"/>
                <a:cs typeface="David" panose="020E0502060401010101" pitchFamily="34" charset="-79"/>
              </a:rPr>
              <a:t>) את העולם בו אני מרים את היד. </a:t>
            </a:r>
          </a:p>
          <a:p>
            <a:pPr algn="r" rtl="1"/>
            <a:r>
              <a:rPr lang="he-IL" dirty="0">
                <a:latin typeface="David" panose="020E0502060401010101" pitchFamily="34" charset="-79"/>
                <a:cs typeface="David" panose="020E0502060401010101" pitchFamily="34" charset="-79"/>
              </a:rPr>
              <a:t>הבחירה החופשית של האדם היא בעצם היכולת של האדם לממש (</a:t>
            </a:r>
            <a:r>
              <a:rPr lang="en-US" dirty="0">
                <a:latin typeface="David" panose="020E0502060401010101" pitchFamily="34" charset="-79"/>
                <a:cs typeface="David" panose="020E0502060401010101" pitchFamily="34" charset="-79"/>
              </a:rPr>
              <a:t>to actualize</a:t>
            </a:r>
            <a:r>
              <a:rPr lang="he-IL" dirty="0">
                <a:latin typeface="David" panose="020E0502060401010101" pitchFamily="34" charset="-79"/>
                <a:cs typeface="David" panose="020E0502060401010101" pitchFamily="34" charset="-79"/>
              </a:rPr>
              <a:t>) עולמות שונים. </a:t>
            </a:r>
          </a:p>
          <a:p>
            <a:pPr algn="r" rtl="1"/>
            <a:r>
              <a:rPr lang="he-IL" dirty="0">
                <a:latin typeface="David" panose="020E0502060401010101" pitchFamily="34" charset="-79"/>
                <a:cs typeface="David" panose="020E0502060401010101" pitchFamily="34" charset="-79"/>
              </a:rPr>
              <a:t>לכן, אם האל מונע מהאדם עולמות מסוימים (העולמות בהם הוא חוטא)</a:t>
            </a:r>
            <a:r>
              <a:rPr lang="en-US" dirty="0">
                <a:latin typeface="David" panose="020E0502060401010101" pitchFamily="34" charset="-79"/>
                <a:cs typeface="David" panose="020E0502060401010101" pitchFamily="34" charset="-79"/>
              </a:rPr>
              <a:t> </a:t>
            </a:r>
            <a:r>
              <a:rPr lang="he-IL" dirty="0">
                <a:latin typeface="David" panose="020E0502060401010101" pitchFamily="34" charset="-79"/>
                <a:cs typeface="David" panose="020E0502060401010101" pitchFamily="34" charset="-79"/>
              </a:rPr>
              <a:t>הוא בעצם מונע מהאדם את היכולת לבחור. </a:t>
            </a:r>
          </a:p>
          <a:p>
            <a:pPr algn="r" rtl="1"/>
            <a:r>
              <a:rPr lang="he-IL" dirty="0">
                <a:latin typeface="David" panose="020E0502060401010101" pitchFamily="34" charset="-79"/>
                <a:cs typeface="David" panose="020E0502060401010101" pitchFamily="34" charset="-79"/>
              </a:rPr>
              <a:t>לכן, אלוהים לא היה יכול ליצור אותנו חופשיים ובד בבד לוודא שאנחנו לא נעשה את הרע שכן מדובר בסתירה.</a:t>
            </a:r>
          </a:p>
        </p:txBody>
      </p:sp>
    </p:spTree>
    <p:extLst>
      <p:ext uri="{BB962C8B-B14F-4D97-AF65-F5344CB8AC3E}">
        <p14:creationId xmlns:p14="http://schemas.microsoft.com/office/powerpoint/2010/main" val="66556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0">
          <a:extLst>
            <a:ext uri="{FF2B5EF4-FFF2-40B4-BE49-F238E27FC236}">
              <a16:creationId xmlns:a16="http://schemas.microsoft.com/office/drawing/2014/main" id="{6E5FA181-779A-E064-45AB-FCB1099520B0}"/>
            </a:ext>
          </a:extLst>
        </p:cNvPr>
        <p:cNvGrpSpPr/>
        <p:nvPr/>
      </p:nvGrpSpPr>
      <p:grpSpPr>
        <a:xfrm>
          <a:off x="0" y="0"/>
          <a:ext cx="0" cy="0"/>
          <a:chOff x="0" y="0"/>
          <a:chExt cx="0" cy="0"/>
        </a:xfrm>
      </p:grpSpPr>
      <p:sp>
        <p:nvSpPr>
          <p:cNvPr id="333" name="Google Shape;333;p46">
            <a:extLst>
              <a:ext uri="{FF2B5EF4-FFF2-40B4-BE49-F238E27FC236}">
                <a16:creationId xmlns:a16="http://schemas.microsoft.com/office/drawing/2014/main" id="{B1F6ECF6-9AA2-7059-70D1-3FC461372966}"/>
              </a:ext>
            </a:extLst>
          </p:cNvPr>
          <p:cNvSpPr txBox="1">
            <a:spLocks noGrp="1"/>
          </p:cNvSpPr>
          <p:nvPr>
            <p:ph type="title"/>
          </p:nvPr>
        </p:nvSpPr>
        <p:spPr>
          <a:xfrm>
            <a:off x="2083262" y="109637"/>
            <a:ext cx="51954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e-IL" b="1" dirty="0">
                <a:latin typeface="David" panose="020E0502060401010101" pitchFamily="34" charset="-79"/>
                <a:cs typeface="David" panose="020E0502060401010101" pitchFamily="34" charset="-79"/>
              </a:rPr>
              <a:t>ומה בנוגע לרוע טבעי?</a:t>
            </a:r>
          </a:p>
        </p:txBody>
      </p:sp>
      <p:sp>
        <p:nvSpPr>
          <p:cNvPr id="337" name="Google Shape;337;p46">
            <a:extLst>
              <a:ext uri="{FF2B5EF4-FFF2-40B4-BE49-F238E27FC236}">
                <a16:creationId xmlns:a16="http://schemas.microsoft.com/office/drawing/2014/main" id="{C8ADACA7-4BAF-944B-171C-23A8E0F95A7E}"/>
              </a:ext>
            </a:extLst>
          </p:cNvPr>
          <p:cNvSpPr txBox="1">
            <a:spLocks noGrp="1"/>
          </p:cNvSpPr>
          <p:nvPr>
            <p:ph type="subTitle" idx="2"/>
          </p:nvPr>
        </p:nvSpPr>
        <p:spPr>
          <a:xfrm>
            <a:off x="2206467" y="1322840"/>
            <a:ext cx="4948989" cy="2467619"/>
          </a:xfrm>
          <a:prstGeom prst="rect">
            <a:avLst/>
          </a:prstGeom>
        </p:spPr>
        <p:txBody>
          <a:bodyPr spcFirstLastPara="1" wrap="square" lIns="91425" tIns="91425" rIns="91425" bIns="91425" anchor="t" anchorCtr="0">
            <a:noAutofit/>
          </a:bodyPr>
          <a:lstStyle/>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קצת רקע – מה זה רוע טבעי (</a:t>
            </a:r>
            <a:r>
              <a:rPr lang="en-US" dirty="0">
                <a:latin typeface="David" panose="020E0502060401010101" pitchFamily="34" charset="-79"/>
                <a:cs typeface="David" panose="020E0502060401010101" pitchFamily="34" charset="-79"/>
              </a:rPr>
              <a:t>Natural Evil</a:t>
            </a:r>
            <a:r>
              <a:rPr lang="he-IL" dirty="0">
                <a:latin typeface="David" panose="020E0502060401010101" pitchFamily="34" charset="-79"/>
                <a:cs typeface="David" panose="020E0502060401010101" pitchFamily="34" charset="-79"/>
              </a:rPr>
              <a:t>). </a:t>
            </a:r>
          </a:p>
          <a:p>
            <a:pPr marL="285750" indent="-285750" algn="r" rtl="1">
              <a:buFont typeface="Arial" panose="020B0604020202020204" pitchFamily="34" charset="0"/>
              <a:buChar char="•"/>
            </a:pPr>
            <a:r>
              <a:rPr lang="he-IL" dirty="0">
                <a:latin typeface="David" panose="020E0502060401010101" pitchFamily="34" charset="-79"/>
                <a:cs typeface="David" panose="020E0502060401010101" pitchFamily="34" charset="-79"/>
              </a:rPr>
              <a:t>התגובה של פלנטינגה: </a:t>
            </a:r>
          </a:p>
          <a:p>
            <a:pPr marL="742950" lvl="1" indent="-285750" algn="r" rtl="1">
              <a:buFont typeface="Arial" panose="020B0604020202020204" pitchFamily="34" charset="0"/>
              <a:buChar char="•"/>
            </a:pPr>
            <a:r>
              <a:rPr lang="he-IL" b="1" dirty="0">
                <a:latin typeface="David" panose="020E0502060401010101" pitchFamily="34" charset="-79"/>
                <a:cs typeface="David" panose="020E0502060401010101" pitchFamily="34" charset="-79"/>
              </a:rPr>
              <a:t>אפשרי</a:t>
            </a:r>
            <a:r>
              <a:rPr lang="he-IL" dirty="0">
                <a:latin typeface="David" panose="020E0502060401010101" pitchFamily="34" charset="-79"/>
                <a:cs typeface="David" panose="020E0502060401010101" pitchFamily="34" charset="-79"/>
              </a:rPr>
              <a:t> שהטענה הבאה נכונה:</a:t>
            </a:r>
          </a:p>
          <a:p>
            <a:pPr marL="742950" lvl="1" indent="-285750" algn="just">
              <a:buFont typeface="Arial" panose="020B0604020202020204" pitchFamily="34" charset="0"/>
              <a:buChar char="•"/>
            </a:pPr>
            <a:r>
              <a:rPr lang="en-US" b="0" i="0" u="none" strike="noStrike" baseline="0" dirty="0">
                <a:latin typeface="David" panose="020E0502060401010101" pitchFamily="34" charset="-79"/>
                <a:cs typeface="David" panose="020E0502060401010101" pitchFamily="34" charset="-79"/>
              </a:rPr>
              <a:t>Natural evil is due to the free actions of nonhuman persons; there is a balance of good over evil with respect to the actions of these nonhuman persons; and it was not within the power of God to create a world that contains a more favorable balance of good over evil with respect to the actions of the nonhuman persons it contains.</a:t>
            </a:r>
            <a:endParaRPr lang="he-IL" b="0" i="0" u="none" strike="noStrike" baseline="0" dirty="0">
              <a:latin typeface="David" panose="020E0502060401010101" pitchFamily="34" charset="-79"/>
              <a:cs typeface="David" panose="020E0502060401010101" pitchFamily="34" charset="-79"/>
            </a:endParaRPr>
          </a:p>
          <a:p>
            <a:pPr marL="742950" lvl="1" indent="-285750" algn="just">
              <a:buFont typeface="Arial" panose="020B0604020202020204" pitchFamily="34" charset="0"/>
              <a:buChar char="•"/>
            </a:pPr>
            <a:endParaRPr lang="he-IL" dirty="0">
              <a:latin typeface="David" panose="020E0502060401010101" pitchFamily="34" charset="-79"/>
              <a:cs typeface="David" panose="020E0502060401010101" pitchFamily="34" charset="-79"/>
            </a:endParaRPr>
          </a:p>
          <a:p>
            <a:pPr marL="742950" lvl="1" indent="-285750" algn="just">
              <a:buFont typeface="Arial" panose="020B0604020202020204" pitchFamily="34" charset="0"/>
              <a:buChar char="•"/>
            </a:pPr>
            <a:endParaRPr lang="he-IL" b="0" i="0" u="none" strike="noStrike" baseline="0" dirty="0">
              <a:latin typeface="David" panose="020E0502060401010101" pitchFamily="34" charset="-79"/>
              <a:cs typeface="David" panose="020E0502060401010101" pitchFamily="34" charset="-79"/>
            </a:endParaRPr>
          </a:p>
          <a:p>
            <a:pPr marL="742950" lvl="1" indent="-285750" algn="just" rtl="1">
              <a:buFont typeface="Arial" panose="020B0604020202020204" pitchFamily="34" charset="0"/>
              <a:buChar char="•"/>
            </a:pPr>
            <a:r>
              <a:rPr lang="he-IL" dirty="0">
                <a:latin typeface="David" panose="020E0502060401010101" pitchFamily="34" charset="-79"/>
                <a:cs typeface="David" panose="020E0502060401010101" pitchFamily="34" charset="-79"/>
              </a:rPr>
              <a:t>לסיכום החלק הזה – כמה מילים על התקבלותו של פלנטינגה. </a:t>
            </a:r>
            <a:endParaRPr lang="en-US" b="0" i="0" u="none" strike="noStrike" baseline="0" dirty="0">
              <a:latin typeface="David" panose="020E0502060401010101" pitchFamily="34" charset="-79"/>
              <a:cs typeface="David" panose="020E0502060401010101" pitchFamily="34" charset="-79"/>
            </a:endParaRPr>
          </a:p>
          <a:p>
            <a:pPr marL="742950" lvl="1" indent="-285750" algn="r" rtl="1">
              <a:buFont typeface="Arial" panose="020B0604020202020204" pitchFamily="34" charset="0"/>
              <a:buChar char="•"/>
            </a:pPr>
            <a:endParaRPr lang="he-IL" dirty="0">
              <a:latin typeface="David" panose="020E0502060401010101" pitchFamily="34" charset="-79"/>
              <a:cs typeface="David" panose="020E0502060401010101" pitchFamily="34" charset="-79"/>
            </a:endParaRPr>
          </a:p>
          <a:p>
            <a:pPr marL="285750" indent="-285750" algn="r" rtl="1">
              <a:buFont typeface="Arial" panose="020B0604020202020204" pitchFamily="34" charset="0"/>
              <a:buChar char="•"/>
            </a:pPr>
            <a:endParaRPr lang="he-IL" dirty="0">
              <a:latin typeface="David" panose="020E0502060401010101" pitchFamily="34" charset="-79"/>
              <a:cs typeface="David" panose="020E0502060401010101" pitchFamily="34" charset="-79"/>
            </a:endParaRPr>
          </a:p>
          <a:p>
            <a:pPr marL="285750" indent="-285750" algn="r" rtl="1">
              <a:buFont typeface="Arial" panose="020B0604020202020204" pitchFamily="34" charset="0"/>
              <a:buChar char="•"/>
            </a:pPr>
            <a:endParaRPr lang="en-US" dirty="0">
              <a:latin typeface="David" panose="020E0502060401010101" pitchFamily="34" charset="-79"/>
              <a:cs typeface="David" panose="020E0502060401010101" pitchFamily="34" charset="-79"/>
            </a:endParaRPr>
          </a:p>
        </p:txBody>
      </p:sp>
      <p:cxnSp>
        <p:nvCxnSpPr>
          <p:cNvPr id="338" name="Google Shape;338;p46">
            <a:extLst>
              <a:ext uri="{FF2B5EF4-FFF2-40B4-BE49-F238E27FC236}">
                <a16:creationId xmlns:a16="http://schemas.microsoft.com/office/drawing/2014/main" id="{74768E87-248B-1848-5A2F-52A3418CA408}"/>
              </a:ext>
            </a:extLst>
          </p:cNvPr>
          <p:cNvCxnSpPr/>
          <p:nvPr/>
        </p:nvCxnSpPr>
        <p:spPr>
          <a:xfrm>
            <a:off x="4357418" y="778588"/>
            <a:ext cx="647100" cy="0"/>
          </a:xfrm>
          <a:prstGeom prst="straightConnector1">
            <a:avLst/>
          </a:prstGeom>
          <a:noFill/>
          <a:ln w="2857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123581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84EC-16C2-90BE-3135-EB8F0FCC360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9FE1392-FC36-00FA-AF76-E58F0B0FC0E7}"/>
              </a:ext>
            </a:extLst>
          </p:cNvPr>
          <p:cNvSpPr>
            <a:spLocks noGrp="1"/>
          </p:cNvSpPr>
          <p:nvPr>
            <p:ph type="ctrTitle"/>
          </p:nvPr>
        </p:nvSpPr>
        <p:spPr/>
        <p:txBody>
          <a:bodyPr/>
          <a:lstStyle/>
          <a:p>
            <a:r>
              <a:rPr lang="he-IL" dirty="0">
                <a:latin typeface="David" panose="020E0502060401010101" pitchFamily="34" charset="-79"/>
                <a:cs typeface="David" panose="020E0502060401010101" pitchFamily="34" charset="-79"/>
              </a:rPr>
              <a:t>חלק ג'</a:t>
            </a:r>
            <a:endParaRPr lang="en-IL" dirty="0">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9ACC5598-4C08-E72A-EC9D-4462A4CBEA1F}"/>
              </a:ext>
            </a:extLst>
          </p:cNvPr>
          <p:cNvSpPr>
            <a:spLocks noGrp="1"/>
          </p:cNvSpPr>
          <p:nvPr>
            <p:ph type="subTitle" idx="1"/>
          </p:nvPr>
        </p:nvSpPr>
        <p:spPr/>
        <p:txBody>
          <a:bodyPr/>
          <a:lstStyle/>
          <a:p>
            <a:r>
              <a:rPr lang="he-IL" dirty="0">
                <a:latin typeface="David" panose="020E0502060401010101" pitchFamily="34" charset="-79"/>
                <a:cs typeface="David" panose="020E0502060401010101" pitchFamily="34" charset="-79"/>
              </a:rPr>
              <a:t>הבעיה הראייתית </a:t>
            </a:r>
            <a:endParaRPr lang="en-US" dirty="0">
              <a:latin typeface="David" panose="020E0502060401010101" pitchFamily="34" charset="-79"/>
              <a:cs typeface="David" panose="020E0502060401010101" pitchFamily="34" charset="-79"/>
            </a:endParaRPr>
          </a:p>
          <a:p>
            <a:r>
              <a:rPr lang="en-US" dirty="0">
                <a:latin typeface="David" panose="020E0502060401010101" pitchFamily="34" charset="-79"/>
                <a:cs typeface="David" panose="020E0502060401010101" pitchFamily="34" charset="-79"/>
              </a:rPr>
              <a:t>(The Evidential Challenge)</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521180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9">
          <a:extLst>
            <a:ext uri="{FF2B5EF4-FFF2-40B4-BE49-F238E27FC236}">
              <a16:creationId xmlns:a16="http://schemas.microsoft.com/office/drawing/2014/main" id="{001B3131-6CAC-55AB-2EF6-29D7CD4CA402}"/>
            </a:ext>
          </a:extLst>
        </p:cNvPr>
        <p:cNvGrpSpPr/>
        <p:nvPr/>
      </p:nvGrpSpPr>
      <p:grpSpPr>
        <a:xfrm>
          <a:off x="0" y="0"/>
          <a:ext cx="0" cy="0"/>
          <a:chOff x="0" y="0"/>
          <a:chExt cx="0" cy="0"/>
        </a:xfrm>
      </p:grpSpPr>
      <p:sp>
        <p:nvSpPr>
          <p:cNvPr id="270" name="Google Shape;270;p40">
            <a:extLst>
              <a:ext uri="{FF2B5EF4-FFF2-40B4-BE49-F238E27FC236}">
                <a16:creationId xmlns:a16="http://schemas.microsoft.com/office/drawing/2014/main" id="{7EB6444D-F64A-C6C0-0C20-141B221AB866}"/>
              </a:ext>
            </a:extLst>
          </p:cNvPr>
          <p:cNvSpPr txBox="1">
            <a:spLocks noGrp="1"/>
          </p:cNvSpPr>
          <p:nvPr>
            <p:ph type="ctrTitle"/>
          </p:nvPr>
        </p:nvSpPr>
        <p:spPr>
          <a:xfrm>
            <a:off x="1562463" y="1059412"/>
            <a:ext cx="5762400" cy="113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sz="3000" dirty="0">
                <a:solidFill>
                  <a:schemeClr val="lt1"/>
                </a:solidFill>
                <a:latin typeface="David" panose="020E0502060401010101" pitchFamily="34" charset="-79"/>
                <a:cs typeface="David" panose="020E0502060401010101" pitchFamily="34" charset="-79"/>
              </a:rPr>
              <a:t>מבוא</a:t>
            </a:r>
            <a:endParaRPr sz="3000" dirty="0">
              <a:solidFill>
                <a:schemeClr val="lt1"/>
              </a:solidFill>
              <a:latin typeface="David" panose="020E0502060401010101" pitchFamily="34" charset="-79"/>
              <a:cs typeface="David" panose="020E0502060401010101" pitchFamily="34" charset="-79"/>
            </a:endParaRPr>
          </a:p>
        </p:txBody>
      </p:sp>
      <p:sp>
        <p:nvSpPr>
          <p:cNvPr id="6" name="תיבת טקסט 5">
            <a:extLst>
              <a:ext uri="{FF2B5EF4-FFF2-40B4-BE49-F238E27FC236}">
                <a16:creationId xmlns:a16="http://schemas.microsoft.com/office/drawing/2014/main" id="{6A2F8DE9-E1A0-BDF9-9183-DC1147E608E4}"/>
              </a:ext>
            </a:extLst>
          </p:cNvPr>
          <p:cNvSpPr txBox="1"/>
          <p:nvPr/>
        </p:nvSpPr>
        <p:spPr>
          <a:xfrm>
            <a:off x="1677840" y="2281505"/>
            <a:ext cx="4153262" cy="1923604"/>
          </a:xfrm>
          <a:prstGeom prst="rect">
            <a:avLst/>
          </a:prstGeom>
          <a:noFill/>
        </p:spPr>
        <p:txBody>
          <a:bodyPr wrap="square">
            <a:spAutoFit/>
          </a:bodyPr>
          <a:lstStyle/>
          <a:p>
            <a:pPr marR="1371600" algn="just" rtl="1" fontAlgn="base">
              <a:spcBef>
                <a:spcPts val="0"/>
              </a:spcBef>
              <a:spcAft>
                <a:spcPts val="0"/>
              </a:spcAft>
              <a:buClr>
                <a:schemeClr val="accent6"/>
              </a:buClr>
            </a:pPr>
            <a:r>
              <a:rPr lang="he-IL" sz="1700" b="0" i="0" u="none" strike="noStrike" dirty="0">
                <a:solidFill>
                  <a:schemeClr val="accent6"/>
                </a:solidFill>
                <a:effectLst/>
                <a:latin typeface="David" panose="020E0502060401010101" pitchFamily="34" charset="-79"/>
                <a:cs typeface="David" panose="020E0502060401010101" pitchFamily="34" charset="-79"/>
              </a:rPr>
              <a:t>ראינו שהטיעון הלוגי איננו תקף דדוקטיבית. אם כך, האם הרוע לא מציב שום בעיה עבור </a:t>
            </a:r>
            <a:r>
              <a:rPr lang="he-IL" sz="1700" b="0" i="0" u="none" strike="noStrike" dirty="0" err="1">
                <a:solidFill>
                  <a:schemeClr val="accent6"/>
                </a:solidFill>
                <a:effectLst/>
                <a:latin typeface="David" panose="020E0502060401010101" pitchFamily="34" charset="-79"/>
                <a:cs typeface="David" panose="020E0502060401010101" pitchFamily="34" charset="-79"/>
              </a:rPr>
              <a:t>התאיסט</a:t>
            </a:r>
            <a:r>
              <a:rPr lang="he-IL" sz="1700" b="0" i="0" u="none" strike="noStrike" dirty="0">
                <a:solidFill>
                  <a:schemeClr val="accent6"/>
                </a:solidFill>
                <a:effectLst/>
                <a:latin typeface="David" panose="020E0502060401010101" pitchFamily="34" charset="-79"/>
                <a:cs typeface="David" panose="020E0502060401010101" pitchFamily="34" charset="-79"/>
              </a:rPr>
              <a:t>?</a:t>
            </a:r>
          </a:p>
          <a:p>
            <a:pPr marR="1371600" algn="just" rtl="1" fontAlgn="base">
              <a:spcBef>
                <a:spcPts val="0"/>
              </a:spcBef>
              <a:spcAft>
                <a:spcPts val="0"/>
              </a:spcAft>
              <a:buClr>
                <a:schemeClr val="accent6"/>
              </a:buClr>
              <a:buFont typeface="Arial" panose="020B0604020202020204" pitchFamily="34" charset="0"/>
              <a:buChar char="•"/>
            </a:pPr>
            <a:r>
              <a:rPr lang="he-IL" sz="1700" dirty="0">
                <a:solidFill>
                  <a:schemeClr val="accent6"/>
                </a:solidFill>
                <a:latin typeface="David" panose="020E0502060401010101" pitchFamily="34" charset="-79"/>
                <a:cs typeface="David" panose="020E0502060401010101" pitchFamily="34" charset="-79"/>
              </a:rPr>
              <a:t>די ברור שהוא כן מציב. אבל איזה מן אתגר?</a:t>
            </a:r>
            <a:endParaRPr lang="he-IL" sz="1700" b="0" i="0" u="none" strike="noStrike" dirty="0">
              <a:solidFill>
                <a:schemeClr val="accent6"/>
              </a:solidFill>
              <a:effectLst/>
              <a:latin typeface="David" panose="020E0502060401010101" pitchFamily="34" charset="-79"/>
              <a:cs typeface="David" panose="020E0502060401010101" pitchFamily="34" charset="-79"/>
            </a:endParaRPr>
          </a:p>
          <a:p>
            <a:pPr marR="1371600" algn="just" rtl="1" fontAlgn="base">
              <a:spcBef>
                <a:spcPts val="0"/>
              </a:spcBef>
              <a:spcAft>
                <a:spcPts val="0"/>
              </a:spcAft>
              <a:buFont typeface="Arial" panose="020B0604020202020204" pitchFamily="34" charset="0"/>
              <a:buChar char="•"/>
            </a:pPr>
            <a:endParaRPr lang="he-IL" sz="1700" b="0" i="0" u="none" strike="noStrike" dirty="0">
              <a:solidFill>
                <a:schemeClr val="accent6"/>
              </a:solidFill>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62907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a:extLst>
            <a:ext uri="{FF2B5EF4-FFF2-40B4-BE49-F238E27FC236}">
              <a16:creationId xmlns:a16="http://schemas.microsoft.com/office/drawing/2014/main" id="{260D6205-4D61-1E5E-5C58-6A030DE7B017}"/>
            </a:ext>
          </a:extLst>
        </p:cNvPr>
        <p:cNvGrpSpPr/>
        <p:nvPr/>
      </p:nvGrpSpPr>
      <p:grpSpPr>
        <a:xfrm>
          <a:off x="0" y="0"/>
          <a:ext cx="0" cy="0"/>
          <a:chOff x="0" y="0"/>
          <a:chExt cx="0" cy="0"/>
        </a:xfrm>
      </p:grpSpPr>
      <p:sp>
        <p:nvSpPr>
          <p:cNvPr id="270" name="Google Shape;270;p40">
            <a:extLst>
              <a:ext uri="{FF2B5EF4-FFF2-40B4-BE49-F238E27FC236}">
                <a16:creationId xmlns:a16="http://schemas.microsoft.com/office/drawing/2014/main" id="{B466F734-0C80-2759-34E5-CD3C1A59F9B9}"/>
              </a:ext>
            </a:extLst>
          </p:cNvPr>
          <p:cNvSpPr txBox="1">
            <a:spLocks noGrp="1"/>
          </p:cNvSpPr>
          <p:nvPr>
            <p:ph type="ctrTitle"/>
          </p:nvPr>
        </p:nvSpPr>
        <p:spPr>
          <a:xfrm>
            <a:off x="1690800" y="1432050"/>
            <a:ext cx="5762400" cy="113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sz="3000" dirty="0">
                <a:latin typeface="David" panose="020E0502060401010101" pitchFamily="34" charset="-79"/>
                <a:cs typeface="David" panose="020E0502060401010101" pitchFamily="34" charset="-79"/>
              </a:rPr>
              <a:t>הטיעון הראייתי</a:t>
            </a:r>
            <a:endParaRPr sz="3000" dirty="0">
              <a:solidFill>
                <a:schemeClr val="lt1"/>
              </a:solidFill>
              <a:latin typeface="David" panose="020E0502060401010101" pitchFamily="34" charset="-79"/>
              <a:cs typeface="David" panose="020E0502060401010101" pitchFamily="34" charset="-79"/>
            </a:endParaRPr>
          </a:p>
        </p:txBody>
      </p:sp>
      <p:sp>
        <p:nvSpPr>
          <p:cNvPr id="6" name="תיבת טקסט 5">
            <a:extLst>
              <a:ext uri="{FF2B5EF4-FFF2-40B4-BE49-F238E27FC236}">
                <a16:creationId xmlns:a16="http://schemas.microsoft.com/office/drawing/2014/main" id="{09028A86-E0D3-2B2E-2E6B-CCFC5C1F1E35}"/>
              </a:ext>
            </a:extLst>
          </p:cNvPr>
          <p:cNvSpPr txBox="1"/>
          <p:nvPr/>
        </p:nvSpPr>
        <p:spPr>
          <a:xfrm>
            <a:off x="2435932" y="2414367"/>
            <a:ext cx="4153262" cy="2118529"/>
          </a:xfrm>
          <a:prstGeom prst="rect">
            <a:avLst/>
          </a:prstGeom>
          <a:noFill/>
        </p:spPr>
        <p:txBody>
          <a:bodyPr wrap="square">
            <a:spAutoFit/>
          </a:bodyPr>
          <a:lstStyle/>
          <a:p>
            <a:pPr algn="r" rtl="1" fontAlgn="base">
              <a:lnSpc>
                <a:spcPct val="150000"/>
              </a:lnSpc>
              <a:buClr>
                <a:schemeClr val="accent5"/>
              </a:buClr>
              <a:buFont typeface="+mj-lt"/>
              <a:buAutoNum type="arabicPeriod"/>
            </a:pPr>
            <a:r>
              <a:rPr lang="he-IL" sz="1800" dirty="0">
                <a:solidFill>
                  <a:schemeClr val="accent6"/>
                </a:solidFill>
                <a:latin typeface="inherit"/>
              </a:rPr>
              <a:t>יש המון רוע בעולם. </a:t>
            </a:r>
          </a:p>
          <a:p>
            <a:pPr algn="r" rtl="1" fontAlgn="base">
              <a:lnSpc>
                <a:spcPct val="150000"/>
              </a:lnSpc>
              <a:buClr>
                <a:schemeClr val="accent5"/>
              </a:buClr>
              <a:buFont typeface="+mj-lt"/>
              <a:buAutoNum type="arabicPeriod"/>
            </a:pPr>
            <a:r>
              <a:rPr lang="he-IL" sz="1800" dirty="0">
                <a:solidFill>
                  <a:schemeClr val="accent6"/>
                </a:solidFill>
                <a:latin typeface="inherit"/>
              </a:rPr>
              <a:t>לאור (1) אין זה סביר שיש אלוהים. (או במילים אחרות: ההסבר הטוב ביותר עבור (1) לא כולל את קיומו של אלוהים). </a:t>
            </a:r>
          </a:p>
          <a:p>
            <a:pPr algn="r" rtl="1" fontAlgn="base">
              <a:lnSpc>
                <a:spcPct val="150000"/>
              </a:lnSpc>
              <a:buClr>
                <a:schemeClr val="accent5"/>
              </a:buClr>
              <a:buFont typeface="+mj-lt"/>
              <a:buAutoNum type="arabicPeriod"/>
            </a:pPr>
            <a:r>
              <a:rPr lang="he-IL" sz="1800" dirty="0">
                <a:solidFill>
                  <a:schemeClr val="accent6"/>
                </a:solidFill>
                <a:latin typeface="inherit"/>
              </a:rPr>
              <a:t>לכן, אין אלוהים. </a:t>
            </a:r>
          </a:p>
        </p:txBody>
      </p:sp>
    </p:spTree>
    <p:extLst>
      <p:ext uri="{BB962C8B-B14F-4D97-AF65-F5344CB8AC3E}">
        <p14:creationId xmlns:p14="http://schemas.microsoft.com/office/powerpoint/2010/main" val="1986336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DA266-BB67-4A4C-B56A-C0A3A83C476F}"/>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3AB702D-CCC4-35C9-C475-BB66ED055E2F}"/>
              </a:ext>
            </a:extLst>
          </p:cNvPr>
          <p:cNvSpPr>
            <a:spLocks noGrp="1"/>
          </p:cNvSpPr>
          <p:nvPr>
            <p:ph type="body" idx="1"/>
          </p:nvPr>
        </p:nvSpPr>
        <p:spPr>
          <a:xfrm>
            <a:off x="1422399" y="1422110"/>
            <a:ext cx="6557107" cy="2947643"/>
          </a:xfrm>
        </p:spPr>
        <p:txBody>
          <a:bodyPr/>
          <a:lstStyle/>
          <a:p>
            <a:pPr marL="800100" lvl="1" indent="-342900" algn="r" rtl="1">
              <a:spcBef>
                <a:spcPts val="0"/>
              </a:spcBef>
            </a:pPr>
            <a:r>
              <a:rPr lang="he-IL" dirty="0">
                <a:latin typeface="David" panose="020E0502060401010101" pitchFamily="34" charset="-79"/>
                <a:cs typeface="David" panose="020E0502060401010101" pitchFamily="34" charset="-79"/>
              </a:rPr>
              <a:t>רוב התגובות הם בעצם דחיה של (</a:t>
            </a:r>
            <a:r>
              <a:rPr lang="en-US" dirty="0">
                <a:latin typeface="David" panose="020E0502060401010101" pitchFamily="34" charset="-79"/>
                <a:cs typeface="David" panose="020E0502060401010101" pitchFamily="34" charset="-79"/>
              </a:rPr>
              <a:t>2</a:t>
            </a:r>
            <a:r>
              <a:rPr lang="he-IL" dirty="0">
                <a:latin typeface="David" panose="020E0502060401010101" pitchFamily="34" charset="-79"/>
                <a:cs typeface="David" panose="020E0502060401010101" pitchFamily="34" charset="-79"/>
              </a:rPr>
              <a:t>). כלומר – דחייה של ההנחה שישנם מקרים של סבל סתמי. אך אפשר לעשות את זה?</a:t>
            </a:r>
          </a:p>
          <a:p>
            <a:pPr marL="1257300" lvl="2" indent="-342900" algn="r" rtl="1">
              <a:spcBef>
                <a:spcPts val="0"/>
              </a:spcBef>
              <a:buFont typeface="+mj-lt"/>
              <a:buAutoNum type="arabicPeriod"/>
            </a:pPr>
            <a:r>
              <a:rPr lang="he-IL" dirty="0" err="1">
                <a:latin typeface="David" panose="020E0502060401010101" pitchFamily="34" charset="-79"/>
                <a:cs typeface="David" panose="020E0502060401010101" pitchFamily="34" charset="-79"/>
              </a:rPr>
              <a:t>תאודיציה</a:t>
            </a:r>
            <a:r>
              <a:rPr lang="he-IL" dirty="0">
                <a:latin typeface="David" panose="020E0502060401010101" pitchFamily="34" charset="-79"/>
                <a:cs typeface="David" panose="020E0502060401010101" pitchFamily="34" charset="-79"/>
              </a:rPr>
              <a:t>:</a:t>
            </a:r>
          </a:p>
          <a:p>
            <a:pPr marL="1714500" lvl="3" indent="-342900" algn="r" rtl="1">
              <a:spcBef>
                <a:spcPts val="0"/>
              </a:spcBef>
            </a:pPr>
            <a:r>
              <a:rPr lang="he-IL" dirty="0">
                <a:latin typeface="David" panose="020E0502060401010101" pitchFamily="34" charset="-79"/>
                <a:cs typeface="David" panose="020E0502060401010101" pitchFamily="34" charset="-79"/>
              </a:rPr>
              <a:t>שכר בעולם הבא. </a:t>
            </a:r>
          </a:p>
          <a:p>
            <a:pPr marL="1714500" lvl="3" indent="-342900" algn="r" rtl="1">
              <a:spcBef>
                <a:spcPts val="0"/>
              </a:spcBef>
            </a:pPr>
            <a:r>
              <a:rPr lang="he-IL" dirty="0" err="1">
                <a:latin typeface="David" panose="020E0502060401010101" pitchFamily="34" charset="-79"/>
                <a:cs typeface="David" panose="020E0502060401010101" pitchFamily="34" charset="-79"/>
              </a:rPr>
              <a:t>תאודיציות</a:t>
            </a:r>
            <a:r>
              <a:rPr lang="he-IL" dirty="0">
                <a:latin typeface="David" panose="020E0502060401010101" pitchFamily="34" charset="-79"/>
                <a:cs typeface="David" panose="020E0502060401010101" pitchFamily="34" charset="-79"/>
              </a:rPr>
              <a:t> של טוב מסדר שני:</a:t>
            </a:r>
          </a:p>
          <a:p>
            <a:pPr marL="2171700" lvl="4" indent="-342900" algn="r" rtl="1">
              <a:spcBef>
                <a:spcPts val="0"/>
              </a:spcBef>
            </a:pPr>
            <a:r>
              <a:rPr lang="he-IL" dirty="0">
                <a:latin typeface="David" panose="020E0502060401010101" pitchFamily="34" charset="-79"/>
                <a:cs typeface="David" panose="020E0502060401010101" pitchFamily="34" charset="-79"/>
              </a:rPr>
              <a:t>הרצון החופשי. </a:t>
            </a:r>
          </a:p>
          <a:p>
            <a:pPr marL="2171700" lvl="4" indent="-342900" algn="r" rtl="1">
              <a:spcBef>
                <a:spcPts val="0"/>
              </a:spcBef>
            </a:pPr>
            <a:r>
              <a:rPr lang="en-US" dirty="0">
                <a:latin typeface="David" panose="020E0502060401010101" pitchFamily="34" charset="-79"/>
                <a:cs typeface="David" panose="020E0502060401010101" pitchFamily="34" charset="-79"/>
              </a:rPr>
              <a:t>Soul Making</a:t>
            </a:r>
            <a:r>
              <a:rPr lang="he-IL" dirty="0">
                <a:latin typeface="David" panose="020E0502060401010101" pitchFamily="34" charset="-79"/>
                <a:cs typeface="David" panose="020E0502060401010101" pitchFamily="34" charset="-79"/>
              </a:rPr>
              <a:t> (ג'ון היק). </a:t>
            </a:r>
          </a:p>
          <a:p>
            <a:pPr marL="1257300" lvl="2" indent="-342900" algn="r" rtl="1">
              <a:spcBef>
                <a:spcPts val="0"/>
              </a:spcBef>
              <a:buFont typeface="+mj-lt"/>
              <a:buAutoNum type="arabicPeriod"/>
            </a:pPr>
            <a:r>
              <a:rPr lang="he-IL" dirty="0">
                <a:latin typeface="David" panose="020E0502060401010101" pitchFamily="34" charset="-79"/>
                <a:cs typeface="David" panose="020E0502060401010101" pitchFamily="34" charset="-79"/>
              </a:rPr>
              <a:t>תאיזם ספקני (</a:t>
            </a:r>
            <a:r>
              <a:rPr lang="en-US" dirty="0">
                <a:latin typeface="David" panose="020E0502060401010101" pitchFamily="34" charset="-79"/>
                <a:cs typeface="David" panose="020E0502060401010101" pitchFamily="34" charset="-79"/>
              </a:rPr>
              <a:t>Skeptical Theism</a:t>
            </a:r>
            <a:r>
              <a:rPr lang="he-IL" dirty="0">
                <a:latin typeface="David" panose="020E0502060401010101" pitchFamily="34" charset="-79"/>
                <a:cs typeface="David" panose="020E0502060401010101" pitchFamily="34" charset="-79"/>
              </a:rPr>
              <a:t>). </a:t>
            </a:r>
          </a:p>
          <a:p>
            <a:pPr marL="1714500" lvl="3" indent="-342900" algn="r" rtl="1">
              <a:spcBef>
                <a:spcPts val="0"/>
              </a:spcBef>
            </a:pPr>
            <a:r>
              <a:rPr lang="he-IL" dirty="0">
                <a:latin typeface="David" panose="020E0502060401010101" pitchFamily="34" charset="-79"/>
                <a:cs typeface="David" panose="020E0502060401010101" pitchFamily="34" charset="-79"/>
              </a:rPr>
              <a:t>אבל – למה לא ללכת </a:t>
            </a:r>
            <a:r>
              <a:rPr lang="en-US" dirty="0">
                <a:latin typeface="David" panose="020E0502060401010101" pitchFamily="34" charset="-79"/>
                <a:cs typeface="David" panose="020E0502060401010101" pitchFamily="34" charset="-79"/>
              </a:rPr>
              <a:t>All the way</a:t>
            </a:r>
            <a:r>
              <a:rPr lang="he-IL" dirty="0">
                <a:latin typeface="David" panose="020E0502060401010101" pitchFamily="34" charset="-79"/>
                <a:cs typeface="David" panose="020E0502060401010101" pitchFamily="34" charset="-79"/>
              </a:rPr>
              <a:t> עם הספקנות? למה לעצור דווקא בשאלת הרוע?</a:t>
            </a:r>
          </a:p>
          <a:p>
            <a:pPr marL="1714500" lvl="3" indent="-342900" algn="r" rtl="1">
              <a:spcBef>
                <a:spcPts val="0"/>
              </a:spcBef>
            </a:pPr>
            <a:r>
              <a:rPr lang="he-IL" dirty="0">
                <a:latin typeface="David" panose="020E0502060401010101" pitchFamily="34" charset="-79"/>
                <a:cs typeface="David" panose="020E0502060401010101" pitchFamily="34" charset="-79"/>
              </a:rPr>
              <a:t>אולי קיומם של טיעונים אחרים לטובת קיומו של האל המושלם (כמו הטיעון האונטולוגי) אמורים לשכנע אותנו שזה המצב. </a:t>
            </a:r>
          </a:p>
        </p:txBody>
      </p:sp>
      <p:sp>
        <p:nvSpPr>
          <p:cNvPr id="3" name="כותרת 2">
            <a:extLst>
              <a:ext uri="{FF2B5EF4-FFF2-40B4-BE49-F238E27FC236}">
                <a16:creationId xmlns:a16="http://schemas.microsoft.com/office/drawing/2014/main" id="{94F4FEFC-E408-32B4-5A54-6F4ADB62010D}"/>
              </a:ext>
            </a:extLst>
          </p:cNvPr>
          <p:cNvSpPr>
            <a:spLocks noGrp="1"/>
          </p:cNvSpPr>
          <p:nvPr>
            <p:ph type="title"/>
          </p:nvPr>
        </p:nvSpPr>
        <p:spPr>
          <a:xfrm>
            <a:off x="1687950" y="1037724"/>
            <a:ext cx="5768100" cy="528600"/>
          </a:xfrm>
        </p:spPr>
        <p:txBody>
          <a:bodyPr/>
          <a:lstStyle/>
          <a:p>
            <a:r>
              <a:rPr lang="he-IL" dirty="0">
                <a:latin typeface="David" panose="020E0502060401010101" pitchFamily="34" charset="-79"/>
                <a:cs typeface="David" panose="020E0502060401010101" pitchFamily="34" charset="-79"/>
              </a:rPr>
              <a:t>תגובות</a:t>
            </a:r>
            <a:endParaRPr lang="en-IL" dirty="0">
              <a:latin typeface="David" panose="020E0502060401010101" pitchFamily="34" charset="-79"/>
              <a:cs typeface="David" panose="020E0502060401010101" pitchFamily="34" charset="-79"/>
            </a:endParaRPr>
          </a:p>
        </p:txBody>
      </p:sp>
      <p:sp>
        <p:nvSpPr>
          <p:cNvPr id="4" name="מציין מיקום טקסט 1">
            <a:extLst>
              <a:ext uri="{FF2B5EF4-FFF2-40B4-BE49-F238E27FC236}">
                <a16:creationId xmlns:a16="http://schemas.microsoft.com/office/drawing/2014/main" id="{E1924492-2E10-BD1E-8846-0F3D0FA8DDCA}"/>
              </a:ext>
            </a:extLst>
          </p:cNvPr>
          <p:cNvSpPr txBox="1">
            <a:spLocks/>
          </p:cNvSpPr>
          <p:nvPr/>
        </p:nvSpPr>
        <p:spPr>
          <a:xfrm>
            <a:off x="764477" y="4447810"/>
            <a:ext cx="655710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just" rtl="0">
              <a:lnSpc>
                <a:spcPct val="100000"/>
              </a:lnSpc>
              <a:spcBef>
                <a:spcPts val="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1pPr>
            <a:lvl2pPr marL="914400" marR="0" lvl="1"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2pPr>
            <a:lvl3pPr marL="1371600" marR="0" lvl="2"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3pPr>
            <a:lvl4pPr marL="1828800" marR="0" lvl="3"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4pPr>
            <a:lvl5pPr marL="2286000" marR="0" lvl="4"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5pPr>
            <a:lvl6pPr marL="2743200" marR="0" lvl="5"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6pPr>
            <a:lvl7pPr marL="3200400" marR="0" lvl="6"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7pPr>
            <a:lvl8pPr marL="3657600" marR="0" lvl="7" indent="-317500" algn="just" rtl="0">
              <a:lnSpc>
                <a:spcPct val="115000"/>
              </a:lnSpc>
              <a:spcBef>
                <a:spcPts val="1600"/>
              </a:spcBef>
              <a:spcAft>
                <a:spcPts val="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8pPr>
            <a:lvl9pPr marL="4114800" marR="0" lvl="8" indent="-317500" algn="just" rtl="0">
              <a:lnSpc>
                <a:spcPct val="115000"/>
              </a:lnSpc>
              <a:spcBef>
                <a:spcPts val="1600"/>
              </a:spcBef>
              <a:spcAft>
                <a:spcPts val="1600"/>
              </a:spcAft>
              <a:buClr>
                <a:schemeClr val="dk1"/>
              </a:buClr>
              <a:buSzPts val="1400"/>
              <a:buFont typeface="Didact Gothic"/>
              <a:buChar char="■"/>
              <a:defRPr sz="1400" b="0" i="0" u="none" strike="noStrike" cap="none">
                <a:solidFill>
                  <a:schemeClr val="dk1"/>
                </a:solidFill>
                <a:latin typeface="Didact Gothic"/>
                <a:ea typeface="Didact Gothic"/>
                <a:cs typeface="Didact Gothic"/>
                <a:sym typeface="Didact Gothic"/>
              </a:defRPr>
            </a:lvl9pPr>
          </a:lstStyle>
          <a:p>
            <a:pPr marL="800100" lvl="1" indent="-342900" algn="r" rtl="1">
              <a:spcBef>
                <a:spcPts val="0"/>
              </a:spcBef>
            </a:pPr>
            <a:endParaRPr lang="he-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207403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E61089F7-607F-7396-C99F-581AD0A12189}"/>
              </a:ext>
            </a:extLst>
          </p:cNvPr>
          <p:cNvSpPr>
            <a:spLocks noGrp="1"/>
          </p:cNvSpPr>
          <p:nvPr>
            <p:ph type="body" idx="1"/>
          </p:nvPr>
        </p:nvSpPr>
        <p:spPr>
          <a:xfrm>
            <a:off x="2517475" y="2381425"/>
            <a:ext cx="4109100" cy="1521502"/>
          </a:xfrm>
        </p:spPr>
        <p:txBody>
          <a:bodyPr/>
          <a:lstStyle/>
          <a:p>
            <a:pPr rtl="1"/>
            <a:r>
              <a:rPr lang="he-IL" dirty="0">
                <a:latin typeface="David" panose="020E0502060401010101" pitchFamily="34" charset="-79"/>
                <a:cs typeface="David" panose="020E0502060401010101" pitchFamily="34" charset="-79"/>
              </a:rPr>
              <a:t>הגדרה:</a:t>
            </a:r>
          </a:p>
          <a:p>
            <a:r>
              <a:rPr lang="en-US" dirty="0">
                <a:latin typeface="David" panose="020E0502060401010101" pitchFamily="34" charset="-79"/>
                <a:cs typeface="David" panose="020E0502060401010101" pitchFamily="34" charset="-79"/>
              </a:rPr>
              <a:t>Gratuitous evils are, roughly, intrinsically evil states of affairs that God could prevent without overall moral cost.</a:t>
            </a:r>
          </a:p>
          <a:p>
            <a:pPr rtl="1"/>
            <a:r>
              <a:rPr lang="he-IL" dirty="0">
                <a:latin typeface="David" panose="020E0502060401010101" pitchFamily="34" charset="-79"/>
                <a:cs typeface="David" panose="020E0502060401010101" pitchFamily="34" charset="-79"/>
              </a:rPr>
              <a:t>השאלה אם רוע כזה קיים. </a:t>
            </a:r>
          </a:p>
          <a:p>
            <a:pPr rtl="1"/>
            <a:r>
              <a:rPr lang="he-IL" dirty="0">
                <a:latin typeface="David" panose="020E0502060401010101" pitchFamily="34" charset="-79"/>
                <a:cs typeface="David" panose="020E0502060401010101" pitchFamily="34" charset="-79"/>
              </a:rPr>
              <a:t>העמדה המעניינת של ואן-</a:t>
            </a:r>
            <a:r>
              <a:rPr lang="he-IL" dirty="0" err="1">
                <a:latin typeface="David" panose="020E0502060401010101" pitchFamily="34" charset="-79"/>
                <a:cs typeface="David" panose="020E0502060401010101" pitchFamily="34" charset="-79"/>
              </a:rPr>
              <a:t>אינווגן</a:t>
            </a:r>
            <a:r>
              <a:rPr lang="he-IL" dirty="0">
                <a:latin typeface="David" panose="020E0502060401010101" pitchFamily="34" charset="-79"/>
                <a:cs typeface="David" panose="020E0502060401010101" pitchFamily="34" charset="-79"/>
              </a:rPr>
              <a:t>. </a:t>
            </a:r>
            <a:endParaRPr lang="en-IL" dirty="0">
              <a:latin typeface="David" panose="020E0502060401010101" pitchFamily="34" charset="-79"/>
              <a:cs typeface="David" panose="020E0502060401010101" pitchFamily="34" charset="-79"/>
            </a:endParaRPr>
          </a:p>
        </p:txBody>
      </p:sp>
      <p:sp>
        <p:nvSpPr>
          <p:cNvPr id="3" name="כותרת 2">
            <a:extLst>
              <a:ext uri="{FF2B5EF4-FFF2-40B4-BE49-F238E27FC236}">
                <a16:creationId xmlns:a16="http://schemas.microsoft.com/office/drawing/2014/main" id="{21A88660-8F5D-4D6D-AEAC-6B2544634332}"/>
              </a:ext>
            </a:extLst>
          </p:cNvPr>
          <p:cNvSpPr>
            <a:spLocks noGrp="1"/>
          </p:cNvSpPr>
          <p:nvPr>
            <p:ph type="title"/>
          </p:nvPr>
        </p:nvSpPr>
        <p:spPr/>
        <p:txBody>
          <a:bodyPr/>
          <a:lstStyle/>
          <a:p>
            <a:pPr rtl="1"/>
            <a:r>
              <a:rPr lang="he-IL" dirty="0">
                <a:latin typeface="David" panose="020E0502060401010101" pitchFamily="34" charset="-79"/>
                <a:cs typeface="David" panose="020E0502060401010101" pitchFamily="34" charset="-79"/>
              </a:rPr>
              <a:t>הדיון על </a:t>
            </a:r>
            <a:r>
              <a:rPr lang="en-US" dirty="0">
                <a:latin typeface="David" panose="020E0502060401010101" pitchFamily="34" charset="-79"/>
                <a:cs typeface="David" panose="020E0502060401010101" pitchFamily="34" charset="-79"/>
              </a:rPr>
              <a:t>Gratuitous Evil</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654395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03"/>
        <p:cNvGrpSpPr/>
        <p:nvPr/>
      </p:nvGrpSpPr>
      <p:grpSpPr>
        <a:xfrm>
          <a:off x="0" y="0"/>
          <a:ext cx="0" cy="0"/>
          <a:chOff x="0" y="0"/>
          <a:chExt cx="0" cy="0"/>
        </a:xfrm>
      </p:grpSpPr>
      <p:sp>
        <p:nvSpPr>
          <p:cNvPr id="304" name="Google Shape;304;p44"/>
          <p:cNvSpPr txBox="1">
            <a:spLocks noGrp="1"/>
          </p:cNvSpPr>
          <p:nvPr>
            <p:ph type="title"/>
          </p:nvPr>
        </p:nvSpPr>
        <p:spPr>
          <a:xfrm>
            <a:off x="805050" y="1766625"/>
            <a:ext cx="7533900" cy="146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he-IL" sz="6000" dirty="0">
                <a:solidFill>
                  <a:schemeClr val="lt1"/>
                </a:solidFill>
                <a:latin typeface="David" panose="020E0502060401010101" pitchFamily="34" charset="-79"/>
                <a:cs typeface="David" panose="020E0502060401010101" pitchFamily="34" charset="-79"/>
              </a:rPr>
              <a:t>תודה!</a:t>
            </a:r>
            <a:endParaRPr sz="6000" b="1" dirty="0">
              <a:solidFill>
                <a:schemeClr val="lt1"/>
              </a:solidFill>
              <a:latin typeface="David" panose="020E0502060401010101" pitchFamily="34" charset="-79"/>
              <a:cs typeface="David" panose="020E0502060401010101" pitchFamily="34" charset="-79"/>
            </a:endParaRPr>
          </a:p>
        </p:txBody>
      </p:sp>
      <p:cxnSp>
        <p:nvCxnSpPr>
          <p:cNvPr id="305" name="Google Shape;305;p44"/>
          <p:cNvCxnSpPr/>
          <p:nvPr/>
        </p:nvCxnSpPr>
        <p:spPr>
          <a:xfrm>
            <a:off x="2785750" y="3078300"/>
            <a:ext cx="34725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Minimalist Grayscale Pitch Deck by Slidesgo">
  <a:themeElements>
    <a:clrScheme name="Simple Light">
      <a:dk1>
        <a:srgbClr val="383838"/>
      </a:dk1>
      <a:lt1>
        <a:srgbClr val="EEEEEE"/>
      </a:lt1>
      <a:dk2>
        <a:srgbClr val="DBDBDB"/>
      </a:dk2>
      <a:lt2>
        <a:srgbClr val="929292"/>
      </a:lt2>
      <a:accent1>
        <a:srgbClr val="383838"/>
      </a:accent1>
      <a:accent2>
        <a:srgbClr val="383838"/>
      </a:accent2>
      <a:accent3>
        <a:srgbClr val="383838"/>
      </a:accent3>
      <a:accent4>
        <a:srgbClr val="383838"/>
      </a:accent4>
      <a:accent5>
        <a:srgbClr val="FFFFFF"/>
      </a:accent5>
      <a:accent6>
        <a:srgbClr val="FFFFFF"/>
      </a:accent6>
      <a:hlink>
        <a:srgbClr val="3838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4558</TotalTime>
  <Words>2200</Words>
  <Application>Microsoft Office PowerPoint</Application>
  <PresentationFormat>‫הצגה על המסך (16:9)</PresentationFormat>
  <Paragraphs>135</Paragraphs>
  <Slides>25</Slides>
  <Notes>13</Notes>
  <HiddenSlides>4</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25</vt:i4>
      </vt:variant>
    </vt:vector>
  </HeadingPairs>
  <TitlesOfParts>
    <vt:vector size="33" baseType="lpstr">
      <vt:lpstr>Arial</vt:lpstr>
      <vt:lpstr>inherit</vt:lpstr>
      <vt:lpstr>Julius Sans One</vt:lpstr>
      <vt:lpstr>David</vt:lpstr>
      <vt:lpstr>Nunito Sans ExtraBold</vt:lpstr>
      <vt:lpstr>Didact Gothic</vt:lpstr>
      <vt:lpstr>Questrial</vt:lpstr>
      <vt:lpstr>Minimalist Grayscale Pitch Deck by Slidesgo</vt:lpstr>
      <vt:lpstr>מבוא לפילוסופיה של הדת</vt:lpstr>
      <vt:lpstr>הערות טכניות</vt:lpstr>
      <vt:lpstr>חלק א'</vt:lpstr>
      <vt:lpstr>בעיית הרוע</vt:lpstr>
      <vt:lpstr>מבנה הבעיה</vt:lpstr>
      <vt:lpstr>מצגת של PowerPoint‏</vt:lpstr>
      <vt:lpstr>מצגת של PowerPoint‏</vt:lpstr>
      <vt:lpstr>הפתרון של לייבניץ</vt:lpstr>
      <vt:lpstr>חלק ב'</vt:lpstr>
      <vt:lpstr>ההגנה מן הרצון החופשי </vt:lpstr>
      <vt:lpstr>ההגנה מן הרצון החופשי </vt:lpstr>
      <vt:lpstr>הטיעון של פלנטינגה</vt:lpstr>
      <vt:lpstr>מצגת של PowerPoint‏</vt:lpstr>
      <vt:lpstr>מצגת של PowerPoint‏</vt:lpstr>
      <vt:lpstr>מצגת של PowerPoint‏</vt:lpstr>
      <vt:lpstr>הצגה סדורה של הטיעון של מאקי (על ידי פלנטינגה) </vt:lpstr>
      <vt:lpstr>Leibniz’ (and Mackies’) lapse </vt:lpstr>
      <vt:lpstr>הטיעון של פלנטינגה</vt:lpstr>
      <vt:lpstr>ומה בנוגע לרוע טבעי?</vt:lpstr>
      <vt:lpstr>חלק ג'</vt:lpstr>
      <vt:lpstr>מבוא</vt:lpstr>
      <vt:lpstr>הטיעון הראייתי</vt:lpstr>
      <vt:lpstr>תגובות</vt:lpstr>
      <vt:lpstr>הדיון על Gratuitous Evil</vt:lpstr>
      <vt:lpstr>תודה!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MINIMALIST GRAYSCALE PITCH DECK</dc:title>
  <cp:lastModifiedBy>Noam Oren</cp:lastModifiedBy>
  <cp:revision>36</cp:revision>
  <dcterms:modified xsi:type="dcterms:W3CDTF">2024-05-30T07:27:05Z</dcterms:modified>
</cp:coreProperties>
</file>