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28"/>
  </p:notesMasterIdLst>
  <p:sldIdLst>
    <p:sldId id="256" r:id="rId2"/>
    <p:sldId id="268" r:id="rId3"/>
    <p:sldId id="259" r:id="rId4"/>
    <p:sldId id="314" r:id="rId5"/>
    <p:sldId id="315" r:id="rId6"/>
    <p:sldId id="316" r:id="rId7"/>
    <p:sldId id="317" r:id="rId8"/>
    <p:sldId id="318" r:id="rId9"/>
    <p:sldId id="313" r:id="rId10"/>
    <p:sldId id="319" r:id="rId11"/>
    <p:sldId id="320" r:id="rId12"/>
    <p:sldId id="261" r:id="rId13"/>
    <p:sldId id="258" r:id="rId14"/>
    <p:sldId id="321" r:id="rId15"/>
    <p:sldId id="322" r:id="rId16"/>
    <p:sldId id="324" r:id="rId17"/>
    <p:sldId id="323" r:id="rId18"/>
    <p:sldId id="325" r:id="rId19"/>
    <p:sldId id="326" r:id="rId20"/>
    <p:sldId id="327" r:id="rId21"/>
    <p:sldId id="328" r:id="rId22"/>
    <p:sldId id="329" r:id="rId23"/>
    <p:sldId id="334" r:id="rId24"/>
    <p:sldId id="331" r:id="rId25"/>
    <p:sldId id="332" r:id="rId26"/>
    <p:sldId id="333" r:id="rId27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Nunito" pitchFamily="2" charset="0"/>
      <p:regular r:id="rId34"/>
      <p:bold r:id="rId35"/>
      <p:italic r:id="rId36"/>
      <p:boldItalic r:id="rId37"/>
    </p:embeddedFont>
    <p:embeddedFont>
      <p:font typeface="Roboto Condensed Light" panose="02000000000000000000" pitchFamily="2" charset="0"/>
      <p:regular r:id="rId38"/>
      <p:italic r:id="rId39"/>
    </p:embeddedFont>
    <p:embeddedFont>
      <p:font typeface="Roboto Slab" panose="020B0604020202020204" charset="0"/>
      <p:regular r:id="rId40"/>
      <p:bold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67D1994-E08F-42D1-BA11-CC52DCD3137F}">
  <a:tblStyle styleId="{867D1994-E08F-42D1-BA11-CC52DCD3137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39142" autoAdjust="0"/>
  </p:normalViewPr>
  <p:slideViewPr>
    <p:cSldViewPr snapToGrid="0">
      <p:cViewPr varScale="1">
        <p:scale>
          <a:sx n="35" d="100"/>
          <a:sy n="35" d="100"/>
        </p:scale>
        <p:origin x="1627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27afccfc6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27afccfc6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127bd04665f_1_15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" name="Google Shape;1020;g127bd04665f_1_15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127fd2b5ba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127fd2b5ba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45711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054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86159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55312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67950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74170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626349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96165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12696ae0ad0_2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12696ae0ad0_2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27633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213849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13" name="Google Shape;21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2" name="Google Shape;22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060308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3" name="Google Shape;21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9281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2" name="Google Shape;22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05263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757410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25839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102451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66" name="Google Shape;26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67" name="Google Shape;267;p24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74" name="Google Shape;27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75" name="Google Shape;275;p25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iw-IL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81" name="Google Shape;28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82" name="Google Shape;282;p26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iw-IL"/>
              <a:t>26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-5400000">
            <a:off x="4165013" y="220694"/>
            <a:ext cx="5263695" cy="4694319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FFE8D4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707875" y="0"/>
            <a:ext cx="4436125" cy="2159800"/>
          </a:xfrm>
          <a:custGeom>
            <a:avLst/>
            <a:gdLst/>
            <a:ahLst/>
            <a:cxnLst/>
            <a:rect l="l" t="t" r="r" b="b"/>
            <a:pathLst>
              <a:path w="177445" h="86392" extrusionOk="0">
                <a:moveTo>
                  <a:pt x="3333" y="0"/>
                </a:moveTo>
                <a:cubicBezTo>
                  <a:pt x="0" y="11458"/>
                  <a:pt x="913" y="27048"/>
                  <a:pt x="12897" y="35242"/>
                </a:cubicBezTo>
                <a:cubicBezTo>
                  <a:pt x="17629" y="38468"/>
                  <a:pt x="23097" y="39621"/>
                  <a:pt x="29059" y="39621"/>
                </a:cubicBezTo>
                <a:cubicBezTo>
                  <a:pt x="42166" y="39621"/>
                  <a:pt x="57661" y="34051"/>
                  <a:pt x="72973" y="32686"/>
                </a:cubicBezTo>
                <a:cubicBezTo>
                  <a:pt x="75145" y="32494"/>
                  <a:pt x="77205" y="32395"/>
                  <a:pt x="79168" y="32395"/>
                </a:cubicBezTo>
                <a:cubicBezTo>
                  <a:pt x="97316" y="32395"/>
                  <a:pt x="107146" y="40836"/>
                  <a:pt x="120267" y="62381"/>
                </a:cubicBezTo>
                <a:cubicBezTo>
                  <a:pt x="129588" y="77663"/>
                  <a:pt x="147227" y="86391"/>
                  <a:pt x="164443" y="86391"/>
                </a:cubicBezTo>
                <a:cubicBezTo>
                  <a:pt x="168853" y="86391"/>
                  <a:pt x="173236" y="85818"/>
                  <a:pt x="177444" y="84636"/>
                </a:cubicBezTo>
                <a:lnTo>
                  <a:pt x="177444" y="0"/>
                </a:lnTo>
                <a:close/>
              </a:path>
            </a:pathLst>
          </a:custGeom>
          <a:solidFill>
            <a:srgbClr val="FFE8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5400000">
            <a:off x="-278085" y="280128"/>
            <a:ext cx="5141489" cy="4585332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7179275" y="3391300"/>
            <a:ext cx="1964725" cy="1752200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10800000">
            <a:off x="-45600" y="-21625"/>
            <a:ext cx="1964725" cy="1752200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6380618">
            <a:off x="5386325" y="2270909"/>
            <a:ext cx="4396790" cy="2564698"/>
          </a:xfrm>
          <a:custGeom>
            <a:avLst/>
            <a:gdLst/>
            <a:ahLst/>
            <a:cxnLst/>
            <a:rect l="l" t="t" r="r" b="b"/>
            <a:pathLst>
              <a:path w="175870" h="102587" extrusionOk="0">
                <a:moveTo>
                  <a:pt x="6586" y="1"/>
                </a:moveTo>
                <a:cubicBezTo>
                  <a:pt x="6410" y="1"/>
                  <a:pt x="6249" y="128"/>
                  <a:pt x="6209" y="306"/>
                </a:cubicBezTo>
                <a:cubicBezTo>
                  <a:pt x="6187" y="398"/>
                  <a:pt x="4429" y="9254"/>
                  <a:pt x="3950" y="19571"/>
                </a:cubicBezTo>
                <a:cubicBezTo>
                  <a:pt x="3311" y="33472"/>
                  <a:pt x="5228" y="43218"/>
                  <a:pt x="9610" y="48582"/>
                </a:cubicBezTo>
                <a:cubicBezTo>
                  <a:pt x="12144" y="51686"/>
                  <a:pt x="15522" y="53261"/>
                  <a:pt x="19631" y="53261"/>
                </a:cubicBezTo>
                <a:cubicBezTo>
                  <a:pt x="30495" y="53261"/>
                  <a:pt x="40424" y="46733"/>
                  <a:pt x="50901" y="39817"/>
                </a:cubicBezTo>
                <a:cubicBezTo>
                  <a:pt x="61885" y="32569"/>
                  <a:pt x="73193" y="25123"/>
                  <a:pt x="86143" y="25123"/>
                </a:cubicBezTo>
                <a:cubicBezTo>
                  <a:pt x="87753" y="25123"/>
                  <a:pt x="89388" y="25238"/>
                  <a:pt x="91051" y="25483"/>
                </a:cubicBezTo>
                <a:cubicBezTo>
                  <a:pt x="101391" y="27035"/>
                  <a:pt x="106664" y="39931"/>
                  <a:pt x="112781" y="54882"/>
                </a:cubicBezTo>
                <a:cubicBezTo>
                  <a:pt x="117711" y="66979"/>
                  <a:pt x="123326" y="80697"/>
                  <a:pt x="132684" y="90192"/>
                </a:cubicBezTo>
                <a:cubicBezTo>
                  <a:pt x="140833" y="98478"/>
                  <a:pt x="150808" y="102586"/>
                  <a:pt x="162996" y="102586"/>
                </a:cubicBezTo>
                <a:cubicBezTo>
                  <a:pt x="166922" y="102586"/>
                  <a:pt x="171122" y="102153"/>
                  <a:pt x="175527" y="101285"/>
                </a:cubicBezTo>
                <a:cubicBezTo>
                  <a:pt x="175733" y="101240"/>
                  <a:pt x="175870" y="101057"/>
                  <a:pt x="175824" y="100852"/>
                </a:cubicBezTo>
                <a:cubicBezTo>
                  <a:pt x="175803" y="100661"/>
                  <a:pt x="175625" y="100530"/>
                  <a:pt x="175435" y="100530"/>
                </a:cubicBezTo>
                <a:cubicBezTo>
                  <a:pt x="175421" y="100530"/>
                  <a:pt x="175406" y="100531"/>
                  <a:pt x="175391" y="100532"/>
                </a:cubicBezTo>
                <a:cubicBezTo>
                  <a:pt x="171017" y="101386"/>
                  <a:pt x="166885" y="101814"/>
                  <a:pt x="162983" y="101814"/>
                </a:cubicBezTo>
                <a:cubicBezTo>
                  <a:pt x="151021" y="101814"/>
                  <a:pt x="141218" y="97791"/>
                  <a:pt x="133232" y="89667"/>
                </a:cubicBezTo>
                <a:cubicBezTo>
                  <a:pt x="123988" y="80263"/>
                  <a:pt x="118396" y="66614"/>
                  <a:pt x="113488" y="54585"/>
                </a:cubicBezTo>
                <a:cubicBezTo>
                  <a:pt x="107280" y="39429"/>
                  <a:pt x="101916" y="26327"/>
                  <a:pt x="91165" y="24729"/>
                </a:cubicBezTo>
                <a:cubicBezTo>
                  <a:pt x="89458" y="24478"/>
                  <a:pt x="87781" y="24359"/>
                  <a:pt x="86131" y="24359"/>
                </a:cubicBezTo>
                <a:cubicBezTo>
                  <a:pt x="72980" y="24359"/>
                  <a:pt x="61564" y="31877"/>
                  <a:pt x="50490" y="39178"/>
                </a:cubicBezTo>
                <a:cubicBezTo>
                  <a:pt x="40105" y="46025"/>
                  <a:pt x="30267" y="52508"/>
                  <a:pt x="19631" y="52508"/>
                </a:cubicBezTo>
                <a:cubicBezTo>
                  <a:pt x="15750" y="52508"/>
                  <a:pt x="12578" y="51024"/>
                  <a:pt x="10204" y="48103"/>
                </a:cubicBezTo>
                <a:cubicBezTo>
                  <a:pt x="1" y="35640"/>
                  <a:pt x="6894" y="809"/>
                  <a:pt x="6963" y="466"/>
                </a:cubicBezTo>
                <a:cubicBezTo>
                  <a:pt x="7008" y="261"/>
                  <a:pt x="6871" y="55"/>
                  <a:pt x="6666" y="10"/>
                </a:cubicBezTo>
                <a:cubicBezTo>
                  <a:pt x="6639" y="4"/>
                  <a:pt x="6612" y="1"/>
                  <a:pt x="6586" y="1"/>
                </a:cubicBezTo>
                <a:close/>
              </a:path>
            </a:pathLst>
          </a:custGeom>
          <a:solidFill>
            <a:srgbClr val="FBB9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-4397836">
            <a:off x="-311980" y="237797"/>
            <a:ext cx="2759764" cy="1609802"/>
          </a:xfrm>
          <a:custGeom>
            <a:avLst/>
            <a:gdLst/>
            <a:ahLst/>
            <a:cxnLst/>
            <a:rect l="l" t="t" r="r" b="b"/>
            <a:pathLst>
              <a:path w="175870" h="102587" extrusionOk="0">
                <a:moveTo>
                  <a:pt x="6586" y="1"/>
                </a:moveTo>
                <a:cubicBezTo>
                  <a:pt x="6410" y="1"/>
                  <a:pt x="6249" y="128"/>
                  <a:pt x="6209" y="306"/>
                </a:cubicBezTo>
                <a:cubicBezTo>
                  <a:pt x="6187" y="398"/>
                  <a:pt x="4429" y="9254"/>
                  <a:pt x="3950" y="19571"/>
                </a:cubicBezTo>
                <a:cubicBezTo>
                  <a:pt x="3311" y="33472"/>
                  <a:pt x="5228" y="43218"/>
                  <a:pt x="9610" y="48582"/>
                </a:cubicBezTo>
                <a:cubicBezTo>
                  <a:pt x="12144" y="51686"/>
                  <a:pt x="15522" y="53261"/>
                  <a:pt x="19631" y="53261"/>
                </a:cubicBezTo>
                <a:cubicBezTo>
                  <a:pt x="30495" y="53261"/>
                  <a:pt x="40424" y="46733"/>
                  <a:pt x="50901" y="39817"/>
                </a:cubicBezTo>
                <a:cubicBezTo>
                  <a:pt x="61885" y="32569"/>
                  <a:pt x="73193" y="25123"/>
                  <a:pt x="86143" y="25123"/>
                </a:cubicBezTo>
                <a:cubicBezTo>
                  <a:pt x="87753" y="25123"/>
                  <a:pt x="89388" y="25238"/>
                  <a:pt x="91051" y="25483"/>
                </a:cubicBezTo>
                <a:cubicBezTo>
                  <a:pt x="101391" y="27035"/>
                  <a:pt x="106664" y="39931"/>
                  <a:pt x="112781" y="54882"/>
                </a:cubicBezTo>
                <a:cubicBezTo>
                  <a:pt x="117711" y="66979"/>
                  <a:pt x="123326" y="80697"/>
                  <a:pt x="132684" y="90192"/>
                </a:cubicBezTo>
                <a:cubicBezTo>
                  <a:pt x="140833" y="98478"/>
                  <a:pt x="150808" y="102586"/>
                  <a:pt x="162996" y="102586"/>
                </a:cubicBezTo>
                <a:cubicBezTo>
                  <a:pt x="166922" y="102586"/>
                  <a:pt x="171122" y="102153"/>
                  <a:pt x="175527" y="101285"/>
                </a:cubicBezTo>
                <a:cubicBezTo>
                  <a:pt x="175733" y="101240"/>
                  <a:pt x="175870" y="101057"/>
                  <a:pt x="175824" y="100852"/>
                </a:cubicBezTo>
                <a:cubicBezTo>
                  <a:pt x="175803" y="100661"/>
                  <a:pt x="175625" y="100530"/>
                  <a:pt x="175435" y="100530"/>
                </a:cubicBezTo>
                <a:cubicBezTo>
                  <a:pt x="175421" y="100530"/>
                  <a:pt x="175406" y="100531"/>
                  <a:pt x="175391" y="100532"/>
                </a:cubicBezTo>
                <a:cubicBezTo>
                  <a:pt x="171017" y="101386"/>
                  <a:pt x="166885" y="101814"/>
                  <a:pt x="162983" y="101814"/>
                </a:cubicBezTo>
                <a:cubicBezTo>
                  <a:pt x="151021" y="101814"/>
                  <a:pt x="141218" y="97791"/>
                  <a:pt x="133232" y="89667"/>
                </a:cubicBezTo>
                <a:cubicBezTo>
                  <a:pt x="123988" y="80263"/>
                  <a:pt x="118396" y="66614"/>
                  <a:pt x="113488" y="54585"/>
                </a:cubicBezTo>
                <a:cubicBezTo>
                  <a:pt x="107280" y="39429"/>
                  <a:pt x="101916" y="26327"/>
                  <a:pt x="91165" y="24729"/>
                </a:cubicBezTo>
                <a:cubicBezTo>
                  <a:pt x="89458" y="24478"/>
                  <a:pt x="87781" y="24359"/>
                  <a:pt x="86131" y="24359"/>
                </a:cubicBezTo>
                <a:cubicBezTo>
                  <a:pt x="72980" y="24359"/>
                  <a:pt x="61564" y="31877"/>
                  <a:pt x="50490" y="39178"/>
                </a:cubicBezTo>
                <a:cubicBezTo>
                  <a:pt x="40105" y="46025"/>
                  <a:pt x="30267" y="52508"/>
                  <a:pt x="19631" y="52508"/>
                </a:cubicBezTo>
                <a:cubicBezTo>
                  <a:pt x="15750" y="52508"/>
                  <a:pt x="12578" y="51024"/>
                  <a:pt x="10204" y="48103"/>
                </a:cubicBezTo>
                <a:cubicBezTo>
                  <a:pt x="1" y="35640"/>
                  <a:pt x="6894" y="809"/>
                  <a:pt x="6963" y="466"/>
                </a:cubicBezTo>
                <a:cubicBezTo>
                  <a:pt x="7008" y="261"/>
                  <a:pt x="6871" y="55"/>
                  <a:pt x="6666" y="10"/>
                </a:cubicBezTo>
                <a:cubicBezTo>
                  <a:pt x="6639" y="4"/>
                  <a:pt x="6612" y="1"/>
                  <a:pt x="6586" y="1"/>
                </a:cubicBezTo>
                <a:close/>
              </a:path>
            </a:pathLst>
          </a:custGeom>
          <a:solidFill>
            <a:srgbClr val="FBB9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" name="Google Shape;17;p2"/>
          <p:cNvSpPr/>
          <p:nvPr/>
        </p:nvSpPr>
        <p:spPr>
          <a:xfrm rot="5400000">
            <a:off x="-106275" y="3282525"/>
            <a:ext cx="1964725" cy="1752200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18639" y="1507984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8639" y="2419108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 flipH="1">
            <a:off x="1144517" y="9122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 flipH="1">
            <a:off x="1144517" y="9122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1129225" y="1638300"/>
            <a:ext cx="6881100" cy="165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4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>
            <a:off x="2305225" y="3262525"/>
            <a:ext cx="4528800" cy="2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4" name="Google Shape;24;p2"/>
          <p:cNvGrpSpPr/>
          <p:nvPr/>
        </p:nvGrpSpPr>
        <p:grpSpPr>
          <a:xfrm>
            <a:off x="7852208" y="207243"/>
            <a:ext cx="1130465" cy="1294452"/>
            <a:chOff x="7852208" y="207243"/>
            <a:chExt cx="1130465" cy="1294452"/>
          </a:xfrm>
        </p:grpSpPr>
        <p:sp>
          <p:nvSpPr>
            <p:cNvPr id="25" name="Google Shape;25;p2"/>
            <p:cNvSpPr/>
            <p:nvPr/>
          </p:nvSpPr>
          <p:spPr>
            <a:xfrm rot="4411677" flipH="1">
              <a:off x="8651511" y="1388008"/>
              <a:ext cx="120707" cy="86962"/>
            </a:xfrm>
            <a:custGeom>
              <a:avLst/>
              <a:gdLst/>
              <a:ahLst/>
              <a:cxnLst/>
              <a:rect l="l" t="t" r="r" b="b"/>
              <a:pathLst>
                <a:path w="4432" h="3193" extrusionOk="0">
                  <a:moveTo>
                    <a:pt x="1801" y="1"/>
                  </a:moveTo>
                  <a:cubicBezTo>
                    <a:pt x="1422" y="1"/>
                    <a:pt x="1044" y="135"/>
                    <a:pt x="731" y="454"/>
                  </a:cubicBezTo>
                  <a:cubicBezTo>
                    <a:pt x="0" y="1166"/>
                    <a:pt x="1081" y="3192"/>
                    <a:pt x="2325" y="3192"/>
                  </a:cubicBezTo>
                  <a:cubicBezTo>
                    <a:pt x="2637" y="3192"/>
                    <a:pt x="2958" y="3066"/>
                    <a:pt x="3264" y="2760"/>
                  </a:cubicBezTo>
                  <a:cubicBezTo>
                    <a:pt x="4431" y="1592"/>
                    <a:pt x="3105" y="1"/>
                    <a:pt x="1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 rot="4411677" flipH="1">
              <a:off x="8865502" y="1014328"/>
              <a:ext cx="112536" cy="93744"/>
            </a:xfrm>
            <a:custGeom>
              <a:avLst/>
              <a:gdLst/>
              <a:ahLst/>
              <a:cxnLst/>
              <a:rect l="l" t="t" r="r" b="b"/>
              <a:pathLst>
                <a:path w="4132" h="3442" extrusionOk="0">
                  <a:moveTo>
                    <a:pt x="2019" y="0"/>
                  </a:moveTo>
                  <a:cubicBezTo>
                    <a:pt x="1002" y="0"/>
                    <a:pt x="0" y="555"/>
                    <a:pt x="0" y="1713"/>
                  </a:cubicBezTo>
                  <a:cubicBezTo>
                    <a:pt x="0" y="2882"/>
                    <a:pt x="1003" y="3442"/>
                    <a:pt x="2020" y="3442"/>
                  </a:cubicBezTo>
                  <a:cubicBezTo>
                    <a:pt x="3068" y="3442"/>
                    <a:pt x="4131" y="2848"/>
                    <a:pt x="4131" y="1713"/>
                  </a:cubicBezTo>
                  <a:cubicBezTo>
                    <a:pt x="4131" y="589"/>
                    <a:pt x="306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 rot="4411677" flipH="1">
              <a:off x="8730576" y="436004"/>
              <a:ext cx="112291" cy="74734"/>
            </a:xfrm>
            <a:custGeom>
              <a:avLst/>
              <a:gdLst/>
              <a:ahLst/>
              <a:cxnLst/>
              <a:rect l="l" t="t" r="r" b="b"/>
              <a:pathLst>
                <a:path w="4123" h="2744" extrusionOk="0">
                  <a:moveTo>
                    <a:pt x="1601" y="0"/>
                  </a:moveTo>
                  <a:cubicBezTo>
                    <a:pt x="726" y="0"/>
                    <a:pt x="0" y="532"/>
                    <a:pt x="308" y="1816"/>
                  </a:cubicBezTo>
                  <a:cubicBezTo>
                    <a:pt x="477" y="2488"/>
                    <a:pt x="941" y="2743"/>
                    <a:pt x="1467" y="2743"/>
                  </a:cubicBezTo>
                  <a:cubicBezTo>
                    <a:pt x="2639" y="2743"/>
                    <a:pt x="4122" y="1476"/>
                    <a:pt x="3366" y="720"/>
                  </a:cubicBezTo>
                  <a:cubicBezTo>
                    <a:pt x="2912" y="266"/>
                    <a:pt x="2220" y="0"/>
                    <a:pt x="16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rot="4411677" flipH="1">
              <a:off x="8298828" y="304469"/>
              <a:ext cx="144129" cy="110112"/>
            </a:xfrm>
            <a:custGeom>
              <a:avLst/>
              <a:gdLst/>
              <a:ahLst/>
              <a:cxnLst/>
              <a:rect l="l" t="t" r="r" b="b"/>
              <a:pathLst>
                <a:path w="5292" h="4043" extrusionOk="0">
                  <a:moveTo>
                    <a:pt x="2314" y="0"/>
                  </a:moveTo>
                  <a:cubicBezTo>
                    <a:pt x="1456" y="0"/>
                    <a:pt x="683" y="415"/>
                    <a:pt x="429" y="1404"/>
                  </a:cubicBezTo>
                  <a:cubicBezTo>
                    <a:pt x="0" y="3094"/>
                    <a:pt x="1754" y="4043"/>
                    <a:pt x="3273" y="4043"/>
                  </a:cubicBezTo>
                  <a:cubicBezTo>
                    <a:pt x="4340" y="4043"/>
                    <a:pt x="5291" y="3575"/>
                    <a:pt x="5291" y="2568"/>
                  </a:cubicBezTo>
                  <a:cubicBezTo>
                    <a:pt x="5291" y="1076"/>
                    <a:pt x="3693" y="0"/>
                    <a:pt x="23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 rot="4411677" flipH="1">
              <a:off x="8474155" y="965386"/>
              <a:ext cx="98238" cy="71384"/>
            </a:xfrm>
            <a:custGeom>
              <a:avLst/>
              <a:gdLst/>
              <a:ahLst/>
              <a:cxnLst/>
              <a:rect l="l" t="t" r="r" b="b"/>
              <a:pathLst>
                <a:path w="3607" h="2621" extrusionOk="0">
                  <a:moveTo>
                    <a:pt x="1859" y="0"/>
                  </a:moveTo>
                  <a:cubicBezTo>
                    <a:pt x="939" y="0"/>
                    <a:pt x="0" y="435"/>
                    <a:pt x="0" y="1250"/>
                  </a:cubicBezTo>
                  <a:cubicBezTo>
                    <a:pt x="0" y="2180"/>
                    <a:pt x="868" y="2620"/>
                    <a:pt x="1753" y="2620"/>
                  </a:cubicBezTo>
                  <a:cubicBezTo>
                    <a:pt x="2671" y="2620"/>
                    <a:pt x="3607" y="2146"/>
                    <a:pt x="3607" y="1250"/>
                  </a:cubicBezTo>
                  <a:cubicBezTo>
                    <a:pt x="3607" y="401"/>
                    <a:pt x="2742" y="0"/>
                    <a:pt x="1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 rot="4411677" flipH="1">
              <a:off x="8072404" y="617423"/>
              <a:ext cx="162976" cy="101397"/>
            </a:xfrm>
            <a:custGeom>
              <a:avLst/>
              <a:gdLst/>
              <a:ahLst/>
              <a:cxnLst/>
              <a:rect l="l" t="t" r="r" b="b"/>
              <a:pathLst>
                <a:path w="5984" h="3723" extrusionOk="0">
                  <a:moveTo>
                    <a:pt x="2654" y="0"/>
                  </a:moveTo>
                  <a:cubicBezTo>
                    <a:pt x="2416" y="0"/>
                    <a:pt x="2181" y="37"/>
                    <a:pt x="1963" y="114"/>
                  </a:cubicBezTo>
                  <a:cubicBezTo>
                    <a:pt x="1" y="824"/>
                    <a:pt x="1588" y="3723"/>
                    <a:pt x="3256" y="3723"/>
                  </a:cubicBezTo>
                  <a:cubicBezTo>
                    <a:pt x="3625" y="3723"/>
                    <a:pt x="3998" y="3581"/>
                    <a:pt x="4337" y="3241"/>
                  </a:cubicBezTo>
                  <a:cubicBezTo>
                    <a:pt x="5983" y="1595"/>
                    <a:pt x="4234" y="0"/>
                    <a:pt x="2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4411677" flipH="1">
              <a:off x="7848553" y="234593"/>
              <a:ext cx="116213" cy="79200"/>
            </a:xfrm>
            <a:custGeom>
              <a:avLst/>
              <a:gdLst/>
              <a:ahLst/>
              <a:cxnLst/>
              <a:rect l="l" t="t" r="r" b="b"/>
              <a:pathLst>
                <a:path w="4267" h="2908" extrusionOk="0">
                  <a:moveTo>
                    <a:pt x="2350" y="1"/>
                  </a:moveTo>
                  <a:cubicBezTo>
                    <a:pt x="2148" y="1"/>
                    <a:pt x="1926" y="39"/>
                    <a:pt x="1689" y="125"/>
                  </a:cubicBezTo>
                  <a:cubicBezTo>
                    <a:pt x="0" y="721"/>
                    <a:pt x="507" y="2908"/>
                    <a:pt x="1917" y="2908"/>
                  </a:cubicBezTo>
                  <a:cubicBezTo>
                    <a:pt x="2126" y="2908"/>
                    <a:pt x="2356" y="2859"/>
                    <a:pt x="2602" y="2750"/>
                  </a:cubicBezTo>
                  <a:cubicBezTo>
                    <a:pt x="4267" y="2028"/>
                    <a:pt x="3816" y="1"/>
                    <a:pt x="23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32;p2"/>
          <p:cNvGrpSpPr/>
          <p:nvPr/>
        </p:nvGrpSpPr>
        <p:grpSpPr>
          <a:xfrm>
            <a:off x="215208" y="3785793"/>
            <a:ext cx="1130465" cy="1294452"/>
            <a:chOff x="7852208" y="207243"/>
            <a:chExt cx="1130465" cy="1294452"/>
          </a:xfrm>
        </p:grpSpPr>
        <p:sp>
          <p:nvSpPr>
            <p:cNvPr id="33" name="Google Shape;33;p2"/>
            <p:cNvSpPr/>
            <p:nvPr/>
          </p:nvSpPr>
          <p:spPr>
            <a:xfrm rot="4411677" flipH="1">
              <a:off x="8651511" y="1388008"/>
              <a:ext cx="120707" cy="86962"/>
            </a:xfrm>
            <a:custGeom>
              <a:avLst/>
              <a:gdLst/>
              <a:ahLst/>
              <a:cxnLst/>
              <a:rect l="l" t="t" r="r" b="b"/>
              <a:pathLst>
                <a:path w="4432" h="3193" extrusionOk="0">
                  <a:moveTo>
                    <a:pt x="1801" y="1"/>
                  </a:moveTo>
                  <a:cubicBezTo>
                    <a:pt x="1422" y="1"/>
                    <a:pt x="1044" y="135"/>
                    <a:pt x="731" y="454"/>
                  </a:cubicBezTo>
                  <a:cubicBezTo>
                    <a:pt x="0" y="1166"/>
                    <a:pt x="1081" y="3192"/>
                    <a:pt x="2325" y="3192"/>
                  </a:cubicBezTo>
                  <a:cubicBezTo>
                    <a:pt x="2637" y="3192"/>
                    <a:pt x="2958" y="3066"/>
                    <a:pt x="3264" y="2760"/>
                  </a:cubicBezTo>
                  <a:cubicBezTo>
                    <a:pt x="4431" y="1592"/>
                    <a:pt x="3105" y="1"/>
                    <a:pt x="1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 rot="4411677" flipH="1">
              <a:off x="8865502" y="1014328"/>
              <a:ext cx="112536" cy="93744"/>
            </a:xfrm>
            <a:custGeom>
              <a:avLst/>
              <a:gdLst/>
              <a:ahLst/>
              <a:cxnLst/>
              <a:rect l="l" t="t" r="r" b="b"/>
              <a:pathLst>
                <a:path w="4132" h="3442" extrusionOk="0">
                  <a:moveTo>
                    <a:pt x="2019" y="0"/>
                  </a:moveTo>
                  <a:cubicBezTo>
                    <a:pt x="1002" y="0"/>
                    <a:pt x="0" y="555"/>
                    <a:pt x="0" y="1713"/>
                  </a:cubicBezTo>
                  <a:cubicBezTo>
                    <a:pt x="0" y="2882"/>
                    <a:pt x="1003" y="3442"/>
                    <a:pt x="2020" y="3442"/>
                  </a:cubicBezTo>
                  <a:cubicBezTo>
                    <a:pt x="3068" y="3442"/>
                    <a:pt x="4131" y="2848"/>
                    <a:pt x="4131" y="1713"/>
                  </a:cubicBezTo>
                  <a:cubicBezTo>
                    <a:pt x="4131" y="589"/>
                    <a:pt x="306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 rot="4411677" flipH="1">
              <a:off x="8730576" y="436004"/>
              <a:ext cx="112291" cy="74734"/>
            </a:xfrm>
            <a:custGeom>
              <a:avLst/>
              <a:gdLst/>
              <a:ahLst/>
              <a:cxnLst/>
              <a:rect l="l" t="t" r="r" b="b"/>
              <a:pathLst>
                <a:path w="4123" h="2744" extrusionOk="0">
                  <a:moveTo>
                    <a:pt x="1601" y="0"/>
                  </a:moveTo>
                  <a:cubicBezTo>
                    <a:pt x="726" y="0"/>
                    <a:pt x="0" y="532"/>
                    <a:pt x="308" y="1816"/>
                  </a:cubicBezTo>
                  <a:cubicBezTo>
                    <a:pt x="477" y="2488"/>
                    <a:pt x="941" y="2743"/>
                    <a:pt x="1467" y="2743"/>
                  </a:cubicBezTo>
                  <a:cubicBezTo>
                    <a:pt x="2639" y="2743"/>
                    <a:pt x="4122" y="1476"/>
                    <a:pt x="3366" y="720"/>
                  </a:cubicBezTo>
                  <a:cubicBezTo>
                    <a:pt x="2912" y="266"/>
                    <a:pt x="2220" y="0"/>
                    <a:pt x="16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 rot="4411677" flipH="1">
              <a:off x="8298828" y="304469"/>
              <a:ext cx="144129" cy="110112"/>
            </a:xfrm>
            <a:custGeom>
              <a:avLst/>
              <a:gdLst/>
              <a:ahLst/>
              <a:cxnLst/>
              <a:rect l="l" t="t" r="r" b="b"/>
              <a:pathLst>
                <a:path w="5292" h="4043" extrusionOk="0">
                  <a:moveTo>
                    <a:pt x="2314" y="0"/>
                  </a:moveTo>
                  <a:cubicBezTo>
                    <a:pt x="1456" y="0"/>
                    <a:pt x="683" y="415"/>
                    <a:pt x="429" y="1404"/>
                  </a:cubicBezTo>
                  <a:cubicBezTo>
                    <a:pt x="0" y="3094"/>
                    <a:pt x="1754" y="4043"/>
                    <a:pt x="3273" y="4043"/>
                  </a:cubicBezTo>
                  <a:cubicBezTo>
                    <a:pt x="4340" y="4043"/>
                    <a:pt x="5291" y="3575"/>
                    <a:pt x="5291" y="2568"/>
                  </a:cubicBezTo>
                  <a:cubicBezTo>
                    <a:pt x="5291" y="1076"/>
                    <a:pt x="3693" y="0"/>
                    <a:pt x="23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 rot="4411677" flipH="1">
              <a:off x="8474155" y="965386"/>
              <a:ext cx="98238" cy="71384"/>
            </a:xfrm>
            <a:custGeom>
              <a:avLst/>
              <a:gdLst/>
              <a:ahLst/>
              <a:cxnLst/>
              <a:rect l="l" t="t" r="r" b="b"/>
              <a:pathLst>
                <a:path w="3607" h="2621" extrusionOk="0">
                  <a:moveTo>
                    <a:pt x="1859" y="0"/>
                  </a:moveTo>
                  <a:cubicBezTo>
                    <a:pt x="939" y="0"/>
                    <a:pt x="0" y="435"/>
                    <a:pt x="0" y="1250"/>
                  </a:cubicBezTo>
                  <a:cubicBezTo>
                    <a:pt x="0" y="2180"/>
                    <a:pt x="868" y="2620"/>
                    <a:pt x="1753" y="2620"/>
                  </a:cubicBezTo>
                  <a:cubicBezTo>
                    <a:pt x="2671" y="2620"/>
                    <a:pt x="3607" y="2146"/>
                    <a:pt x="3607" y="1250"/>
                  </a:cubicBezTo>
                  <a:cubicBezTo>
                    <a:pt x="3607" y="401"/>
                    <a:pt x="2742" y="0"/>
                    <a:pt x="1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 rot="4411677" flipH="1">
              <a:off x="8072404" y="617423"/>
              <a:ext cx="162976" cy="101397"/>
            </a:xfrm>
            <a:custGeom>
              <a:avLst/>
              <a:gdLst/>
              <a:ahLst/>
              <a:cxnLst/>
              <a:rect l="l" t="t" r="r" b="b"/>
              <a:pathLst>
                <a:path w="5984" h="3723" extrusionOk="0">
                  <a:moveTo>
                    <a:pt x="2654" y="0"/>
                  </a:moveTo>
                  <a:cubicBezTo>
                    <a:pt x="2416" y="0"/>
                    <a:pt x="2181" y="37"/>
                    <a:pt x="1963" y="114"/>
                  </a:cubicBezTo>
                  <a:cubicBezTo>
                    <a:pt x="1" y="824"/>
                    <a:pt x="1588" y="3723"/>
                    <a:pt x="3256" y="3723"/>
                  </a:cubicBezTo>
                  <a:cubicBezTo>
                    <a:pt x="3625" y="3723"/>
                    <a:pt x="3998" y="3581"/>
                    <a:pt x="4337" y="3241"/>
                  </a:cubicBezTo>
                  <a:cubicBezTo>
                    <a:pt x="5983" y="1595"/>
                    <a:pt x="4234" y="0"/>
                    <a:pt x="2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 rot="4411677" flipH="1">
              <a:off x="7848553" y="234593"/>
              <a:ext cx="116213" cy="79200"/>
            </a:xfrm>
            <a:custGeom>
              <a:avLst/>
              <a:gdLst/>
              <a:ahLst/>
              <a:cxnLst/>
              <a:rect l="l" t="t" r="r" b="b"/>
              <a:pathLst>
                <a:path w="4267" h="2908" extrusionOk="0">
                  <a:moveTo>
                    <a:pt x="2350" y="1"/>
                  </a:moveTo>
                  <a:cubicBezTo>
                    <a:pt x="2148" y="1"/>
                    <a:pt x="1926" y="39"/>
                    <a:pt x="1689" y="125"/>
                  </a:cubicBezTo>
                  <a:cubicBezTo>
                    <a:pt x="0" y="721"/>
                    <a:pt x="507" y="2908"/>
                    <a:pt x="1917" y="2908"/>
                  </a:cubicBezTo>
                  <a:cubicBezTo>
                    <a:pt x="2126" y="2908"/>
                    <a:pt x="2356" y="2859"/>
                    <a:pt x="2602" y="2750"/>
                  </a:cubicBezTo>
                  <a:cubicBezTo>
                    <a:pt x="4267" y="2028"/>
                    <a:pt x="3816" y="1"/>
                    <a:pt x="23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>
          <a:xfrm>
            <a:off x="4562025" y="2985000"/>
            <a:ext cx="3801600" cy="53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title" idx="2" hasCustomPrompt="1"/>
          </p:nvPr>
        </p:nvSpPr>
        <p:spPr>
          <a:xfrm>
            <a:off x="4562025" y="1712375"/>
            <a:ext cx="1134900" cy="6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3" name="Google Shape;43;p3"/>
          <p:cNvSpPr/>
          <p:nvPr/>
        </p:nvSpPr>
        <p:spPr>
          <a:xfrm rot="-5400000">
            <a:off x="4280610" y="270248"/>
            <a:ext cx="5141489" cy="4585332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subTitle" idx="1"/>
          </p:nvPr>
        </p:nvSpPr>
        <p:spPr>
          <a:xfrm>
            <a:off x="4562025" y="3854750"/>
            <a:ext cx="3801600" cy="3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/>
          <p:nvPr/>
        </p:nvSpPr>
        <p:spPr>
          <a:xfrm rot="10800000">
            <a:off x="-8002" y="2967570"/>
            <a:ext cx="4436125" cy="2159800"/>
          </a:xfrm>
          <a:custGeom>
            <a:avLst/>
            <a:gdLst/>
            <a:ahLst/>
            <a:cxnLst/>
            <a:rect l="l" t="t" r="r" b="b"/>
            <a:pathLst>
              <a:path w="177445" h="86392" extrusionOk="0">
                <a:moveTo>
                  <a:pt x="3333" y="0"/>
                </a:moveTo>
                <a:cubicBezTo>
                  <a:pt x="0" y="11458"/>
                  <a:pt x="913" y="27048"/>
                  <a:pt x="12897" y="35242"/>
                </a:cubicBezTo>
                <a:cubicBezTo>
                  <a:pt x="17629" y="38468"/>
                  <a:pt x="23097" y="39621"/>
                  <a:pt x="29059" y="39621"/>
                </a:cubicBezTo>
                <a:cubicBezTo>
                  <a:pt x="42166" y="39621"/>
                  <a:pt x="57661" y="34051"/>
                  <a:pt x="72973" y="32686"/>
                </a:cubicBezTo>
                <a:cubicBezTo>
                  <a:pt x="75145" y="32494"/>
                  <a:pt x="77205" y="32395"/>
                  <a:pt x="79168" y="32395"/>
                </a:cubicBezTo>
                <a:cubicBezTo>
                  <a:pt x="97316" y="32395"/>
                  <a:pt x="107146" y="40836"/>
                  <a:pt x="120267" y="62381"/>
                </a:cubicBezTo>
                <a:cubicBezTo>
                  <a:pt x="129588" y="77663"/>
                  <a:pt x="147227" y="86391"/>
                  <a:pt x="164443" y="86391"/>
                </a:cubicBezTo>
                <a:cubicBezTo>
                  <a:pt x="168853" y="86391"/>
                  <a:pt x="173236" y="85818"/>
                  <a:pt x="177444" y="84636"/>
                </a:cubicBezTo>
                <a:lnTo>
                  <a:pt x="177444" y="0"/>
                </a:lnTo>
                <a:close/>
              </a:path>
            </a:pathLst>
          </a:custGeom>
          <a:solidFill>
            <a:srgbClr val="FFE8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"/>
          <p:cNvSpPr/>
          <p:nvPr/>
        </p:nvSpPr>
        <p:spPr>
          <a:xfrm rot="-5400000">
            <a:off x="4272594" y="261911"/>
            <a:ext cx="5141489" cy="4585332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48" name="Google Shape;48;p4"/>
          <p:cNvSpPr/>
          <p:nvPr/>
        </p:nvSpPr>
        <p:spPr>
          <a:xfrm rot="5400000">
            <a:off x="-292710" y="212357"/>
            <a:ext cx="5263695" cy="4694319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FFE8D4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49" name="Google Shape;49;p4"/>
          <p:cNvSpPr/>
          <p:nvPr/>
        </p:nvSpPr>
        <p:spPr>
          <a:xfrm rot="10800000">
            <a:off x="-8002" y="-16130"/>
            <a:ext cx="1964725" cy="1752200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4"/>
          <p:cNvSpPr/>
          <p:nvPr/>
        </p:nvSpPr>
        <p:spPr>
          <a:xfrm>
            <a:off x="7216873" y="3468520"/>
            <a:ext cx="1964725" cy="1752200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 rot="-5400000">
            <a:off x="7277548" y="92645"/>
            <a:ext cx="1964725" cy="1752200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 rot="10800000">
            <a:off x="9117184" y="3619214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/>
          <p:nvPr/>
        </p:nvSpPr>
        <p:spPr>
          <a:xfrm rot="10800000">
            <a:off x="9117184" y="2708091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 rot="10800000" flipH="1">
            <a:off x="7991305" y="5118077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"/>
          <p:cNvSpPr/>
          <p:nvPr/>
        </p:nvSpPr>
        <p:spPr>
          <a:xfrm rot="10800000" flipH="1">
            <a:off x="7991305" y="5118077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"/>
          <p:cNvSpPr txBox="1">
            <a:spLocks noGrp="1"/>
          </p:cNvSpPr>
          <p:nvPr>
            <p:ph type="title"/>
          </p:nvPr>
        </p:nvSpPr>
        <p:spPr>
          <a:xfrm>
            <a:off x="720000" y="539496"/>
            <a:ext cx="7704000" cy="32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"/>
          <p:cNvSpPr txBox="1">
            <a:spLocks noGrp="1"/>
          </p:cNvSpPr>
          <p:nvPr>
            <p:ph type="body" idx="1"/>
          </p:nvPr>
        </p:nvSpPr>
        <p:spPr>
          <a:xfrm>
            <a:off x="720000" y="111840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/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58" name="Google Shape;58;p4"/>
          <p:cNvGrpSpPr/>
          <p:nvPr/>
        </p:nvGrpSpPr>
        <p:grpSpPr>
          <a:xfrm>
            <a:off x="8013533" y="-43157"/>
            <a:ext cx="1130465" cy="1294452"/>
            <a:chOff x="7852208" y="207243"/>
            <a:chExt cx="1130465" cy="1294452"/>
          </a:xfrm>
        </p:grpSpPr>
        <p:sp>
          <p:nvSpPr>
            <p:cNvPr id="59" name="Google Shape;59;p4"/>
            <p:cNvSpPr/>
            <p:nvPr/>
          </p:nvSpPr>
          <p:spPr>
            <a:xfrm rot="4411677" flipH="1">
              <a:off x="8651511" y="1388008"/>
              <a:ext cx="120707" cy="86962"/>
            </a:xfrm>
            <a:custGeom>
              <a:avLst/>
              <a:gdLst/>
              <a:ahLst/>
              <a:cxnLst/>
              <a:rect l="l" t="t" r="r" b="b"/>
              <a:pathLst>
                <a:path w="4432" h="3193" extrusionOk="0">
                  <a:moveTo>
                    <a:pt x="1801" y="1"/>
                  </a:moveTo>
                  <a:cubicBezTo>
                    <a:pt x="1422" y="1"/>
                    <a:pt x="1044" y="135"/>
                    <a:pt x="731" y="454"/>
                  </a:cubicBezTo>
                  <a:cubicBezTo>
                    <a:pt x="0" y="1166"/>
                    <a:pt x="1081" y="3192"/>
                    <a:pt x="2325" y="3192"/>
                  </a:cubicBezTo>
                  <a:cubicBezTo>
                    <a:pt x="2637" y="3192"/>
                    <a:pt x="2958" y="3066"/>
                    <a:pt x="3264" y="2760"/>
                  </a:cubicBezTo>
                  <a:cubicBezTo>
                    <a:pt x="4431" y="1592"/>
                    <a:pt x="3105" y="1"/>
                    <a:pt x="1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 rot="4411677" flipH="1">
              <a:off x="8865502" y="1014328"/>
              <a:ext cx="112536" cy="93744"/>
            </a:xfrm>
            <a:custGeom>
              <a:avLst/>
              <a:gdLst/>
              <a:ahLst/>
              <a:cxnLst/>
              <a:rect l="l" t="t" r="r" b="b"/>
              <a:pathLst>
                <a:path w="4132" h="3442" extrusionOk="0">
                  <a:moveTo>
                    <a:pt x="2019" y="0"/>
                  </a:moveTo>
                  <a:cubicBezTo>
                    <a:pt x="1002" y="0"/>
                    <a:pt x="0" y="555"/>
                    <a:pt x="0" y="1713"/>
                  </a:cubicBezTo>
                  <a:cubicBezTo>
                    <a:pt x="0" y="2882"/>
                    <a:pt x="1003" y="3442"/>
                    <a:pt x="2020" y="3442"/>
                  </a:cubicBezTo>
                  <a:cubicBezTo>
                    <a:pt x="3068" y="3442"/>
                    <a:pt x="4131" y="2848"/>
                    <a:pt x="4131" y="1713"/>
                  </a:cubicBezTo>
                  <a:cubicBezTo>
                    <a:pt x="4131" y="589"/>
                    <a:pt x="306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 rot="4411677" flipH="1">
              <a:off x="8730576" y="436004"/>
              <a:ext cx="112291" cy="74734"/>
            </a:xfrm>
            <a:custGeom>
              <a:avLst/>
              <a:gdLst/>
              <a:ahLst/>
              <a:cxnLst/>
              <a:rect l="l" t="t" r="r" b="b"/>
              <a:pathLst>
                <a:path w="4123" h="2744" extrusionOk="0">
                  <a:moveTo>
                    <a:pt x="1601" y="0"/>
                  </a:moveTo>
                  <a:cubicBezTo>
                    <a:pt x="726" y="0"/>
                    <a:pt x="0" y="532"/>
                    <a:pt x="308" y="1816"/>
                  </a:cubicBezTo>
                  <a:cubicBezTo>
                    <a:pt x="477" y="2488"/>
                    <a:pt x="941" y="2743"/>
                    <a:pt x="1467" y="2743"/>
                  </a:cubicBezTo>
                  <a:cubicBezTo>
                    <a:pt x="2639" y="2743"/>
                    <a:pt x="4122" y="1476"/>
                    <a:pt x="3366" y="720"/>
                  </a:cubicBezTo>
                  <a:cubicBezTo>
                    <a:pt x="2912" y="266"/>
                    <a:pt x="2220" y="0"/>
                    <a:pt x="16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 rot="4411677" flipH="1">
              <a:off x="8298828" y="304469"/>
              <a:ext cx="144129" cy="110112"/>
            </a:xfrm>
            <a:custGeom>
              <a:avLst/>
              <a:gdLst/>
              <a:ahLst/>
              <a:cxnLst/>
              <a:rect l="l" t="t" r="r" b="b"/>
              <a:pathLst>
                <a:path w="5292" h="4043" extrusionOk="0">
                  <a:moveTo>
                    <a:pt x="2314" y="0"/>
                  </a:moveTo>
                  <a:cubicBezTo>
                    <a:pt x="1456" y="0"/>
                    <a:pt x="683" y="415"/>
                    <a:pt x="429" y="1404"/>
                  </a:cubicBezTo>
                  <a:cubicBezTo>
                    <a:pt x="0" y="3094"/>
                    <a:pt x="1754" y="4043"/>
                    <a:pt x="3273" y="4043"/>
                  </a:cubicBezTo>
                  <a:cubicBezTo>
                    <a:pt x="4340" y="4043"/>
                    <a:pt x="5291" y="3575"/>
                    <a:pt x="5291" y="2568"/>
                  </a:cubicBezTo>
                  <a:cubicBezTo>
                    <a:pt x="5291" y="1076"/>
                    <a:pt x="3693" y="0"/>
                    <a:pt x="23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 rot="4411677" flipH="1">
              <a:off x="8474155" y="965386"/>
              <a:ext cx="98238" cy="71384"/>
            </a:xfrm>
            <a:custGeom>
              <a:avLst/>
              <a:gdLst/>
              <a:ahLst/>
              <a:cxnLst/>
              <a:rect l="l" t="t" r="r" b="b"/>
              <a:pathLst>
                <a:path w="3607" h="2621" extrusionOk="0">
                  <a:moveTo>
                    <a:pt x="1859" y="0"/>
                  </a:moveTo>
                  <a:cubicBezTo>
                    <a:pt x="939" y="0"/>
                    <a:pt x="0" y="435"/>
                    <a:pt x="0" y="1250"/>
                  </a:cubicBezTo>
                  <a:cubicBezTo>
                    <a:pt x="0" y="2180"/>
                    <a:pt x="868" y="2620"/>
                    <a:pt x="1753" y="2620"/>
                  </a:cubicBezTo>
                  <a:cubicBezTo>
                    <a:pt x="2671" y="2620"/>
                    <a:pt x="3607" y="2146"/>
                    <a:pt x="3607" y="1250"/>
                  </a:cubicBezTo>
                  <a:cubicBezTo>
                    <a:pt x="3607" y="401"/>
                    <a:pt x="2742" y="0"/>
                    <a:pt x="1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 rot="4411677" flipH="1">
              <a:off x="8072404" y="617423"/>
              <a:ext cx="162976" cy="101397"/>
            </a:xfrm>
            <a:custGeom>
              <a:avLst/>
              <a:gdLst/>
              <a:ahLst/>
              <a:cxnLst/>
              <a:rect l="l" t="t" r="r" b="b"/>
              <a:pathLst>
                <a:path w="5984" h="3723" extrusionOk="0">
                  <a:moveTo>
                    <a:pt x="2654" y="0"/>
                  </a:moveTo>
                  <a:cubicBezTo>
                    <a:pt x="2416" y="0"/>
                    <a:pt x="2181" y="37"/>
                    <a:pt x="1963" y="114"/>
                  </a:cubicBezTo>
                  <a:cubicBezTo>
                    <a:pt x="1" y="824"/>
                    <a:pt x="1588" y="3723"/>
                    <a:pt x="3256" y="3723"/>
                  </a:cubicBezTo>
                  <a:cubicBezTo>
                    <a:pt x="3625" y="3723"/>
                    <a:pt x="3998" y="3581"/>
                    <a:pt x="4337" y="3241"/>
                  </a:cubicBezTo>
                  <a:cubicBezTo>
                    <a:pt x="5983" y="1595"/>
                    <a:pt x="4234" y="0"/>
                    <a:pt x="2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 rot="4411677" flipH="1">
              <a:off x="7848553" y="234593"/>
              <a:ext cx="116213" cy="79200"/>
            </a:xfrm>
            <a:custGeom>
              <a:avLst/>
              <a:gdLst/>
              <a:ahLst/>
              <a:cxnLst/>
              <a:rect l="l" t="t" r="r" b="b"/>
              <a:pathLst>
                <a:path w="4267" h="2908" extrusionOk="0">
                  <a:moveTo>
                    <a:pt x="2350" y="1"/>
                  </a:moveTo>
                  <a:cubicBezTo>
                    <a:pt x="2148" y="1"/>
                    <a:pt x="1926" y="39"/>
                    <a:pt x="1689" y="125"/>
                  </a:cubicBezTo>
                  <a:cubicBezTo>
                    <a:pt x="0" y="721"/>
                    <a:pt x="507" y="2908"/>
                    <a:pt x="1917" y="2908"/>
                  </a:cubicBezTo>
                  <a:cubicBezTo>
                    <a:pt x="2126" y="2908"/>
                    <a:pt x="2356" y="2859"/>
                    <a:pt x="2602" y="2750"/>
                  </a:cubicBezTo>
                  <a:cubicBezTo>
                    <a:pt x="4267" y="2028"/>
                    <a:pt x="3816" y="1"/>
                    <a:pt x="23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/>
          <p:nvPr/>
        </p:nvSpPr>
        <p:spPr>
          <a:xfrm rot="-5400000">
            <a:off x="4651903" y="252785"/>
            <a:ext cx="4748937" cy="423524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FFE8D4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86" name="Google Shape;86;p6"/>
          <p:cNvSpPr/>
          <p:nvPr/>
        </p:nvSpPr>
        <p:spPr>
          <a:xfrm rot="5400000">
            <a:off x="-219901" y="1297625"/>
            <a:ext cx="4065802" cy="362600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87" name="Google Shape;87;p6"/>
          <p:cNvSpPr/>
          <p:nvPr/>
        </p:nvSpPr>
        <p:spPr>
          <a:xfrm rot="10800000">
            <a:off x="-44198" y="3638792"/>
            <a:ext cx="3090648" cy="1504733"/>
          </a:xfrm>
          <a:custGeom>
            <a:avLst/>
            <a:gdLst/>
            <a:ahLst/>
            <a:cxnLst/>
            <a:rect l="l" t="t" r="r" b="b"/>
            <a:pathLst>
              <a:path w="177445" h="86392" extrusionOk="0">
                <a:moveTo>
                  <a:pt x="3333" y="0"/>
                </a:moveTo>
                <a:cubicBezTo>
                  <a:pt x="0" y="11458"/>
                  <a:pt x="913" y="27048"/>
                  <a:pt x="12897" y="35242"/>
                </a:cubicBezTo>
                <a:cubicBezTo>
                  <a:pt x="17629" y="38468"/>
                  <a:pt x="23097" y="39621"/>
                  <a:pt x="29059" y="39621"/>
                </a:cubicBezTo>
                <a:cubicBezTo>
                  <a:pt x="42166" y="39621"/>
                  <a:pt x="57661" y="34051"/>
                  <a:pt x="72973" y="32686"/>
                </a:cubicBezTo>
                <a:cubicBezTo>
                  <a:pt x="75145" y="32494"/>
                  <a:pt x="77205" y="32395"/>
                  <a:pt x="79168" y="32395"/>
                </a:cubicBezTo>
                <a:cubicBezTo>
                  <a:pt x="97316" y="32395"/>
                  <a:pt x="107146" y="40836"/>
                  <a:pt x="120267" y="62381"/>
                </a:cubicBezTo>
                <a:cubicBezTo>
                  <a:pt x="129588" y="77663"/>
                  <a:pt x="147227" y="86391"/>
                  <a:pt x="164443" y="86391"/>
                </a:cubicBezTo>
                <a:cubicBezTo>
                  <a:pt x="168853" y="86391"/>
                  <a:pt x="173236" y="85818"/>
                  <a:pt x="177444" y="84636"/>
                </a:cubicBezTo>
                <a:lnTo>
                  <a:pt x="177444" y="0"/>
                </a:lnTo>
                <a:close/>
              </a:path>
            </a:pathLst>
          </a:custGeom>
          <a:solidFill>
            <a:srgbClr val="FFE8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" name="Google Shape;88;p6"/>
          <p:cNvGrpSpPr/>
          <p:nvPr/>
        </p:nvGrpSpPr>
        <p:grpSpPr>
          <a:xfrm rot="10800000">
            <a:off x="67466" y="3944015"/>
            <a:ext cx="609239" cy="1228123"/>
            <a:chOff x="8415916" y="13915"/>
            <a:chExt cx="609239" cy="1228123"/>
          </a:xfrm>
        </p:grpSpPr>
        <p:sp>
          <p:nvSpPr>
            <p:cNvPr id="89" name="Google Shape;89;p6"/>
            <p:cNvSpPr/>
            <p:nvPr/>
          </p:nvSpPr>
          <p:spPr>
            <a:xfrm rot="-6214160">
              <a:off x="8841575" y="1152412"/>
              <a:ext cx="96292" cy="69373"/>
            </a:xfrm>
            <a:custGeom>
              <a:avLst/>
              <a:gdLst/>
              <a:ahLst/>
              <a:cxnLst/>
              <a:rect l="l" t="t" r="r" b="b"/>
              <a:pathLst>
                <a:path w="4432" h="3193" extrusionOk="0">
                  <a:moveTo>
                    <a:pt x="1801" y="1"/>
                  </a:moveTo>
                  <a:cubicBezTo>
                    <a:pt x="1422" y="1"/>
                    <a:pt x="1044" y="135"/>
                    <a:pt x="731" y="454"/>
                  </a:cubicBezTo>
                  <a:cubicBezTo>
                    <a:pt x="0" y="1166"/>
                    <a:pt x="1081" y="3192"/>
                    <a:pt x="2325" y="3192"/>
                  </a:cubicBezTo>
                  <a:cubicBezTo>
                    <a:pt x="2637" y="3192"/>
                    <a:pt x="2958" y="3066"/>
                    <a:pt x="3264" y="2760"/>
                  </a:cubicBezTo>
                  <a:cubicBezTo>
                    <a:pt x="4431" y="1592"/>
                    <a:pt x="3105" y="1"/>
                    <a:pt x="18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6"/>
            <p:cNvSpPr/>
            <p:nvPr/>
          </p:nvSpPr>
          <p:spPr>
            <a:xfrm rot="-6214160">
              <a:off x="8552011" y="977837"/>
              <a:ext cx="89774" cy="74782"/>
            </a:xfrm>
            <a:custGeom>
              <a:avLst/>
              <a:gdLst/>
              <a:ahLst/>
              <a:cxnLst/>
              <a:rect l="l" t="t" r="r" b="b"/>
              <a:pathLst>
                <a:path w="4132" h="3442" extrusionOk="0">
                  <a:moveTo>
                    <a:pt x="2019" y="0"/>
                  </a:moveTo>
                  <a:cubicBezTo>
                    <a:pt x="1002" y="0"/>
                    <a:pt x="0" y="555"/>
                    <a:pt x="0" y="1713"/>
                  </a:cubicBezTo>
                  <a:cubicBezTo>
                    <a:pt x="0" y="2882"/>
                    <a:pt x="1003" y="3442"/>
                    <a:pt x="2020" y="3442"/>
                  </a:cubicBezTo>
                  <a:cubicBezTo>
                    <a:pt x="3068" y="3442"/>
                    <a:pt x="4131" y="2848"/>
                    <a:pt x="4131" y="1713"/>
                  </a:cubicBezTo>
                  <a:cubicBezTo>
                    <a:pt x="4131" y="589"/>
                    <a:pt x="3067" y="0"/>
                    <a:pt x="20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6"/>
            <p:cNvSpPr/>
            <p:nvPr/>
          </p:nvSpPr>
          <p:spPr>
            <a:xfrm rot="-6214160">
              <a:off x="8410612" y="525573"/>
              <a:ext cx="89578" cy="59617"/>
            </a:xfrm>
            <a:custGeom>
              <a:avLst/>
              <a:gdLst/>
              <a:ahLst/>
              <a:cxnLst/>
              <a:rect l="l" t="t" r="r" b="b"/>
              <a:pathLst>
                <a:path w="4123" h="2744" extrusionOk="0">
                  <a:moveTo>
                    <a:pt x="1601" y="0"/>
                  </a:moveTo>
                  <a:cubicBezTo>
                    <a:pt x="726" y="0"/>
                    <a:pt x="0" y="532"/>
                    <a:pt x="308" y="1816"/>
                  </a:cubicBezTo>
                  <a:cubicBezTo>
                    <a:pt x="477" y="2488"/>
                    <a:pt x="941" y="2743"/>
                    <a:pt x="1467" y="2743"/>
                  </a:cubicBezTo>
                  <a:cubicBezTo>
                    <a:pt x="2639" y="2743"/>
                    <a:pt x="4122" y="1476"/>
                    <a:pt x="3366" y="720"/>
                  </a:cubicBezTo>
                  <a:cubicBezTo>
                    <a:pt x="2912" y="266"/>
                    <a:pt x="2220" y="0"/>
                    <a:pt x="16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6"/>
            <p:cNvSpPr/>
            <p:nvPr/>
          </p:nvSpPr>
          <p:spPr>
            <a:xfrm rot="-6214160">
              <a:off x="8639593" y="266784"/>
              <a:ext cx="114976" cy="87840"/>
            </a:xfrm>
            <a:custGeom>
              <a:avLst/>
              <a:gdLst/>
              <a:ahLst/>
              <a:cxnLst/>
              <a:rect l="l" t="t" r="r" b="b"/>
              <a:pathLst>
                <a:path w="5292" h="4043" extrusionOk="0">
                  <a:moveTo>
                    <a:pt x="2314" y="0"/>
                  </a:moveTo>
                  <a:cubicBezTo>
                    <a:pt x="1456" y="0"/>
                    <a:pt x="683" y="415"/>
                    <a:pt x="429" y="1404"/>
                  </a:cubicBezTo>
                  <a:cubicBezTo>
                    <a:pt x="0" y="3094"/>
                    <a:pt x="1754" y="4043"/>
                    <a:pt x="3273" y="4043"/>
                  </a:cubicBezTo>
                  <a:cubicBezTo>
                    <a:pt x="4340" y="4043"/>
                    <a:pt x="5291" y="3575"/>
                    <a:pt x="5291" y="2568"/>
                  </a:cubicBezTo>
                  <a:cubicBezTo>
                    <a:pt x="5291" y="1076"/>
                    <a:pt x="3693" y="0"/>
                    <a:pt x="23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6"/>
            <p:cNvSpPr/>
            <p:nvPr/>
          </p:nvSpPr>
          <p:spPr>
            <a:xfrm rot="-6214160">
              <a:off x="8808879" y="786099"/>
              <a:ext cx="78367" cy="56945"/>
            </a:xfrm>
            <a:custGeom>
              <a:avLst/>
              <a:gdLst/>
              <a:ahLst/>
              <a:cxnLst/>
              <a:rect l="l" t="t" r="r" b="b"/>
              <a:pathLst>
                <a:path w="3607" h="2621" extrusionOk="0">
                  <a:moveTo>
                    <a:pt x="1859" y="0"/>
                  </a:moveTo>
                  <a:cubicBezTo>
                    <a:pt x="939" y="0"/>
                    <a:pt x="0" y="435"/>
                    <a:pt x="0" y="1250"/>
                  </a:cubicBezTo>
                  <a:cubicBezTo>
                    <a:pt x="0" y="2180"/>
                    <a:pt x="868" y="2620"/>
                    <a:pt x="1753" y="2620"/>
                  </a:cubicBezTo>
                  <a:cubicBezTo>
                    <a:pt x="2671" y="2620"/>
                    <a:pt x="3607" y="2146"/>
                    <a:pt x="3607" y="1250"/>
                  </a:cubicBezTo>
                  <a:cubicBezTo>
                    <a:pt x="3607" y="401"/>
                    <a:pt x="2742" y="0"/>
                    <a:pt x="18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6"/>
            <p:cNvSpPr/>
            <p:nvPr/>
          </p:nvSpPr>
          <p:spPr>
            <a:xfrm rot="-6214160">
              <a:off x="8905160" y="396696"/>
              <a:ext cx="130011" cy="80888"/>
            </a:xfrm>
            <a:custGeom>
              <a:avLst/>
              <a:gdLst/>
              <a:ahLst/>
              <a:cxnLst/>
              <a:rect l="l" t="t" r="r" b="b"/>
              <a:pathLst>
                <a:path w="5984" h="3723" extrusionOk="0">
                  <a:moveTo>
                    <a:pt x="2654" y="0"/>
                  </a:moveTo>
                  <a:cubicBezTo>
                    <a:pt x="2416" y="0"/>
                    <a:pt x="2181" y="37"/>
                    <a:pt x="1963" y="114"/>
                  </a:cubicBezTo>
                  <a:cubicBezTo>
                    <a:pt x="1" y="824"/>
                    <a:pt x="1588" y="3723"/>
                    <a:pt x="3256" y="3723"/>
                  </a:cubicBezTo>
                  <a:cubicBezTo>
                    <a:pt x="3625" y="3723"/>
                    <a:pt x="3998" y="3581"/>
                    <a:pt x="4337" y="3241"/>
                  </a:cubicBezTo>
                  <a:cubicBezTo>
                    <a:pt x="5983" y="1595"/>
                    <a:pt x="4234" y="0"/>
                    <a:pt x="2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6"/>
            <p:cNvSpPr/>
            <p:nvPr/>
          </p:nvSpPr>
          <p:spPr>
            <a:xfrm rot="-6214160">
              <a:off x="8937217" y="34796"/>
              <a:ext cx="92707" cy="63181"/>
            </a:xfrm>
            <a:custGeom>
              <a:avLst/>
              <a:gdLst/>
              <a:ahLst/>
              <a:cxnLst/>
              <a:rect l="l" t="t" r="r" b="b"/>
              <a:pathLst>
                <a:path w="4267" h="2908" extrusionOk="0">
                  <a:moveTo>
                    <a:pt x="2350" y="1"/>
                  </a:moveTo>
                  <a:cubicBezTo>
                    <a:pt x="2148" y="1"/>
                    <a:pt x="1926" y="39"/>
                    <a:pt x="1689" y="125"/>
                  </a:cubicBezTo>
                  <a:cubicBezTo>
                    <a:pt x="0" y="721"/>
                    <a:pt x="507" y="2908"/>
                    <a:pt x="1917" y="2908"/>
                  </a:cubicBezTo>
                  <a:cubicBezTo>
                    <a:pt x="2126" y="2908"/>
                    <a:pt x="2356" y="2859"/>
                    <a:pt x="2602" y="2750"/>
                  </a:cubicBezTo>
                  <a:cubicBezTo>
                    <a:pt x="4267" y="2028"/>
                    <a:pt x="3816" y="1"/>
                    <a:pt x="23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96;p6"/>
          <p:cNvSpPr txBox="1">
            <a:spLocks noGrp="1"/>
          </p:cNvSpPr>
          <p:nvPr>
            <p:ph type="title"/>
          </p:nvPr>
        </p:nvSpPr>
        <p:spPr>
          <a:xfrm>
            <a:off x="720000" y="539496"/>
            <a:ext cx="7704000" cy="32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97" name="Google Shape;97;p6"/>
          <p:cNvGrpSpPr/>
          <p:nvPr/>
        </p:nvGrpSpPr>
        <p:grpSpPr>
          <a:xfrm rot="6139633" flipH="1">
            <a:off x="7941171" y="2111"/>
            <a:ext cx="832912" cy="953736"/>
            <a:chOff x="7852208" y="207243"/>
            <a:chExt cx="1130465" cy="1294452"/>
          </a:xfrm>
        </p:grpSpPr>
        <p:sp>
          <p:nvSpPr>
            <p:cNvPr id="98" name="Google Shape;98;p6"/>
            <p:cNvSpPr/>
            <p:nvPr/>
          </p:nvSpPr>
          <p:spPr>
            <a:xfrm rot="4411677" flipH="1">
              <a:off x="8651511" y="1388008"/>
              <a:ext cx="120707" cy="86962"/>
            </a:xfrm>
            <a:custGeom>
              <a:avLst/>
              <a:gdLst/>
              <a:ahLst/>
              <a:cxnLst/>
              <a:rect l="l" t="t" r="r" b="b"/>
              <a:pathLst>
                <a:path w="4432" h="3193" extrusionOk="0">
                  <a:moveTo>
                    <a:pt x="1801" y="1"/>
                  </a:moveTo>
                  <a:cubicBezTo>
                    <a:pt x="1422" y="1"/>
                    <a:pt x="1044" y="135"/>
                    <a:pt x="731" y="454"/>
                  </a:cubicBezTo>
                  <a:cubicBezTo>
                    <a:pt x="0" y="1166"/>
                    <a:pt x="1081" y="3192"/>
                    <a:pt x="2325" y="3192"/>
                  </a:cubicBezTo>
                  <a:cubicBezTo>
                    <a:pt x="2637" y="3192"/>
                    <a:pt x="2958" y="3066"/>
                    <a:pt x="3264" y="2760"/>
                  </a:cubicBezTo>
                  <a:cubicBezTo>
                    <a:pt x="4431" y="1592"/>
                    <a:pt x="3105" y="1"/>
                    <a:pt x="1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6"/>
            <p:cNvSpPr/>
            <p:nvPr/>
          </p:nvSpPr>
          <p:spPr>
            <a:xfrm rot="4411677" flipH="1">
              <a:off x="8865502" y="1014328"/>
              <a:ext cx="112536" cy="93744"/>
            </a:xfrm>
            <a:custGeom>
              <a:avLst/>
              <a:gdLst/>
              <a:ahLst/>
              <a:cxnLst/>
              <a:rect l="l" t="t" r="r" b="b"/>
              <a:pathLst>
                <a:path w="4132" h="3442" extrusionOk="0">
                  <a:moveTo>
                    <a:pt x="2019" y="0"/>
                  </a:moveTo>
                  <a:cubicBezTo>
                    <a:pt x="1002" y="0"/>
                    <a:pt x="0" y="555"/>
                    <a:pt x="0" y="1713"/>
                  </a:cubicBezTo>
                  <a:cubicBezTo>
                    <a:pt x="0" y="2882"/>
                    <a:pt x="1003" y="3442"/>
                    <a:pt x="2020" y="3442"/>
                  </a:cubicBezTo>
                  <a:cubicBezTo>
                    <a:pt x="3068" y="3442"/>
                    <a:pt x="4131" y="2848"/>
                    <a:pt x="4131" y="1713"/>
                  </a:cubicBezTo>
                  <a:cubicBezTo>
                    <a:pt x="4131" y="589"/>
                    <a:pt x="306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6"/>
            <p:cNvSpPr/>
            <p:nvPr/>
          </p:nvSpPr>
          <p:spPr>
            <a:xfrm rot="4411677" flipH="1">
              <a:off x="8730576" y="436004"/>
              <a:ext cx="112291" cy="74734"/>
            </a:xfrm>
            <a:custGeom>
              <a:avLst/>
              <a:gdLst/>
              <a:ahLst/>
              <a:cxnLst/>
              <a:rect l="l" t="t" r="r" b="b"/>
              <a:pathLst>
                <a:path w="4123" h="2744" extrusionOk="0">
                  <a:moveTo>
                    <a:pt x="1601" y="0"/>
                  </a:moveTo>
                  <a:cubicBezTo>
                    <a:pt x="726" y="0"/>
                    <a:pt x="0" y="532"/>
                    <a:pt x="308" y="1816"/>
                  </a:cubicBezTo>
                  <a:cubicBezTo>
                    <a:pt x="477" y="2488"/>
                    <a:pt x="941" y="2743"/>
                    <a:pt x="1467" y="2743"/>
                  </a:cubicBezTo>
                  <a:cubicBezTo>
                    <a:pt x="2639" y="2743"/>
                    <a:pt x="4122" y="1476"/>
                    <a:pt x="3366" y="720"/>
                  </a:cubicBezTo>
                  <a:cubicBezTo>
                    <a:pt x="2912" y="266"/>
                    <a:pt x="2220" y="0"/>
                    <a:pt x="16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6"/>
            <p:cNvSpPr/>
            <p:nvPr/>
          </p:nvSpPr>
          <p:spPr>
            <a:xfrm rot="4411677" flipH="1">
              <a:off x="8298828" y="304469"/>
              <a:ext cx="144129" cy="110112"/>
            </a:xfrm>
            <a:custGeom>
              <a:avLst/>
              <a:gdLst/>
              <a:ahLst/>
              <a:cxnLst/>
              <a:rect l="l" t="t" r="r" b="b"/>
              <a:pathLst>
                <a:path w="5292" h="4043" extrusionOk="0">
                  <a:moveTo>
                    <a:pt x="2314" y="0"/>
                  </a:moveTo>
                  <a:cubicBezTo>
                    <a:pt x="1456" y="0"/>
                    <a:pt x="683" y="415"/>
                    <a:pt x="429" y="1404"/>
                  </a:cubicBezTo>
                  <a:cubicBezTo>
                    <a:pt x="0" y="3094"/>
                    <a:pt x="1754" y="4043"/>
                    <a:pt x="3273" y="4043"/>
                  </a:cubicBezTo>
                  <a:cubicBezTo>
                    <a:pt x="4340" y="4043"/>
                    <a:pt x="5291" y="3575"/>
                    <a:pt x="5291" y="2568"/>
                  </a:cubicBezTo>
                  <a:cubicBezTo>
                    <a:pt x="5291" y="1076"/>
                    <a:pt x="3693" y="0"/>
                    <a:pt x="23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4411677" flipH="1">
              <a:off x="8474155" y="965386"/>
              <a:ext cx="98238" cy="71384"/>
            </a:xfrm>
            <a:custGeom>
              <a:avLst/>
              <a:gdLst/>
              <a:ahLst/>
              <a:cxnLst/>
              <a:rect l="l" t="t" r="r" b="b"/>
              <a:pathLst>
                <a:path w="3607" h="2621" extrusionOk="0">
                  <a:moveTo>
                    <a:pt x="1859" y="0"/>
                  </a:moveTo>
                  <a:cubicBezTo>
                    <a:pt x="939" y="0"/>
                    <a:pt x="0" y="435"/>
                    <a:pt x="0" y="1250"/>
                  </a:cubicBezTo>
                  <a:cubicBezTo>
                    <a:pt x="0" y="2180"/>
                    <a:pt x="868" y="2620"/>
                    <a:pt x="1753" y="2620"/>
                  </a:cubicBezTo>
                  <a:cubicBezTo>
                    <a:pt x="2671" y="2620"/>
                    <a:pt x="3607" y="2146"/>
                    <a:pt x="3607" y="1250"/>
                  </a:cubicBezTo>
                  <a:cubicBezTo>
                    <a:pt x="3607" y="401"/>
                    <a:pt x="2742" y="0"/>
                    <a:pt x="1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6"/>
            <p:cNvSpPr/>
            <p:nvPr/>
          </p:nvSpPr>
          <p:spPr>
            <a:xfrm rot="4411677" flipH="1">
              <a:off x="8072404" y="617423"/>
              <a:ext cx="162976" cy="101397"/>
            </a:xfrm>
            <a:custGeom>
              <a:avLst/>
              <a:gdLst/>
              <a:ahLst/>
              <a:cxnLst/>
              <a:rect l="l" t="t" r="r" b="b"/>
              <a:pathLst>
                <a:path w="5984" h="3723" extrusionOk="0">
                  <a:moveTo>
                    <a:pt x="2654" y="0"/>
                  </a:moveTo>
                  <a:cubicBezTo>
                    <a:pt x="2416" y="0"/>
                    <a:pt x="2181" y="37"/>
                    <a:pt x="1963" y="114"/>
                  </a:cubicBezTo>
                  <a:cubicBezTo>
                    <a:pt x="1" y="824"/>
                    <a:pt x="1588" y="3723"/>
                    <a:pt x="3256" y="3723"/>
                  </a:cubicBezTo>
                  <a:cubicBezTo>
                    <a:pt x="3625" y="3723"/>
                    <a:pt x="3998" y="3581"/>
                    <a:pt x="4337" y="3241"/>
                  </a:cubicBezTo>
                  <a:cubicBezTo>
                    <a:pt x="5983" y="1595"/>
                    <a:pt x="4234" y="0"/>
                    <a:pt x="2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6"/>
            <p:cNvSpPr/>
            <p:nvPr/>
          </p:nvSpPr>
          <p:spPr>
            <a:xfrm rot="4411677" flipH="1">
              <a:off x="7848553" y="234593"/>
              <a:ext cx="116213" cy="79200"/>
            </a:xfrm>
            <a:custGeom>
              <a:avLst/>
              <a:gdLst/>
              <a:ahLst/>
              <a:cxnLst/>
              <a:rect l="l" t="t" r="r" b="b"/>
              <a:pathLst>
                <a:path w="4267" h="2908" extrusionOk="0">
                  <a:moveTo>
                    <a:pt x="2350" y="1"/>
                  </a:moveTo>
                  <a:cubicBezTo>
                    <a:pt x="2148" y="1"/>
                    <a:pt x="1926" y="39"/>
                    <a:pt x="1689" y="125"/>
                  </a:cubicBezTo>
                  <a:cubicBezTo>
                    <a:pt x="0" y="721"/>
                    <a:pt x="507" y="2908"/>
                    <a:pt x="1917" y="2908"/>
                  </a:cubicBezTo>
                  <a:cubicBezTo>
                    <a:pt x="2126" y="2908"/>
                    <a:pt x="2356" y="2859"/>
                    <a:pt x="2602" y="2750"/>
                  </a:cubicBezTo>
                  <a:cubicBezTo>
                    <a:pt x="4267" y="2028"/>
                    <a:pt x="3816" y="1"/>
                    <a:pt x="23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/>
          <p:nvPr/>
        </p:nvSpPr>
        <p:spPr>
          <a:xfrm flipH="1">
            <a:off x="42247" y="332588"/>
            <a:ext cx="4033634" cy="3703857"/>
          </a:xfrm>
          <a:custGeom>
            <a:avLst/>
            <a:gdLst/>
            <a:ahLst/>
            <a:cxnLst/>
            <a:rect l="l" t="t" r="r" b="b"/>
            <a:pathLst>
              <a:path w="49400" h="45364" extrusionOk="0">
                <a:moveTo>
                  <a:pt x="14184" y="2711"/>
                </a:moveTo>
                <a:cubicBezTo>
                  <a:pt x="9663" y="5563"/>
                  <a:pt x="2430" y="12657"/>
                  <a:pt x="830" y="17734"/>
                </a:cubicBezTo>
                <a:cubicBezTo>
                  <a:pt x="-770" y="22811"/>
                  <a:pt x="-74" y="28585"/>
                  <a:pt x="4586" y="33175"/>
                </a:cubicBezTo>
                <a:cubicBezTo>
                  <a:pt x="9246" y="37766"/>
                  <a:pt x="21627" y="44929"/>
                  <a:pt x="28791" y="45277"/>
                </a:cubicBezTo>
                <a:cubicBezTo>
                  <a:pt x="35955" y="45625"/>
                  <a:pt x="44649" y="41244"/>
                  <a:pt x="47570" y="35262"/>
                </a:cubicBezTo>
                <a:cubicBezTo>
                  <a:pt x="50491" y="29281"/>
                  <a:pt x="49587" y="15161"/>
                  <a:pt x="46318" y="9388"/>
                </a:cubicBezTo>
                <a:cubicBezTo>
                  <a:pt x="43049" y="3615"/>
                  <a:pt x="33312" y="1737"/>
                  <a:pt x="27956" y="624"/>
                </a:cubicBezTo>
                <a:cubicBezTo>
                  <a:pt x="22600" y="-489"/>
                  <a:pt x="18705" y="-141"/>
                  <a:pt x="14184" y="271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</p:sp>
      <p:sp>
        <p:nvSpPr>
          <p:cNvPr id="130" name="Google Shape;130;p9"/>
          <p:cNvSpPr txBox="1">
            <a:spLocks noGrp="1"/>
          </p:cNvSpPr>
          <p:nvPr>
            <p:ph type="title"/>
          </p:nvPr>
        </p:nvSpPr>
        <p:spPr>
          <a:xfrm>
            <a:off x="713225" y="1368850"/>
            <a:ext cx="3600600" cy="77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 sz="52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9"/>
          <p:cNvSpPr txBox="1">
            <a:spLocks noGrp="1"/>
          </p:cNvSpPr>
          <p:nvPr>
            <p:ph type="subTitle" idx="1"/>
          </p:nvPr>
        </p:nvSpPr>
        <p:spPr>
          <a:xfrm>
            <a:off x="713225" y="2401350"/>
            <a:ext cx="3600600" cy="66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/>
          <p:nvPr/>
        </p:nvSpPr>
        <p:spPr>
          <a:xfrm rot="-5400000" flipH="1">
            <a:off x="3610265" y="-391313"/>
            <a:ext cx="5141489" cy="5926116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>
            <a:spLocks noGrp="1"/>
          </p:cNvSpPr>
          <p:nvPr>
            <p:ph type="title"/>
          </p:nvPr>
        </p:nvSpPr>
        <p:spPr>
          <a:xfrm>
            <a:off x="713225" y="1107725"/>
            <a:ext cx="3949800" cy="12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3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3"/>
          <p:cNvSpPr/>
          <p:nvPr/>
        </p:nvSpPr>
        <p:spPr>
          <a:xfrm rot="-5400000">
            <a:off x="4280610" y="288319"/>
            <a:ext cx="5141489" cy="4585332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44" name="Google Shape;144;p13"/>
          <p:cNvSpPr/>
          <p:nvPr/>
        </p:nvSpPr>
        <p:spPr>
          <a:xfrm rot="5400000">
            <a:off x="-253173" y="207225"/>
            <a:ext cx="5200627" cy="4694319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FFE8D4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45" name="Google Shape;145;p13"/>
          <p:cNvSpPr/>
          <p:nvPr/>
        </p:nvSpPr>
        <p:spPr>
          <a:xfrm rot="6380432">
            <a:off x="7916820" y="4169116"/>
            <a:ext cx="1392417" cy="812213"/>
          </a:xfrm>
          <a:custGeom>
            <a:avLst/>
            <a:gdLst/>
            <a:ahLst/>
            <a:cxnLst/>
            <a:rect l="l" t="t" r="r" b="b"/>
            <a:pathLst>
              <a:path w="175870" h="102587" extrusionOk="0">
                <a:moveTo>
                  <a:pt x="6586" y="1"/>
                </a:moveTo>
                <a:cubicBezTo>
                  <a:pt x="6410" y="1"/>
                  <a:pt x="6249" y="128"/>
                  <a:pt x="6209" y="306"/>
                </a:cubicBezTo>
                <a:cubicBezTo>
                  <a:pt x="6187" y="398"/>
                  <a:pt x="4429" y="9254"/>
                  <a:pt x="3950" y="19571"/>
                </a:cubicBezTo>
                <a:cubicBezTo>
                  <a:pt x="3311" y="33472"/>
                  <a:pt x="5228" y="43218"/>
                  <a:pt x="9610" y="48582"/>
                </a:cubicBezTo>
                <a:cubicBezTo>
                  <a:pt x="12144" y="51686"/>
                  <a:pt x="15522" y="53261"/>
                  <a:pt x="19631" y="53261"/>
                </a:cubicBezTo>
                <a:cubicBezTo>
                  <a:pt x="30495" y="53261"/>
                  <a:pt x="40424" y="46733"/>
                  <a:pt x="50901" y="39817"/>
                </a:cubicBezTo>
                <a:cubicBezTo>
                  <a:pt x="61885" y="32569"/>
                  <a:pt x="73193" y="25123"/>
                  <a:pt x="86143" y="25123"/>
                </a:cubicBezTo>
                <a:cubicBezTo>
                  <a:pt x="87753" y="25123"/>
                  <a:pt x="89388" y="25238"/>
                  <a:pt x="91051" y="25483"/>
                </a:cubicBezTo>
                <a:cubicBezTo>
                  <a:pt x="101391" y="27035"/>
                  <a:pt x="106664" y="39931"/>
                  <a:pt x="112781" y="54882"/>
                </a:cubicBezTo>
                <a:cubicBezTo>
                  <a:pt x="117711" y="66979"/>
                  <a:pt x="123326" y="80697"/>
                  <a:pt x="132684" y="90192"/>
                </a:cubicBezTo>
                <a:cubicBezTo>
                  <a:pt x="140833" y="98478"/>
                  <a:pt x="150808" y="102586"/>
                  <a:pt x="162996" y="102586"/>
                </a:cubicBezTo>
                <a:cubicBezTo>
                  <a:pt x="166922" y="102586"/>
                  <a:pt x="171122" y="102153"/>
                  <a:pt x="175527" y="101285"/>
                </a:cubicBezTo>
                <a:cubicBezTo>
                  <a:pt x="175733" y="101240"/>
                  <a:pt x="175870" y="101057"/>
                  <a:pt x="175824" y="100852"/>
                </a:cubicBezTo>
                <a:cubicBezTo>
                  <a:pt x="175803" y="100661"/>
                  <a:pt x="175625" y="100530"/>
                  <a:pt x="175435" y="100530"/>
                </a:cubicBezTo>
                <a:cubicBezTo>
                  <a:pt x="175421" y="100530"/>
                  <a:pt x="175406" y="100531"/>
                  <a:pt x="175391" y="100532"/>
                </a:cubicBezTo>
                <a:cubicBezTo>
                  <a:pt x="171017" y="101386"/>
                  <a:pt x="166885" y="101814"/>
                  <a:pt x="162983" y="101814"/>
                </a:cubicBezTo>
                <a:cubicBezTo>
                  <a:pt x="151021" y="101814"/>
                  <a:pt x="141218" y="97791"/>
                  <a:pt x="133232" y="89667"/>
                </a:cubicBezTo>
                <a:cubicBezTo>
                  <a:pt x="123988" y="80263"/>
                  <a:pt x="118396" y="66614"/>
                  <a:pt x="113488" y="54585"/>
                </a:cubicBezTo>
                <a:cubicBezTo>
                  <a:pt x="107280" y="39429"/>
                  <a:pt x="101916" y="26327"/>
                  <a:pt x="91165" y="24729"/>
                </a:cubicBezTo>
                <a:cubicBezTo>
                  <a:pt x="89458" y="24478"/>
                  <a:pt x="87781" y="24359"/>
                  <a:pt x="86131" y="24359"/>
                </a:cubicBezTo>
                <a:cubicBezTo>
                  <a:pt x="72980" y="24359"/>
                  <a:pt x="61564" y="31877"/>
                  <a:pt x="50490" y="39178"/>
                </a:cubicBezTo>
                <a:cubicBezTo>
                  <a:pt x="40105" y="46025"/>
                  <a:pt x="30267" y="52508"/>
                  <a:pt x="19631" y="52508"/>
                </a:cubicBezTo>
                <a:cubicBezTo>
                  <a:pt x="15750" y="52508"/>
                  <a:pt x="12578" y="51024"/>
                  <a:pt x="10204" y="48103"/>
                </a:cubicBezTo>
                <a:cubicBezTo>
                  <a:pt x="1" y="35640"/>
                  <a:pt x="6894" y="809"/>
                  <a:pt x="6963" y="466"/>
                </a:cubicBezTo>
                <a:cubicBezTo>
                  <a:pt x="7008" y="261"/>
                  <a:pt x="6871" y="55"/>
                  <a:pt x="6666" y="10"/>
                </a:cubicBezTo>
                <a:cubicBezTo>
                  <a:pt x="6639" y="4"/>
                  <a:pt x="6612" y="1"/>
                  <a:pt x="6586" y="1"/>
                </a:cubicBezTo>
                <a:close/>
              </a:path>
            </a:pathLst>
          </a:custGeom>
          <a:solidFill>
            <a:srgbClr val="FBB9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3"/>
          <p:cNvSpPr txBox="1">
            <a:spLocks noGrp="1"/>
          </p:cNvSpPr>
          <p:nvPr>
            <p:ph type="title"/>
          </p:nvPr>
        </p:nvSpPr>
        <p:spPr>
          <a:xfrm>
            <a:off x="720000" y="539496"/>
            <a:ext cx="7704000" cy="32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3"/>
          <p:cNvSpPr txBox="1">
            <a:spLocks noGrp="1"/>
          </p:cNvSpPr>
          <p:nvPr>
            <p:ph type="title" idx="2"/>
          </p:nvPr>
        </p:nvSpPr>
        <p:spPr>
          <a:xfrm>
            <a:off x="720000" y="1917395"/>
            <a:ext cx="23055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8" name="Google Shape;148;p13"/>
          <p:cNvSpPr txBox="1">
            <a:spLocks noGrp="1"/>
          </p:cNvSpPr>
          <p:nvPr>
            <p:ph type="subTitle" idx="1"/>
          </p:nvPr>
        </p:nvSpPr>
        <p:spPr>
          <a:xfrm>
            <a:off x="720000" y="2345575"/>
            <a:ext cx="23055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3"/>
          <p:cNvSpPr txBox="1">
            <a:spLocks noGrp="1"/>
          </p:cNvSpPr>
          <p:nvPr>
            <p:ph type="title" idx="3"/>
          </p:nvPr>
        </p:nvSpPr>
        <p:spPr>
          <a:xfrm>
            <a:off x="3419269" y="1917395"/>
            <a:ext cx="23055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0" name="Google Shape;150;p13"/>
          <p:cNvSpPr txBox="1">
            <a:spLocks noGrp="1"/>
          </p:cNvSpPr>
          <p:nvPr>
            <p:ph type="subTitle" idx="4"/>
          </p:nvPr>
        </p:nvSpPr>
        <p:spPr>
          <a:xfrm>
            <a:off x="3419269" y="2345575"/>
            <a:ext cx="23055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title" idx="5"/>
          </p:nvPr>
        </p:nvSpPr>
        <p:spPr>
          <a:xfrm>
            <a:off x="720000" y="3776655"/>
            <a:ext cx="23055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2" name="Google Shape;152;p13"/>
          <p:cNvSpPr txBox="1">
            <a:spLocks noGrp="1"/>
          </p:cNvSpPr>
          <p:nvPr>
            <p:ph type="subTitle" idx="6"/>
          </p:nvPr>
        </p:nvSpPr>
        <p:spPr>
          <a:xfrm>
            <a:off x="720000" y="4205925"/>
            <a:ext cx="23055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3"/>
          <p:cNvSpPr txBox="1">
            <a:spLocks noGrp="1"/>
          </p:cNvSpPr>
          <p:nvPr>
            <p:ph type="title" idx="7"/>
          </p:nvPr>
        </p:nvSpPr>
        <p:spPr>
          <a:xfrm>
            <a:off x="3419269" y="3776655"/>
            <a:ext cx="23055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4" name="Google Shape;154;p13"/>
          <p:cNvSpPr txBox="1">
            <a:spLocks noGrp="1"/>
          </p:cNvSpPr>
          <p:nvPr>
            <p:ph type="subTitle" idx="8"/>
          </p:nvPr>
        </p:nvSpPr>
        <p:spPr>
          <a:xfrm>
            <a:off x="3419269" y="4205925"/>
            <a:ext cx="23055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3"/>
          <p:cNvSpPr txBox="1">
            <a:spLocks noGrp="1"/>
          </p:cNvSpPr>
          <p:nvPr>
            <p:ph type="title" idx="9"/>
          </p:nvPr>
        </p:nvSpPr>
        <p:spPr>
          <a:xfrm>
            <a:off x="6118545" y="1917395"/>
            <a:ext cx="23055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6" name="Google Shape;156;p13"/>
          <p:cNvSpPr txBox="1">
            <a:spLocks noGrp="1"/>
          </p:cNvSpPr>
          <p:nvPr>
            <p:ph type="subTitle" idx="13"/>
          </p:nvPr>
        </p:nvSpPr>
        <p:spPr>
          <a:xfrm>
            <a:off x="6118545" y="2345575"/>
            <a:ext cx="23055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3"/>
          <p:cNvSpPr txBox="1">
            <a:spLocks noGrp="1"/>
          </p:cNvSpPr>
          <p:nvPr>
            <p:ph type="title" idx="14"/>
          </p:nvPr>
        </p:nvSpPr>
        <p:spPr>
          <a:xfrm>
            <a:off x="6118545" y="3776655"/>
            <a:ext cx="23055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8" name="Google Shape;158;p13"/>
          <p:cNvSpPr txBox="1">
            <a:spLocks noGrp="1"/>
          </p:cNvSpPr>
          <p:nvPr>
            <p:ph type="subTitle" idx="15"/>
          </p:nvPr>
        </p:nvSpPr>
        <p:spPr>
          <a:xfrm>
            <a:off x="6118545" y="4205925"/>
            <a:ext cx="23055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3"/>
          <p:cNvSpPr txBox="1">
            <a:spLocks noGrp="1"/>
          </p:cNvSpPr>
          <p:nvPr>
            <p:ph type="title" idx="16" hasCustomPrompt="1"/>
          </p:nvPr>
        </p:nvSpPr>
        <p:spPr>
          <a:xfrm>
            <a:off x="687407" y="1347952"/>
            <a:ext cx="734700" cy="35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0" name="Google Shape;160;p13"/>
          <p:cNvSpPr txBox="1">
            <a:spLocks noGrp="1"/>
          </p:cNvSpPr>
          <p:nvPr>
            <p:ph type="title" idx="17" hasCustomPrompt="1"/>
          </p:nvPr>
        </p:nvSpPr>
        <p:spPr>
          <a:xfrm>
            <a:off x="720000" y="3208310"/>
            <a:ext cx="734700" cy="35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1" name="Google Shape;161;p13"/>
          <p:cNvSpPr txBox="1">
            <a:spLocks noGrp="1"/>
          </p:cNvSpPr>
          <p:nvPr>
            <p:ph type="title" idx="18" hasCustomPrompt="1"/>
          </p:nvPr>
        </p:nvSpPr>
        <p:spPr>
          <a:xfrm>
            <a:off x="3419275" y="1347952"/>
            <a:ext cx="734700" cy="35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2" name="Google Shape;162;p13"/>
          <p:cNvSpPr txBox="1">
            <a:spLocks noGrp="1"/>
          </p:cNvSpPr>
          <p:nvPr>
            <p:ph type="title" idx="19" hasCustomPrompt="1"/>
          </p:nvPr>
        </p:nvSpPr>
        <p:spPr>
          <a:xfrm>
            <a:off x="3419275" y="3208310"/>
            <a:ext cx="734700" cy="35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3" name="Google Shape;163;p13"/>
          <p:cNvSpPr txBox="1">
            <a:spLocks noGrp="1"/>
          </p:cNvSpPr>
          <p:nvPr>
            <p:ph type="title" idx="20" hasCustomPrompt="1"/>
          </p:nvPr>
        </p:nvSpPr>
        <p:spPr>
          <a:xfrm>
            <a:off x="6118550" y="1347952"/>
            <a:ext cx="734700" cy="35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4" name="Google Shape;164;p13"/>
          <p:cNvSpPr txBox="1">
            <a:spLocks noGrp="1"/>
          </p:cNvSpPr>
          <p:nvPr>
            <p:ph type="title" idx="21" hasCustomPrompt="1"/>
          </p:nvPr>
        </p:nvSpPr>
        <p:spPr>
          <a:xfrm>
            <a:off x="6118550" y="3208310"/>
            <a:ext cx="734700" cy="35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"/>
          <p:cNvSpPr/>
          <p:nvPr/>
        </p:nvSpPr>
        <p:spPr>
          <a:xfrm>
            <a:off x="2430899" y="3029250"/>
            <a:ext cx="6713072" cy="2114205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82" name="Google Shape;182;p15"/>
          <p:cNvSpPr/>
          <p:nvPr/>
        </p:nvSpPr>
        <p:spPr>
          <a:xfrm rot="10800000">
            <a:off x="43" y="88"/>
            <a:ext cx="4632232" cy="2179386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83" name="Google Shape;183;p15"/>
          <p:cNvSpPr/>
          <p:nvPr/>
        </p:nvSpPr>
        <p:spPr>
          <a:xfrm>
            <a:off x="3641200" y="3313847"/>
            <a:ext cx="5502802" cy="1829647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84" name="Google Shape;184;p15"/>
          <p:cNvSpPr txBox="1">
            <a:spLocks noGrp="1"/>
          </p:cNvSpPr>
          <p:nvPr>
            <p:ph type="title"/>
          </p:nvPr>
        </p:nvSpPr>
        <p:spPr>
          <a:xfrm>
            <a:off x="720000" y="1020988"/>
            <a:ext cx="2535000" cy="198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3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15"/>
          <p:cNvSpPr txBox="1">
            <a:spLocks noGrp="1"/>
          </p:cNvSpPr>
          <p:nvPr>
            <p:ph type="subTitle" idx="1"/>
          </p:nvPr>
        </p:nvSpPr>
        <p:spPr>
          <a:xfrm>
            <a:off x="720000" y="3780075"/>
            <a:ext cx="3594000" cy="74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1_1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9" name="Google Shape;319;p25"/>
          <p:cNvSpPr/>
          <p:nvPr/>
        </p:nvSpPr>
        <p:spPr>
          <a:xfrm rot="-5400000">
            <a:off x="4651903" y="252785"/>
            <a:ext cx="4748937" cy="423524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FFE8D4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20" name="Google Shape;320;p25"/>
          <p:cNvSpPr/>
          <p:nvPr/>
        </p:nvSpPr>
        <p:spPr>
          <a:xfrm rot="5400000">
            <a:off x="-219901" y="1297625"/>
            <a:ext cx="4065802" cy="362600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21" name="Google Shape;321;p25"/>
          <p:cNvSpPr/>
          <p:nvPr/>
        </p:nvSpPr>
        <p:spPr>
          <a:xfrm rot="10800000">
            <a:off x="-44198" y="3638792"/>
            <a:ext cx="3090648" cy="1504733"/>
          </a:xfrm>
          <a:custGeom>
            <a:avLst/>
            <a:gdLst/>
            <a:ahLst/>
            <a:cxnLst/>
            <a:rect l="l" t="t" r="r" b="b"/>
            <a:pathLst>
              <a:path w="177445" h="86392" extrusionOk="0">
                <a:moveTo>
                  <a:pt x="3333" y="0"/>
                </a:moveTo>
                <a:cubicBezTo>
                  <a:pt x="0" y="11458"/>
                  <a:pt x="913" y="27048"/>
                  <a:pt x="12897" y="35242"/>
                </a:cubicBezTo>
                <a:cubicBezTo>
                  <a:pt x="17629" y="38468"/>
                  <a:pt x="23097" y="39621"/>
                  <a:pt x="29059" y="39621"/>
                </a:cubicBezTo>
                <a:cubicBezTo>
                  <a:pt x="42166" y="39621"/>
                  <a:pt x="57661" y="34051"/>
                  <a:pt x="72973" y="32686"/>
                </a:cubicBezTo>
                <a:cubicBezTo>
                  <a:pt x="75145" y="32494"/>
                  <a:pt x="77205" y="32395"/>
                  <a:pt x="79168" y="32395"/>
                </a:cubicBezTo>
                <a:cubicBezTo>
                  <a:pt x="97316" y="32395"/>
                  <a:pt x="107146" y="40836"/>
                  <a:pt x="120267" y="62381"/>
                </a:cubicBezTo>
                <a:cubicBezTo>
                  <a:pt x="129588" y="77663"/>
                  <a:pt x="147227" y="86391"/>
                  <a:pt x="164443" y="86391"/>
                </a:cubicBezTo>
                <a:cubicBezTo>
                  <a:pt x="168853" y="86391"/>
                  <a:pt x="173236" y="85818"/>
                  <a:pt x="177444" y="84636"/>
                </a:cubicBezTo>
                <a:lnTo>
                  <a:pt x="177444" y="0"/>
                </a:lnTo>
                <a:close/>
              </a:path>
            </a:pathLst>
          </a:custGeom>
          <a:solidFill>
            <a:srgbClr val="FFE8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2" name="Google Shape;322;p25"/>
          <p:cNvGrpSpPr/>
          <p:nvPr/>
        </p:nvGrpSpPr>
        <p:grpSpPr>
          <a:xfrm rot="10800000">
            <a:off x="67466" y="3944015"/>
            <a:ext cx="609239" cy="1228123"/>
            <a:chOff x="8415916" y="13915"/>
            <a:chExt cx="609239" cy="1228123"/>
          </a:xfrm>
        </p:grpSpPr>
        <p:sp>
          <p:nvSpPr>
            <p:cNvPr id="323" name="Google Shape;323;p25"/>
            <p:cNvSpPr/>
            <p:nvPr/>
          </p:nvSpPr>
          <p:spPr>
            <a:xfrm rot="-6214160">
              <a:off x="8841575" y="1152412"/>
              <a:ext cx="96292" cy="69373"/>
            </a:xfrm>
            <a:custGeom>
              <a:avLst/>
              <a:gdLst/>
              <a:ahLst/>
              <a:cxnLst/>
              <a:rect l="l" t="t" r="r" b="b"/>
              <a:pathLst>
                <a:path w="4432" h="3193" extrusionOk="0">
                  <a:moveTo>
                    <a:pt x="1801" y="1"/>
                  </a:moveTo>
                  <a:cubicBezTo>
                    <a:pt x="1422" y="1"/>
                    <a:pt x="1044" y="135"/>
                    <a:pt x="731" y="454"/>
                  </a:cubicBezTo>
                  <a:cubicBezTo>
                    <a:pt x="0" y="1166"/>
                    <a:pt x="1081" y="3192"/>
                    <a:pt x="2325" y="3192"/>
                  </a:cubicBezTo>
                  <a:cubicBezTo>
                    <a:pt x="2637" y="3192"/>
                    <a:pt x="2958" y="3066"/>
                    <a:pt x="3264" y="2760"/>
                  </a:cubicBezTo>
                  <a:cubicBezTo>
                    <a:pt x="4431" y="1592"/>
                    <a:pt x="3105" y="1"/>
                    <a:pt x="18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5"/>
            <p:cNvSpPr/>
            <p:nvPr/>
          </p:nvSpPr>
          <p:spPr>
            <a:xfrm rot="-6214160">
              <a:off x="8552011" y="977837"/>
              <a:ext cx="89774" cy="74782"/>
            </a:xfrm>
            <a:custGeom>
              <a:avLst/>
              <a:gdLst/>
              <a:ahLst/>
              <a:cxnLst/>
              <a:rect l="l" t="t" r="r" b="b"/>
              <a:pathLst>
                <a:path w="4132" h="3442" extrusionOk="0">
                  <a:moveTo>
                    <a:pt x="2019" y="0"/>
                  </a:moveTo>
                  <a:cubicBezTo>
                    <a:pt x="1002" y="0"/>
                    <a:pt x="0" y="555"/>
                    <a:pt x="0" y="1713"/>
                  </a:cubicBezTo>
                  <a:cubicBezTo>
                    <a:pt x="0" y="2882"/>
                    <a:pt x="1003" y="3442"/>
                    <a:pt x="2020" y="3442"/>
                  </a:cubicBezTo>
                  <a:cubicBezTo>
                    <a:pt x="3068" y="3442"/>
                    <a:pt x="4131" y="2848"/>
                    <a:pt x="4131" y="1713"/>
                  </a:cubicBezTo>
                  <a:cubicBezTo>
                    <a:pt x="4131" y="589"/>
                    <a:pt x="3067" y="0"/>
                    <a:pt x="20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5"/>
            <p:cNvSpPr/>
            <p:nvPr/>
          </p:nvSpPr>
          <p:spPr>
            <a:xfrm rot="-6214160">
              <a:off x="8410612" y="525573"/>
              <a:ext cx="89578" cy="59617"/>
            </a:xfrm>
            <a:custGeom>
              <a:avLst/>
              <a:gdLst/>
              <a:ahLst/>
              <a:cxnLst/>
              <a:rect l="l" t="t" r="r" b="b"/>
              <a:pathLst>
                <a:path w="4123" h="2744" extrusionOk="0">
                  <a:moveTo>
                    <a:pt x="1601" y="0"/>
                  </a:moveTo>
                  <a:cubicBezTo>
                    <a:pt x="726" y="0"/>
                    <a:pt x="0" y="532"/>
                    <a:pt x="308" y="1816"/>
                  </a:cubicBezTo>
                  <a:cubicBezTo>
                    <a:pt x="477" y="2488"/>
                    <a:pt x="941" y="2743"/>
                    <a:pt x="1467" y="2743"/>
                  </a:cubicBezTo>
                  <a:cubicBezTo>
                    <a:pt x="2639" y="2743"/>
                    <a:pt x="4122" y="1476"/>
                    <a:pt x="3366" y="720"/>
                  </a:cubicBezTo>
                  <a:cubicBezTo>
                    <a:pt x="2912" y="266"/>
                    <a:pt x="2220" y="0"/>
                    <a:pt x="16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5"/>
            <p:cNvSpPr/>
            <p:nvPr/>
          </p:nvSpPr>
          <p:spPr>
            <a:xfrm rot="-6214160">
              <a:off x="8639593" y="266784"/>
              <a:ext cx="114976" cy="87840"/>
            </a:xfrm>
            <a:custGeom>
              <a:avLst/>
              <a:gdLst/>
              <a:ahLst/>
              <a:cxnLst/>
              <a:rect l="l" t="t" r="r" b="b"/>
              <a:pathLst>
                <a:path w="5292" h="4043" extrusionOk="0">
                  <a:moveTo>
                    <a:pt x="2314" y="0"/>
                  </a:moveTo>
                  <a:cubicBezTo>
                    <a:pt x="1456" y="0"/>
                    <a:pt x="683" y="415"/>
                    <a:pt x="429" y="1404"/>
                  </a:cubicBezTo>
                  <a:cubicBezTo>
                    <a:pt x="0" y="3094"/>
                    <a:pt x="1754" y="4043"/>
                    <a:pt x="3273" y="4043"/>
                  </a:cubicBezTo>
                  <a:cubicBezTo>
                    <a:pt x="4340" y="4043"/>
                    <a:pt x="5291" y="3575"/>
                    <a:pt x="5291" y="2568"/>
                  </a:cubicBezTo>
                  <a:cubicBezTo>
                    <a:pt x="5291" y="1076"/>
                    <a:pt x="3693" y="0"/>
                    <a:pt x="23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5"/>
            <p:cNvSpPr/>
            <p:nvPr/>
          </p:nvSpPr>
          <p:spPr>
            <a:xfrm rot="-6214160">
              <a:off x="8808879" y="786099"/>
              <a:ext cx="78367" cy="56945"/>
            </a:xfrm>
            <a:custGeom>
              <a:avLst/>
              <a:gdLst/>
              <a:ahLst/>
              <a:cxnLst/>
              <a:rect l="l" t="t" r="r" b="b"/>
              <a:pathLst>
                <a:path w="3607" h="2621" extrusionOk="0">
                  <a:moveTo>
                    <a:pt x="1859" y="0"/>
                  </a:moveTo>
                  <a:cubicBezTo>
                    <a:pt x="939" y="0"/>
                    <a:pt x="0" y="435"/>
                    <a:pt x="0" y="1250"/>
                  </a:cubicBezTo>
                  <a:cubicBezTo>
                    <a:pt x="0" y="2180"/>
                    <a:pt x="868" y="2620"/>
                    <a:pt x="1753" y="2620"/>
                  </a:cubicBezTo>
                  <a:cubicBezTo>
                    <a:pt x="2671" y="2620"/>
                    <a:pt x="3607" y="2146"/>
                    <a:pt x="3607" y="1250"/>
                  </a:cubicBezTo>
                  <a:cubicBezTo>
                    <a:pt x="3607" y="401"/>
                    <a:pt x="2742" y="0"/>
                    <a:pt x="18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5"/>
            <p:cNvSpPr/>
            <p:nvPr/>
          </p:nvSpPr>
          <p:spPr>
            <a:xfrm rot="-6214160">
              <a:off x="8905160" y="396696"/>
              <a:ext cx="130011" cy="80888"/>
            </a:xfrm>
            <a:custGeom>
              <a:avLst/>
              <a:gdLst/>
              <a:ahLst/>
              <a:cxnLst/>
              <a:rect l="l" t="t" r="r" b="b"/>
              <a:pathLst>
                <a:path w="5984" h="3723" extrusionOk="0">
                  <a:moveTo>
                    <a:pt x="2654" y="0"/>
                  </a:moveTo>
                  <a:cubicBezTo>
                    <a:pt x="2416" y="0"/>
                    <a:pt x="2181" y="37"/>
                    <a:pt x="1963" y="114"/>
                  </a:cubicBezTo>
                  <a:cubicBezTo>
                    <a:pt x="1" y="824"/>
                    <a:pt x="1588" y="3723"/>
                    <a:pt x="3256" y="3723"/>
                  </a:cubicBezTo>
                  <a:cubicBezTo>
                    <a:pt x="3625" y="3723"/>
                    <a:pt x="3998" y="3581"/>
                    <a:pt x="4337" y="3241"/>
                  </a:cubicBezTo>
                  <a:cubicBezTo>
                    <a:pt x="5983" y="1595"/>
                    <a:pt x="4234" y="0"/>
                    <a:pt x="2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5"/>
            <p:cNvSpPr/>
            <p:nvPr/>
          </p:nvSpPr>
          <p:spPr>
            <a:xfrm rot="-6214160">
              <a:off x="8937217" y="34796"/>
              <a:ext cx="92707" cy="63181"/>
            </a:xfrm>
            <a:custGeom>
              <a:avLst/>
              <a:gdLst/>
              <a:ahLst/>
              <a:cxnLst/>
              <a:rect l="l" t="t" r="r" b="b"/>
              <a:pathLst>
                <a:path w="4267" h="2908" extrusionOk="0">
                  <a:moveTo>
                    <a:pt x="2350" y="1"/>
                  </a:moveTo>
                  <a:cubicBezTo>
                    <a:pt x="2148" y="1"/>
                    <a:pt x="1926" y="39"/>
                    <a:pt x="1689" y="125"/>
                  </a:cubicBezTo>
                  <a:cubicBezTo>
                    <a:pt x="0" y="721"/>
                    <a:pt x="507" y="2908"/>
                    <a:pt x="1917" y="2908"/>
                  </a:cubicBezTo>
                  <a:cubicBezTo>
                    <a:pt x="2126" y="2908"/>
                    <a:pt x="2356" y="2859"/>
                    <a:pt x="2602" y="2750"/>
                  </a:cubicBezTo>
                  <a:cubicBezTo>
                    <a:pt x="4267" y="2028"/>
                    <a:pt x="3816" y="1"/>
                    <a:pt x="23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0" name="Google Shape;330;p25"/>
          <p:cNvSpPr txBox="1">
            <a:spLocks noGrp="1"/>
          </p:cNvSpPr>
          <p:nvPr>
            <p:ph type="title"/>
          </p:nvPr>
        </p:nvSpPr>
        <p:spPr>
          <a:xfrm>
            <a:off x="713232" y="539496"/>
            <a:ext cx="7704000" cy="32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25"/>
          <p:cNvSpPr txBox="1">
            <a:spLocks noGrp="1"/>
          </p:cNvSpPr>
          <p:nvPr>
            <p:ph type="sldNum" idx="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8"/>
          <p:cNvSpPr/>
          <p:nvPr/>
        </p:nvSpPr>
        <p:spPr>
          <a:xfrm rot="5400000">
            <a:off x="-256848" y="651438"/>
            <a:ext cx="4748937" cy="423524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FFE8D4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81" name="Google Shape;381;p28"/>
          <p:cNvSpPr/>
          <p:nvPr/>
        </p:nvSpPr>
        <p:spPr>
          <a:xfrm rot="-5400000">
            <a:off x="5298090" y="215838"/>
            <a:ext cx="4065802" cy="362600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2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9"/>
          <p:cNvSpPr/>
          <p:nvPr/>
        </p:nvSpPr>
        <p:spPr>
          <a:xfrm rot="-5400000">
            <a:off x="4651903" y="252785"/>
            <a:ext cx="4748937" cy="423524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FFE8D4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84" name="Google Shape;384;p29"/>
          <p:cNvSpPr/>
          <p:nvPr/>
        </p:nvSpPr>
        <p:spPr>
          <a:xfrm rot="5400000">
            <a:off x="-219901" y="1297625"/>
            <a:ext cx="4065802" cy="362600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0"/>
          <p:cNvSpPr/>
          <p:nvPr/>
        </p:nvSpPr>
        <p:spPr>
          <a:xfrm rot="-5400000">
            <a:off x="4651903" y="252785"/>
            <a:ext cx="4748937" cy="423524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FFE8D4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87" name="Google Shape;387;p30"/>
          <p:cNvSpPr/>
          <p:nvPr/>
        </p:nvSpPr>
        <p:spPr>
          <a:xfrm rot="5400000">
            <a:off x="-219901" y="1297625"/>
            <a:ext cx="4065802" cy="362600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88" name="Google Shape;388;p30"/>
          <p:cNvSpPr/>
          <p:nvPr/>
        </p:nvSpPr>
        <p:spPr>
          <a:xfrm rot="10800000" flipH="1">
            <a:off x="6638852" y="3904664"/>
            <a:ext cx="2544561" cy="1238861"/>
          </a:xfrm>
          <a:custGeom>
            <a:avLst/>
            <a:gdLst/>
            <a:ahLst/>
            <a:cxnLst/>
            <a:rect l="l" t="t" r="r" b="b"/>
            <a:pathLst>
              <a:path w="177445" h="86392" extrusionOk="0">
                <a:moveTo>
                  <a:pt x="3333" y="0"/>
                </a:moveTo>
                <a:cubicBezTo>
                  <a:pt x="0" y="11458"/>
                  <a:pt x="913" y="27048"/>
                  <a:pt x="12897" y="35242"/>
                </a:cubicBezTo>
                <a:cubicBezTo>
                  <a:pt x="17629" y="38468"/>
                  <a:pt x="23097" y="39621"/>
                  <a:pt x="29059" y="39621"/>
                </a:cubicBezTo>
                <a:cubicBezTo>
                  <a:pt x="42166" y="39621"/>
                  <a:pt x="57661" y="34051"/>
                  <a:pt x="72973" y="32686"/>
                </a:cubicBezTo>
                <a:cubicBezTo>
                  <a:pt x="75145" y="32494"/>
                  <a:pt x="77205" y="32395"/>
                  <a:pt x="79168" y="32395"/>
                </a:cubicBezTo>
                <a:cubicBezTo>
                  <a:pt x="97316" y="32395"/>
                  <a:pt x="107146" y="40836"/>
                  <a:pt x="120267" y="62381"/>
                </a:cubicBezTo>
                <a:cubicBezTo>
                  <a:pt x="129588" y="77663"/>
                  <a:pt x="147227" y="86391"/>
                  <a:pt x="164443" y="86391"/>
                </a:cubicBezTo>
                <a:cubicBezTo>
                  <a:pt x="168853" y="86391"/>
                  <a:pt x="173236" y="85818"/>
                  <a:pt x="177444" y="84636"/>
                </a:cubicBezTo>
                <a:lnTo>
                  <a:pt x="177444" y="0"/>
                </a:lnTo>
                <a:close/>
              </a:path>
            </a:pathLst>
          </a:custGeom>
          <a:solidFill>
            <a:srgbClr val="FFE8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30"/>
          <p:cNvSpPr/>
          <p:nvPr/>
        </p:nvSpPr>
        <p:spPr>
          <a:xfrm flipH="1">
            <a:off x="2" y="-11"/>
            <a:ext cx="2544561" cy="1238861"/>
          </a:xfrm>
          <a:custGeom>
            <a:avLst/>
            <a:gdLst/>
            <a:ahLst/>
            <a:cxnLst/>
            <a:rect l="l" t="t" r="r" b="b"/>
            <a:pathLst>
              <a:path w="177445" h="86392" extrusionOk="0">
                <a:moveTo>
                  <a:pt x="3333" y="0"/>
                </a:moveTo>
                <a:cubicBezTo>
                  <a:pt x="0" y="11458"/>
                  <a:pt x="913" y="27048"/>
                  <a:pt x="12897" y="35242"/>
                </a:cubicBezTo>
                <a:cubicBezTo>
                  <a:pt x="17629" y="38468"/>
                  <a:pt x="23097" y="39621"/>
                  <a:pt x="29059" y="39621"/>
                </a:cubicBezTo>
                <a:cubicBezTo>
                  <a:pt x="42166" y="39621"/>
                  <a:pt x="57661" y="34051"/>
                  <a:pt x="72973" y="32686"/>
                </a:cubicBezTo>
                <a:cubicBezTo>
                  <a:pt x="75145" y="32494"/>
                  <a:pt x="77205" y="32395"/>
                  <a:pt x="79168" y="32395"/>
                </a:cubicBezTo>
                <a:cubicBezTo>
                  <a:pt x="97316" y="32395"/>
                  <a:pt x="107146" y="40836"/>
                  <a:pt x="120267" y="62381"/>
                </a:cubicBezTo>
                <a:cubicBezTo>
                  <a:pt x="129588" y="77663"/>
                  <a:pt x="147227" y="86391"/>
                  <a:pt x="164443" y="86391"/>
                </a:cubicBezTo>
                <a:cubicBezTo>
                  <a:pt x="168853" y="86391"/>
                  <a:pt x="173236" y="85818"/>
                  <a:pt x="177444" y="84636"/>
                </a:cubicBezTo>
                <a:lnTo>
                  <a:pt x="17744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9_1_1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1"/>
          <p:cNvSpPr/>
          <p:nvPr/>
        </p:nvSpPr>
        <p:spPr>
          <a:xfrm rot="-5400000">
            <a:off x="4651903" y="252785"/>
            <a:ext cx="4748937" cy="423524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FFE8D4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92" name="Google Shape;392;p31"/>
          <p:cNvSpPr/>
          <p:nvPr/>
        </p:nvSpPr>
        <p:spPr>
          <a:xfrm rot="5400000">
            <a:off x="-219901" y="1297625"/>
            <a:ext cx="4065802" cy="362600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93" name="Google Shape;393;p31"/>
          <p:cNvSpPr/>
          <p:nvPr/>
        </p:nvSpPr>
        <p:spPr>
          <a:xfrm flipH="1">
            <a:off x="2" y="-11"/>
            <a:ext cx="2544561" cy="1238861"/>
          </a:xfrm>
          <a:custGeom>
            <a:avLst/>
            <a:gdLst/>
            <a:ahLst/>
            <a:cxnLst/>
            <a:rect l="l" t="t" r="r" b="b"/>
            <a:pathLst>
              <a:path w="177445" h="86392" extrusionOk="0">
                <a:moveTo>
                  <a:pt x="3333" y="0"/>
                </a:moveTo>
                <a:cubicBezTo>
                  <a:pt x="0" y="11458"/>
                  <a:pt x="913" y="27048"/>
                  <a:pt x="12897" y="35242"/>
                </a:cubicBezTo>
                <a:cubicBezTo>
                  <a:pt x="17629" y="38468"/>
                  <a:pt x="23097" y="39621"/>
                  <a:pt x="29059" y="39621"/>
                </a:cubicBezTo>
                <a:cubicBezTo>
                  <a:pt x="42166" y="39621"/>
                  <a:pt x="57661" y="34051"/>
                  <a:pt x="72973" y="32686"/>
                </a:cubicBezTo>
                <a:cubicBezTo>
                  <a:pt x="75145" y="32494"/>
                  <a:pt x="77205" y="32395"/>
                  <a:pt x="79168" y="32395"/>
                </a:cubicBezTo>
                <a:cubicBezTo>
                  <a:pt x="97316" y="32395"/>
                  <a:pt x="107146" y="40836"/>
                  <a:pt x="120267" y="62381"/>
                </a:cubicBezTo>
                <a:cubicBezTo>
                  <a:pt x="129588" y="77663"/>
                  <a:pt x="147227" y="86391"/>
                  <a:pt x="164443" y="86391"/>
                </a:cubicBezTo>
                <a:cubicBezTo>
                  <a:pt x="168853" y="86391"/>
                  <a:pt x="173236" y="85818"/>
                  <a:pt x="177444" y="84636"/>
                </a:cubicBezTo>
                <a:lnTo>
                  <a:pt x="177444" y="0"/>
                </a:lnTo>
                <a:close/>
              </a:path>
            </a:pathLst>
          </a:custGeom>
          <a:solidFill>
            <a:srgbClr val="FFE8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1"/>
          <p:cNvSpPr/>
          <p:nvPr/>
        </p:nvSpPr>
        <p:spPr>
          <a:xfrm rot="10800000" flipH="1">
            <a:off x="6638852" y="3904664"/>
            <a:ext cx="2544561" cy="1238861"/>
          </a:xfrm>
          <a:custGeom>
            <a:avLst/>
            <a:gdLst/>
            <a:ahLst/>
            <a:cxnLst/>
            <a:rect l="l" t="t" r="r" b="b"/>
            <a:pathLst>
              <a:path w="177445" h="86392" extrusionOk="0">
                <a:moveTo>
                  <a:pt x="3333" y="0"/>
                </a:moveTo>
                <a:cubicBezTo>
                  <a:pt x="0" y="11458"/>
                  <a:pt x="913" y="27048"/>
                  <a:pt x="12897" y="35242"/>
                </a:cubicBezTo>
                <a:cubicBezTo>
                  <a:pt x="17629" y="38468"/>
                  <a:pt x="23097" y="39621"/>
                  <a:pt x="29059" y="39621"/>
                </a:cubicBezTo>
                <a:cubicBezTo>
                  <a:pt x="42166" y="39621"/>
                  <a:pt x="57661" y="34051"/>
                  <a:pt x="72973" y="32686"/>
                </a:cubicBezTo>
                <a:cubicBezTo>
                  <a:pt x="75145" y="32494"/>
                  <a:pt x="77205" y="32395"/>
                  <a:pt x="79168" y="32395"/>
                </a:cubicBezTo>
                <a:cubicBezTo>
                  <a:pt x="97316" y="32395"/>
                  <a:pt x="107146" y="40836"/>
                  <a:pt x="120267" y="62381"/>
                </a:cubicBezTo>
                <a:cubicBezTo>
                  <a:pt x="129588" y="77663"/>
                  <a:pt x="147227" y="86391"/>
                  <a:pt x="164443" y="86391"/>
                </a:cubicBezTo>
                <a:cubicBezTo>
                  <a:pt x="168853" y="86391"/>
                  <a:pt x="173236" y="85818"/>
                  <a:pt x="177444" y="84636"/>
                </a:cubicBezTo>
                <a:lnTo>
                  <a:pt x="17744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9_1_1_1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2"/>
          <p:cNvSpPr/>
          <p:nvPr/>
        </p:nvSpPr>
        <p:spPr>
          <a:xfrm rot="-5400000">
            <a:off x="4651903" y="252785"/>
            <a:ext cx="4748937" cy="423524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FFE8D4">
              <a:alpha val="31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97" name="Google Shape;397;p32"/>
          <p:cNvSpPr/>
          <p:nvPr/>
        </p:nvSpPr>
        <p:spPr>
          <a:xfrm rot="5400000">
            <a:off x="-219901" y="1297625"/>
            <a:ext cx="4065802" cy="3626003"/>
          </a:xfrm>
          <a:custGeom>
            <a:avLst/>
            <a:gdLst/>
            <a:ahLst/>
            <a:cxnLst/>
            <a:rect l="l" t="t" r="r" b="b"/>
            <a:pathLst>
              <a:path w="78589" h="70088" extrusionOk="0">
                <a:moveTo>
                  <a:pt x="69862" y="1"/>
                </a:moveTo>
                <a:cubicBezTo>
                  <a:pt x="59818" y="1"/>
                  <a:pt x="42955" y="2489"/>
                  <a:pt x="29331" y="16859"/>
                </a:cubicBezTo>
                <a:cubicBezTo>
                  <a:pt x="10044" y="37196"/>
                  <a:pt x="16092" y="47947"/>
                  <a:pt x="1" y="70087"/>
                </a:cubicBezTo>
                <a:lnTo>
                  <a:pt x="78588" y="70087"/>
                </a:lnTo>
                <a:lnTo>
                  <a:pt x="78588" y="699"/>
                </a:lnTo>
                <a:cubicBezTo>
                  <a:pt x="78588" y="699"/>
                  <a:pt x="75182" y="1"/>
                  <a:pt x="69862" y="1"/>
                </a:cubicBezTo>
                <a:close/>
              </a:path>
            </a:pathLst>
          </a:custGeom>
          <a:solidFill>
            <a:srgbClr val="CDD7B6">
              <a:alpha val="23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98" name="Google Shape;398;p32"/>
          <p:cNvSpPr/>
          <p:nvPr/>
        </p:nvSpPr>
        <p:spPr>
          <a:xfrm flipH="1">
            <a:off x="2" y="-11"/>
            <a:ext cx="2544561" cy="1238861"/>
          </a:xfrm>
          <a:custGeom>
            <a:avLst/>
            <a:gdLst/>
            <a:ahLst/>
            <a:cxnLst/>
            <a:rect l="l" t="t" r="r" b="b"/>
            <a:pathLst>
              <a:path w="177445" h="86392" extrusionOk="0">
                <a:moveTo>
                  <a:pt x="3333" y="0"/>
                </a:moveTo>
                <a:cubicBezTo>
                  <a:pt x="0" y="11458"/>
                  <a:pt x="913" y="27048"/>
                  <a:pt x="12897" y="35242"/>
                </a:cubicBezTo>
                <a:cubicBezTo>
                  <a:pt x="17629" y="38468"/>
                  <a:pt x="23097" y="39621"/>
                  <a:pt x="29059" y="39621"/>
                </a:cubicBezTo>
                <a:cubicBezTo>
                  <a:pt x="42166" y="39621"/>
                  <a:pt x="57661" y="34051"/>
                  <a:pt x="72973" y="32686"/>
                </a:cubicBezTo>
                <a:cubicBezTo>
                  <a:pt x="75145" y="32494"/>
                  <a:pt x="77205" y="32395"/>
                  <a:pt x="79168" y="32395"/>
                </a:cubicBezTo>
                <a:cubicBezTo>
                  <a:pt x="97316" y="32395"/>
                  <a:pt x="107146" y="40836"/>
                  <a:pt x="120267" y="62381"/>
                </a:cubicBezTo>
                <a:cubicBezTo>
                  <a:pt x="129588" y="77663"/>
                  <a:pt x="147227" y="86391"/>
                  <a:pt x="164443" y="86391"/>
                </a:cubicBezTo>
                <a:cubicBezTo>
                  <a:pt x="168853" y="86391"/>
                  <a:pt x="173236" y="85818"/>
                  <a:pt x="177444" y="84636"/>
                </a:cubicBezTo>
                <a:lnTo>
                  <a:pt x="177444" y="0"/>
                </a:lnTo>
                <a:close/>
              </a:path>
            </a:pathLst>
          </a:custGeom>
          <a:solidFill>
            <a:srgbClr val="FFE8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2"/>
          <p:cNvSpPr/>
          <p:nvPr/>
        </p:nvSpPr>
        <p:spPr>
          <a:xfrm rot="10800000" flipH="1">
            <a:off x="6638852" y="3904664"/>
            <a:ext cx="2544561" cy="1238861"/>
          </a:xfrm>
          <a:custGeom>
            <a:avLst/>
            <a:gdLst/>
            <a:ahLst/>
            <a:cxnLst/>
            <a:rect l="l" t="t" r="r" b="b"/>
            <a:pathLst>
              <a:path w="177445" h="86392" extrusionOk="0">
                <a:moveTo>
                  <a:pt x="3333" y="0"/>
                </a:moveTo>
                <a:cubicBezTo>
                  <a:pt x="0" y="11458"/>
                  <a:pt x="913" y="27048"/>
                  <a:pt x="12897" y="35242"/>
                </a:cubicBezTo>
                <a:cubicBezTo>
                  <a:pt x="17629" y="38468"/>
                  <a:pt x="23097" y="39621"/>
                  <a:pt x="29059" y="39621"/>
                </a:cubicBezTo>
                <a:cubicBezTo>
                  <a:pt x="42166" y="39621"/>
                  <a:pt x="57661" y="34051"/>
                  <a:pt x="72973" y="32686"/>
                </a:cubicBezTo>
                <a:cubicBezTo>
                  <a:pt x="75145" y="32494"/>
                  <a:pt x="77205" y="32395"/>
                  <a:pt x="79168" y="32395"/>
                </a:cubicBezTo>
                <a:cubicBezTo>
                  <a:pt x="97316" y="32395"/>
                  <a:pt x="107146" y="40836"/>
                  <a:pt x="120267" y="62381"/>
                </a:cubicBezTo>
                <a:cubicBezTo>
                  <a:pt x="129588" y="77663"/>
                  <a:pt x="147227" y="86391"/>
                  <a:pt x="164443" y="86391"/>
                </a:cubicBezTo>
                <a:cubicBezTo>
                  <a:pt x="168853" y="86391"/>
                  <a:pt x="173236" y="85818"/>
                  <a:pt x="177444" y="84636"/>
                </a:cubicBezTo>
                <a:lnTo>
                  <a:pt x="17744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32"/>
          <p:cNvSpPr/>
          <p:nvPr/>
        </p:nvSpPr>
        <p:spPr>
          <a:xfrm rot="-4397836">
            <a:off x="-311980" y="237797"/>
            <a:ext cx="2759764" cy="1609802"/>
          </a:xfrm>
          <a:custGeom>
            <a:avLst/>
            <a:gdLst/>
            <a:ahLst/>
            <a:cxnLst/>
            <a:rect l="l" t="t" r="r" b="b"/>
            <a:pathLst>
              <a:path w="175870" h="102587" extrusionOk="0">
                <a:moveTo>
                  <a:pt x="6586" y="1"/>
                </a:moveTo>
                <a:cubicBezTo>
                  <a:pt x="6410" y="1"/>
                  <a:pt x="6249" y="128"/>
                  <a:pt x="6209" y="306"/>
                </a:cubicBezTo>
                <a:cubicBezTo>
                  <a:pt x="6187" y="398"/>
                  <a:pt x="4429" y="9254"/>
                  <a:pt x="3950" y="19571"/>
                </a:cubicBezTo>
                <a:cubicBezTo>
                  <a:pt x="3311" y="33472"/>
                  <a:pt x="5228" y="43218"/>
                  <a:pt x="9610" y="48582"/>
                </a:cubicBezTo>
                <a:cubicBezTo>
                  <a:pt x="12144" y="51686"/>
                  <a:pt x="15522" y="53261"/>
                  <a:pt x="19631" y="53261"/>
                </a:cubicBezTo>
                <a:cubicBezTo>
                  <a:pt x="30495" y="53261"/>
                  <a:pt x="40424" y="46733"/>
                  <a:pt x="50901" y="39817"/>
                </a:cubicBezTo>
                <a:cubicBezTo>
                  <a:pt x="61885" y="32569"/>
                  <a:pt x="73193" y="25123"/>
                  <a:pt x="86143" y="25123"/>
                </a:cubicBezTo>
                <a:cubicBezTo>
                  <a:pt x="87753" y="25123"/>
                  <a:pt x="89388" y="25238"/>
                  <a:pt x="91051" y="25483"/>
                </a:cubicBezTo>
                <a:cubicBezTo>
                  <a:pt x="101391" y="27035"/>
                  <a:pt x="106664" y="39931"/>
                  <a:pt x="112781" y="54882"/>
                </a:cubicBezTo>
                <a:cubicBezTo>
                  <a:pt x="117711" y="66979"/>
                  <a:pt x="123326" y="80697"/>
                  <a:pt x="132684" y="90192"/>
                </a:cubicBezTo>
                <a:cubicBezTo>
                  <a:pt x="140833" y="98478"/>
                  <a:pt x="150808" y="102586"/>
                  <a:pt x="162996" y="102586"/>
                </a:cubicBezTo>
                <a:cubicBezTo>
                  <a:pt x="166922" y="102586"/>
                  <a:pt x="171122" y="102153"/>
                  <a:pt x="175527" y="101285"/>
                </a:cubicBezTo>
                <a:cubicBezTo>
                  <a:pt x="175733" y="101240"/>
                  <a:pt x="175870" y="101057"/>
                  <a:pt x="175824" y="100852"/>
                </a:cubicBezTo>
                <a:cubicBezTo>
                  <a:pt x="175803" y="100661"/>
                  <a:pt x="175625" y="100530"/>
                  <a:pt x="175435" y="100530"/>
                </a:cubicBezTo>
                <a:cubicBezTo>
                  <a:pt x="175421" y="100530"/>
                  <a:pt x="175406" y="100531"/>
                  <a:pt x="175391" y="100532"/>
                </a:cubicBezTo>
                <a:cubicBezTo>
                  <a:pt x="171017" y="101386"/>
                  <a:pt x="166885" y="101814"/>
                  <a:pt x="162983" y="101814"/>
                </a:cubicBezTo>
                <a:cubicBezTo>
                  <a:pt x="151021" y="101814"/>
                  <a:pt x="141218" y="97791"/>
                  <a:pt x="133232" y="89667"/>
                </a:cubicBezTo>
                <a:cubicBezTo>
                  <a:pt x="123988" y="80263"/>
                  <a:pt x="118396" y="66614"/>
                  <a:pt x="113488" y="54585"/>
                </a:cubicBezTo>
                <a:cubicBezTo>
                  <a:pt x="107280" y="39429"/>
                  <a:pt x="101916" y="26327"/>
                  <a:pt x="91165" y="24729"/>
                </a:cubicBezTo>
                <a:cubicBezTo>
                  <a:pt x="89458" y="24478"/>
                  <a:pt x="87781" y="24359"/>
                  <a:pt x="86131" y="24359"/>
                </a:cubicBezTo>
                <a:cubicBezTo>
                  <a:pt x="72980" y="24359"/>
                  <a:pt x="61564" y="31877"/>
                  <a:pt x="50490" y="39178"/>
                </a:cubicBezTo>
                <a:cubicBezTo>
                  <a:pt x="40105" y="46025"/>
                  <a:pt x="30267" y="52508"/>
                  <a:pt x="19631" y="52508"/>
                </a:cubicBezTo>
                <a:cubicBezTo>
                  <a:pt x="15750" y="52508"/>
                  <a:pt x="12578" y="51024"/>
                  <a:pt x="10204" y="48103"/>
                </a:cubicBezTo>
                <a:cubicBezTo>
                  <a:pt x="1" y="35640"/>
                  <a:pt x="6894" y="809"/>
                  <a:pt x="6963" y="466"/>
                </a:cubicBezTo>
                <a:cubicBezTo>
                  <a:pt x="7008" y="261"/>
                  <a:pt x="6871" y="55"/>
                  <a:pt x="6666" y="10"/>
                </a:cubicBezTo>
                <a:cubicBezTo>
                  <a:pt x="6639" y="4"/>
                  <a:pt x="6612" y="1"/>
                  <a:pt x="6586" y="1"/>
                </a:cubicBezTo>
                <a:close/>
              </a:path>
            </a:pathLst>
          </a:custGeom>
          <a:solidFill>
            <a:srgbClr val="FBB9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1" name="Google Shape;401;p32"/>
          <p:cNvSpPr/>
          <p:nvPr/>
        </p:nvSpPr>
        <p:spPr>
          <a:xfrm rot="6402164">
            <a:off x="6636020" y="3164622"/>
            <a:ext cx="2759764" cy="1609802"/>
          </a:xfrm>
          <a:custGeom>
            <a:avLst/>
            <a:gdLst/>
            <a:ahLst/>
            <a:cxnLst/>
            <a:rect l="l" t="t" r="r" b="b"/>
            <a:pathLst>
              <a:path w="175870" h="102587" extrusionOk="0">
                <a:moveTo>
                  <a:pt x="6586" y="1"/>
                </a:moveTo>
                <a:cubicBezTo>
                  <a:pt x="6410" y="1"/>
                  <a:pt x="6249" y="128"/>
                  <a:pt x="6209" y="306"/>
                </a:cubicBezTo>
                <a:cubicBezTo>
                  <a:pt x="6187" y="398"/>
                  <a:pt x="4429" y="9254"/>
                  <a:pt x="3950" y="19571"/>
                </a:cubicBezTo>
                <a:cubicBezTo>
                  <a:pt x="3311" y="33472"/>
                  <a:pt x="5228" y="43218"/>
                  <a:pt x="9610" y="48582"/>
                </a:cubicBezTo>
                <a:cubicBezTo>
                  <a:pt x="12144" y="51686"/>
                  <a:pt x="15522" y="53261"/>
                  <a:pt x="19631" y="53261"/>
                </a:cubicBezTo>
                <a:cubicBezTo>
                  <a:pt x="30495" y="53261"/>
                  <a:pt x="40424" y="46733"/>
                  <a:pt x="50901" y="39817"/>
                </a:cubicBezTo>
                <a:cubicBezTo>
                  <a:pt x="61885" y="32569"/>
                  <a:pt x="73193" y="25123"/>
                  <a:pt x="86143" y="25123"/>
                </a:cubicBezTo>
                <a:cubicBezTo>
                  <a:pt x="87753" y="25123"/>
                  <a:pt x="89388" y="25238"/>
                  <a:pt x="91051" y="25483"/>
                </a:cubicBezTo>
                <a:cubicBezTo>
                  <a:pt x="101391" y="27035"/>
                  <a:pt x="106664" y="39931"/>
                  <a:pt x="112781" y="54882"/>
                </a:cubicBezTo>
                <a:cubicBezTo>
                  <a:pt x="117711" y="66979"/>
                  <a:pt x="123326" y="80697"/>
                  <a:pt x="132684" y="90192"/>
                </a:cubicBezTo>
                <a:cubicBezTo>
                  <a:pt x="140833" y="98478"/>
                  <a:pt x="150808" y="102586"/>
                  <a:pt x="162996" y="102586"/>
                </a:cubicBezTo>
                <a:cubicBezTo>
                  <a:pt x="166922" y="102586"/>
                  <a:pt x="171122" y="102153"/>
                  <a:pt x="175527" y="101285"/>
                </a:cubicBezTo>
                <a:cubicBezTo>
                  <a:pt x="175733" y="101240"/>
                  <a:pt x="175870" y="101057"/>
                  <a:pt x="175824" y="100852"/>
                </a:cubicBezTo>
                <a:cubicBezTo>
                  <a:pt x="175803" y="100661"/>
                  <a:pt x="175625" y="100530"/>
                  <a:pt x="175435" y="100530"/>
                </a:cubicBezTo>
                <a:cubicBezTo>
                  <a:pt x="175421" y="100530"/>
                  <a:pt x="175406" y="100531"/>
                  <a:pt x="175391" y="100532"/>
                </a:cubicBezTo>
                <a:cubicBezTo>
                  <a:pt x="171017" y="101386"/>
                  <a:pt x="166885" y="101814"/>
                  <a:pt x="162983" y="101814"/>
                </a:cubicBezTo>
                <a:cubicBezTo>
                  <a:pt x="151021" y="101814"/>
                  <a:pt x="141218" y="97791"/>
                  <a:pt x="133232" y="89667"/>
                </a:cubicBezTo>
                <a:cubicBezTo>
                  <a:pt x="123988" y="80263"/>
                  <a:pt x="118396" y="66614"/>
                  <a:pt x="113488" y="54585"/>
                </a:cubicBezTo>
                <a:cubicBezTo>
                  <a:pt x="107280" y="39429"/>
                  <a:pt x="101916" y="26327"/>
                  <a:pt x="91165" y="24729"/>
                </a:cubicBezTo>
                <a:cubicBezTo>
                  <a:pt x="89458" y="24478"/>
                  <a:pt x="87781" y="24359"/>
                  <a:pt x="86131" y="24359"/>
                </a:cubicBezTo>
                <a:cubicBezTo>
                  <a:pt x="72980" y="24359"/>
                  <a:pt x="61564" y="31877"/>
                  <a:pt x="50490" y="39178"/>
                </a:cubicBezTo>
                <a:cubicBezTo>
                  <a:pt x="40105" y="46025"/>
                  <a:pt x="30267" y="52508"/>
                  <a:pt x="19631" y="52508"/>
                </a:cubicBezTo>
                <a:cubicBezTo>
                  <a:pt x="15750" y="52508"/>
                  <a:pt x="12578" y="51024"/>
                  <a:pt x="10204" y="48103"/>
                </a:cubicBezTo>
                <a:cubicBezTo>
                  <a:pt x="1" y="35640"/>
                  <a:pt x="6894" y="809"/>
                  <a:pt x="6963" y="466"/>
                </a:cubicBezTo>
                <a:cubicBezTo>
                  <a:pt x="7008" y="261"/>
                  <a:pt x="6871" y="55"/>
                  <a:pt x="6666" y="10"/>
                </a:cubicBezTo>
                <a:cubicBezTo>
                  <a:pt x="6639" y="4"/>
                  <a:pt x="6612" y="1"/>
                  <a:pt x="6586" y="1"/>
                </a:cubicBezTo>
                <a:close/>
              </a:path>
            </a:pathLst>
          </a:custGeom>
          <a:solidFill>
            <a:srgbClr val="FBB9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8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2889" algn="r" rtl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710"/>
              <a:buChar char="⚫"/>
              <a:defRPr/>
            </a:lvl1pPr>
            <a:lvl2pPr marL="685800" lvl="1" indent="-244316" algn="r" rtl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530"/>
              <a:buChar char="⚫"/>
              <a:defRPr/>
            </a:lvl2pPr>
            <a:lvl3pPr marL="1028700" lvl="2" indent="-231458" algn="r" rtl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260"/>
              <a:buChar char="⚫"/>
              <a:defRPr/>
            </a:lvl3pPr>
            <a:lvl4pPr marL="1371600" lvl="3" indent="-227171" algn="r" rtl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70"/>
              <a:buChar char="⚫"/>
              <a:defRPr/>
            </a:lvl4pPr>
            <a:lvl5pPr marL="1714500" lvl="4" indent="-227171" algn="r" rtl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70"/>
              <a:buChar char="⚫"/>
              <a:defRPr/>
            </a:lvl5pPr>
            <a:lvl6pPr marL="2057400" lvl="5" indent="-240029" algn="r" rtl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440"/>
              <a:buChar char="⚫"/>
              <a:defRPr/>
            </a:lvl6pPr>
            <a:lvl7pPr marL="2400300" lvl="6" indent="-240029" algn="r" rtl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440"/>
              <a:buChar char="⚫"/>
              <a:defRPr/>
            </a:lvl7pPr>
            <a:lvl8pPr marL="2743200" lvl="7" indent="-257175" algn="r" rtl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•"/>
              <a:defRPr/>
            </a:lvl8pPr>
            <a:lvl9pPr marL="3086100" lvl="8" indent="-257175" algn="r" rtl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ftr" idx="11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sldNum" idx="12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iw-IL" smtClean="0"/>
              <a:pPr/>
              <a:t>‹#›</a:t>
            </a:fld>
            <a:endParaRPr lang="iw-IL"/>
          </a:p>
        </p:txBody>
      </p:sp>
    </p:spTree>
    <p:extLst>
      <p:ext uri="{BB962C8B-B14F-4D97-AF65-F5344CB8AC3E}">
        <p14:creationId xmlns:p14="http://schemas.microsoft.com/office/powerpoint/2010/main" val="342724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39496"/>
            <a:ext cx="85206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oboto Slab"/>
              <a:buNone/>
              <a:defRPr sz="31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5" r:id="rId5"/>
    <p:sldLayoutId id="2147483656" r:id="rId6"/>
    <p:sldLayoutId id="2147483658" r:id="rId7"/>
    <p:sldLayoutId id="2147483659" r:id="rId8"/>
    <p:sldLayoutId id="2147483661" r:id="rId9"/>
    <p:sldLayoutId id="2147483671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83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openxmlformats.org/officeDocument/2006/relationships/hyperlink" Target="https://www.youtube.com/watch?v=0i8ZKTyIaQc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flix.tapuz.co.il/v/watch-4325366-%D7%94%D7%90%D7%A9%D7%9C%D7%99%D7%95%D7%AA_%D7%A9%D7%9C_%D7%94%D7%95%D7%A0%D7%93%D7%94.htm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ldmark.org/jeff/papers/ridley/html/img1.gi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ldmark.org/jeff/papers/ridley/html/img1.gi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6"/>
          <p:cNvSpPr txBox="1">
            <a:spLocks noGrp="1"/>
          </p:cNvSpPr>
          <p:nvPr>
            <p:ph type="ctrTitle"/>
          </p:nvPr>
        </p:nvSpPr>
        <p:spPr>
          <a:xfrm>
            <a:off x="1360050" y="1578136"/>
            <a:ext cx="6881100" cy="165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96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תפיסה</a:t>
            </a:r>
            <a:endParaRPr sz="9600" b="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98;p1" descr="Slide16">
            <a:extLst>
              <a:ext uri="{FF2B5EF4-FFF2-40B4-BE49-F238E27FC236}">
                <a16:creationId xmlns:a16="http://schemas.microsoft.com/office/drawing/2014/main" id="{EB799BD2-5845-7F0D-4301-7F7DF65A3E9E}"/>
              </a:ext>
            </a:extLst>
          </p:cNvPr>
          <p:cNvPicPr preferRelativeResize="0"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667512" y="1059553"/>
            <a:ext cx="2553582" cy="2676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9;p1" descr="triancir">
            <a:extLst>
              <a:ext uri="{FF2B5EF4-FFF2-40B4-BE49-F238E27FC236}">
                <a16:creationId xmlns:a16="http://schemas.microsoft.com/office/drawing/2014/main" id="{625E753A-0FE3-7A61-1CFA-C41DD3EADFFF}"/>
              </a:ext>
            </a:extLst>
          </p:cNvPr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909137" y="456544"/>
            <a:ext cx="1699545" cy="1457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01;p1" descr="http://www.2all.co.il/web/Sites/org/2270_(26).jpg">
            <a:extLst>
              <a:ext uri="{FF2B5EF4-FFF2-40B4-BE49-F238E27FC236}">
                <a16:creationId xmlns:a16="http://schemas.microsoft.com/office/drawing/2014/main" id="{B471C374-410C-80E8-DBBD-08195B3329D3}"/>
              </a:ext>
            </a:extLst>
          </p:cNvPr>
          <p:cNvPicPr preferRelativeResize="0"/>
          <p:nvPr/>
        </p:nvPicPr>
        <p:blipFill rotWithShape="1">
          <a:blip r:embed="rId5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alphaModFix/>
          </a:blip>
          <a:srcRect b="15129"/>
          <a:stretch/>
        </p:blipFill>
        <p:spPr>
          <a:xfrm>
            <a:off x="6917637" y="3574592"/>
            <a:ext cx="2061771" cy="1548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02;p1" descr="http://img244.echo.cx/img244/7281/star4un.png">
            <a:extLst>
              <a:ext uri="{FF2B5EF4-FFF2-40B4-BE49-F238E27FC236}">
                <a16:creationId xmlns:a16="http://schemas.microsoft.com/office/drawing/2014/main" id="{73FF8D53-B0DA-8D6A-4075-2BB63C707E4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3318" t="11170" r="3836" b="23575"/>
          <a:stretch/>
        </p:blipFill>
        <p:spPr>
          <a:xfrm>
            <a:off x="2990087" y="3737789"/>
            <a:ext cx="2404873" cy="1232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48"/>
          <p:cNvSpPr txBox="1"/>
          <p:nvPr/>
        </p:nvSpPr>
        <p:spPr>
          <a:xfrm>
            <a:off x="5160075" y="1439997"/>
            <a:ext cx="30891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dk1"/>
              </a:buClr>
              <a:buSzPts val="3100"/>
              <a:buFont typeface="Roboto Slab"/>
              <a:buNone/>
              <a:defRPr sz="4000" b="1">
                <a:solidFill>
                  <a:schemeClr val="accent4"/>
                </a:solidFill>
                <a:latin typeface="Calibri" panose="020F0502020204030204" pitchFamily="34" charset="0"/>
                <a:ea typeface="Roboto Slab"/>
                <a:cs typeface="Calibri" panose="020F0502020204030204" pitchFamily="34" charset="0"/>
                <a:sym typeface="Roboto Slab"/>
              </a:defRPr>
            </a:lvl1pPr>
            <a:lvl2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he-IL" sz="3200" dirty="0">
                <a:solidFill>
                  <a:schemeClr val="tx1"/>
                </a:solidFill>
              </a:rPr>
              <a:t>הגירוי</a:t>
            </a:r>
            <a:r>
              <a:rPr lang="he-IL" sz="3200" dirty="0"/>
              <a:t> </a:t>
            </a:r>
            <a:r>
              <a:rPr lang="he-IL" sz="3200" dirty="0" err="1"/>
              <a:t>הדיסטאלי</a:t>
            </a:r>
            <a:endParaRPr sz="3200" dirty="0"/>
          </a:p>
        </p:txBody>
      </p:sp>
      <p:grpSp>
        <p:nvGrpSpPr>
          <p:cNvPr id="1029" name="Google Shape;1029;p48"/>
          <p:cNvGrpSpPr/>
          <p:nvPr/>
        </p:nvGrpSpPr>
        <p:grpSpPr>
          <a:xfrm rot="10595553" flipH="1">
            <a:off x="1085208" y="3370948"/>
            <a:ext cx="1383661" cy="1197563"/>
            <a:chOff x="4752657" y="1274338"/>
            <a:chExt cx="1465947" cy="1268781"/>
          </a:xfrm>
        </p:grpSpPr>
        <p:sp>
          <p:nvSpPr>
            <p:cNvPr id="1030" name="Google Shape;1030;p48"/>
            <p:cNvSpPr/>
            <p:nvPr/>
          </p:nvSpPr>
          <p:spPr>
            <a:xfrm rot="10800000" flipH="1">
              <a:off x="5010898" y="1274338"/>
              <a:ext cx="1207707" cy="1108923"/>
            </a:xfrm>
            <a:custGeom>
              <a:avLst/>
              <a:gdLst/>
              <a:ahLst/>
              <a:cxnLst/>
              <a:rect l="l" t="t" r="r" b="b"/>
              <a:pathLst>
                <a:path w="49400" h="45364" extrusionOk="0">
                  <a:moveTo>
                    <a:pt x="14184" y="2711"/>
                  </a:moveTo>
                  <a:cubicBezTo>
                    <a:pt x="9663" y="5563"/>
                    <a:pt x="2430" y="12657"/>
                    <a:pt x="830" y="17734"/>
                  </a:cubicBezTo>
                  <a:cubicBezTo>
                    <a:pt x="-770" y="22811"/>
                    <a:pt x="-74" y="28585"/>
                    <a:pt x="4586" y="33175"/>
                  </a:cubicBezTo>
                  <a:cubicBezTo>
                    <a:pt x="9246" y="37766"/>
                    <a:pt x="21627" y="44929"/>
                    <a:pt x="28791" y="45277"/>
                  </a:cubicBezTo>
                  <a:cubicBezTo>
                    <a:pt x="35955" y="45625"/>
                    <a:pt x="44649" y="41244"/>
                    <a:pt x="47570" y="35262"/>
                  </a:cubicBezTo>
                  <a:cubicBezTo>
                    <a:pt x="50491" y="29281"/>
                    <a:pt x="49587" y="15161"/>
                    <a:pt x="46318" y="9388"/>
                  </a:cubicBezTo>
                  <a:cubicBezTo>
                    <a:pt x="43049" y="3615"/>
                    <a:pt x="33312" y="1737"/>
                    <a:pt x="27956" y="624"/>
                  </a:cubicBezTo>
                  <a:cubicBezTo>
                    <a:pt x="22600" y="-489"/>
                    <a:pt x="18705" y="-141"/>
                    <a:pt x="14184" y="2711"/>
                  </a:cubicBezTo>
                  <a:close/>
                </a:path>
              </a:pathLst>
            </a:custGeom>
            <a:solidFill>
              <a:srgbClr val="CDD7B6">
                <a:alpha val="23770"/>
              </a:srgbClr>
            </a:solidFill>
            <a:ln>
              <a:noFill/>
            </a:ln>
          </p:spPr>
        </p:sp>
        <p:sp>
          <p:nvSpPr>
            <p:cNvPr id="1031" name="Google Shape;1031;p48"/>
            <p:cNvSpPr/>
            <p:nvPr/>
          </p:nvSpPr>
          <p:spPr>
            <a:xfrm rot="10800000" flipH="1">
              <a:off x="5252452" y="1394095"/>
              <a:ext cx="966140" cy="887206"/>
            </a:xfrm>
            <a:custGeom>
              <a:avLst/>
              <a:gdLst/>
              <a:ahLst/>
              <a:cxnLst/>
              <a:rect l="l" t="t" r="r" b="b"/>
              <a:pathLst>
                <a:path w="49400" h="45364" extrusionOk="0">
                  <a:moveTo>
                    <a:pt x="14184" y="2711"/>
                  </a:moveTo>
                  <a:cubicBezTo>
                    <a:pt x="9663" y="5563"/>
                    <a:pt x="2430" y="12657"/>
                    <a:pt x="830" y="17734"/>
                  </a:cubicBezTo>
                  <a:cubicBezTo>
                    <a:pt x="-770" y="22811"/>
                    <a:pt x="-74" y="28585"/>
                    <a:pt x="4586" y="33175"/>
                  </a:cubicBezTo>
                  <a:cubicBezTo>
                    <a:pt x="9246" y="37766"/>
                    <a:pt x="21627" y="44929"/>
                    <a:pt x="28791" y="45277"/>
                  </a:cubicBezTo>
                  <a:cubicBezTo>
                    <a:pt x="35955" y="45625"/>
                    <a:pt x="44649" y="41244"/>
                    <a:pt x="47570" y="35262"/>
                  </a:cubicBezTo>
                  <a:cubicBezTo>
                    <a:pt x="50491" y="29281"/>
                    <a:pt x="49587" y="15161"/>
                    <a:pt x="46318" y="9388"/>
                  </a:cubicBezTo>
                  <a:cubicBezTo>
                    <a:pt x="43049" y="3615"/>
                    <a:pt x="33312" y="1737"/>
                    <a:pt x="27956" y="624"/>
                  </a:cubicBezTo>
                  <a:cubicBezTo>
                    <a:pt x="22600" y="-489"/>
                    <a:pt x="18705" y="-141"/>
                    <a:pt x="14184" y="271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1032" name="Google Shape;1032;p48"/>
            <p:cNvGrpSpPr/>
            <p:nvPr/>
          </p:nvGrpSpPr>
          <p:grpSpPr>
            <a:xfrm rot="-4864809" flipH="1">
              <a:off x="4822054" y="1983003"/>
              <a:ext cx="484841" cy="555173"/>
              <a:chOff x="7852208" y="207243"/>
              <a:chExt cx="1130465" cy="1294452"/>
            </a:xfrm>
          </p:grpSpPr>
          <p:sp>
            <p:nvSpPr>
              <p:cNvPr id="1033" name="Google Shape;1033;p48"/>
              <p:cNvSpPr/>
              <p:nvPr/>
            </p:nvSpPr>
            <p:spPr>
              <a:xfrm rot="4411677" flipH="1">
                <a:off x="8651511" y="1388008"/>
                <a:ext cx="120707" cy="86962"/>
              </a:xfrm>
              <a:custGeom>
                <a:avLst/>
                <a:gdLst/>
                <a:ahLst/>
                <a:cxnLst/>
                <a:rect l="l" t="t" r="r" b="b"/>
                <a:pathLst>
                  <a:path w="4432" h="3193" extrusionOk="0">
                    <a:moveTo>
                      <a:pt x="1801" y="1"/>
                    </a:moveTo>
                    <a:cubicBezTo>
                      <a:pt x="1422" y="1"/>
                      <a:pt x="1044" y="135"/>
                      <a:pt x="731" y="454"/>
                    </a:cubicBezTo>
                    <a:cubicBezTo>
                      <a:pt x="0" y="1166"/>
                      <a:pt x="1081" y="3192"/>
                      <a:pt x="2325" y="3192"/>
                    </a:cubicBezTo>
                    <a:cubicBezTo>
                      <a:pt x="2637" y="3192"/>
                      <a:pt x="2958" y="3066"/>
                      <a:pt x="3264" y="2760"/>
                    </a:cubicBezTo>
                    <a:cubicBezTo>
                      <a:pt x="4431" y="1592"/>
                      <a:pt x="3105" y="1"/>
                      <a:pt x="18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48"/>
              <p:cNvSpPr/>
              <p:nvPr/>
            </p:nvSpPr>
            <p:spPr>
              <a:xfrm rot="4411677" flipH="1">
                <a:off x="8865502" y="1014328"/>
                <a:ext cx="112536" cy="93744"/>
              </a:xfrm>
              <a:custGeom>
                <a:avLst/>
                <a:gdLst/>
                <a:ahLst/>
                <a:cxnLst/>
                <a:rect l="l" t="t" r="r" b="b"/>
                <a:pathLst>
                  <a:path w="4132" h="3442" extrusionOk="0">
                    <a:moveTo>
                      <a:pt x="2019" y="0"/>
                    </a:moveTo>
                    <a:cubicBezTo>
                      <a:pt x="1002" y="0"/>
                      <a:pt x="0" y="555"/>
                      <a:pt x="0" y="1713"/>
                    </a:cubicBezTo>
                    <a:cubicBezTo>
                      <a:pt x="0" y="2882"/>
                      <a:pt x="1003" y="3442"/>
                      <a:pt x="2020" y="3442"/>
                    </a:cubicBezTo>
                    <a:cubicBezTo>
                      <a:pt x="3068" y="3442"/>
                      <a:pt x="4131" y="2848"/>
                      <a:pt x="4131" y="1713"/>
                    </a:cubicBezTo>
                    <a:cubicBezTo>
                      <a:pt x="4131" y="589"/>
                      <a:pt x="3067" y="0"/>
                      <a:pt x="20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48"/>
              <p:cNvSpPr/>
              <p:nvPr/>
            </p:nvSpPr>
            <p:spPr>
              <a:xfrm rot="4411677" flipH="1">
                <a:off x="8730576" y="436004"/>
                <a:ext cx="112291" cy="74734"/>
              </a:xfrm>
              <a:custGeom>
                <a:avLst/>
                <a:gdLst/>
                <a:ahLst/>
                <a:cxnLst/>
                <a:rect l="l" t="t" r="r" b="b"/>
                <a:pathLst>
                  <a:path w="4123" h="2744" extrusionOk="0">
                    <a:moveTo>
                      <a:pt x="1601" y="0"/>
                    </a:moveTo>
                    <a:cubicBezTo>
                      <a:pt x="726" y="0"/>
                      <a:pt x="0" y="532"/>
                      <a:pt x="308" y="1816"/>
                    </a:cubicBezTo>
                    <a:cubicBezTo>
                      <a:pt x="477" y="2488"/>
                      <a:pt x="941" y="2743"/>
                      <a:pt x="1467" y="2743"/>
                    </a:cubicBezTo>
                    <a:cubicBezTo>
                      <a:pt x="2639" y="2743"/>
                      <a:pt x="4122" y="1476"/>
                      <a:pt x="3366" y="720"/>
                    </a:cubicBezTo>
                    <a:cubicBezTo>
                      <a:pt x="2912" y="266"/>
                      <a:pt x="2220" y="0"/>
                      <a:pt x="16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48"/>
              <p:cNvSpPr/>
              <p:nvPr/>
            </p:nvSpPr>
            <p:spPr>
              <a:xfrm rot="4411677" flipH="1">
                <a:off x="8298828" y="304469"/>
                <a:ext cx="144129" cy="110112"/>
              </a:xfrm>
              <a:custGeom>
                <a:avLst/>
                <a:gdLst/>
                <a:ahLst/>
                <a:cxnLst/>
                <a:rect l="l" t="t" r="r" b="b"/>
                <a:pathLst>
                  <a:path w="5292" h="4043" extrusionOk="0">
                    <a:moveTo>
                      <a:pt x="2314" y="0"/>
                    </a:moveTo>
                    <a:cubicBezTo>
                      <a:pt x="1456" y="0"/>
                      <a:pt x="683" y="415"/>
                      <a:pt x="429" y="1404"/>
                    </a:cubicBezTo>
                    <a:cubicBezTo>
                      <a:pt x="0" y="3094"/>
                      <a:pt x="1754" y="4043"/>
                      <a:pt x="3273" y="4043"/>
                    </a:cubicBezTo>
                    <a:cubicBezTo>
                      <a:pt x="4340" y="4043"/>
                      <a:pt x="5291" y="3575"/>
                      <a:pt x="5291" y="2568"/>
                    </a:cubicBezTo>
                    <a:cubicBezTo>
                      <a:pt x="5291" y="1076"/>
                      <a:pt x="3693" y="0"/>
                      <a:pt x="23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48"/>
              <p:cNvSpPr/>
              <p:nvPr/>
            </p:nvSpPr>
            <p:spPr>
              <a:xfrm rot="4411677" flipH="1">
                <a:off x="8474155" y="965386"/>
                <a:ext cx="98238" cy="71384"/>
              </a:xfrm>
              <a:custGeom>
                <a:avLst/>
                <a:gdLst/>
                <a:ahLst/>
                <a:cxnLst/>
                <a:rect l="l" t="t" r="r" b="b"/>
                <a:pathLst>
                  <a:path w="3607" h="2621" extrusionOk="0">
                    <a:moveTo>
                      <a:pt x="1859" y="0"/>
                    </a:moveTo>
                    <a:cubicBezTo>
                      <a:pt x="939" y="0"/>
                      <a:pt x="0" y="435"/>
                      <a:pt x="0" y="1250"/>
                    </a:cubicBezTo>
                    <a:cubicBezTo>
                      <a:pt x="0" y="2180"/>
                      <a:pt x="868" y="2620"/>
                      <a:pt x="1753" y="2620"/>
                    </a:cubicBezTo>
                    <a:cubicBezTo>
                      <a:pt x="2671" y="2620"/>
                      <a:pt x="3607" y="2146"/>
                      <a:pt x="3607" y="1250"/>
                    </a:cubicBezTo>
                    <a:cubicBezTo>
                      <a:pt x="3607" y="401"/>
                      <a:pt x="2742" y="0"/>
                      <a:pt x="18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48"/>
              <p:cNvSpPr/>
              <p:nvPr/>
            </p:nvSpPr>
            <p:spPr>
              <a:xfrm rot="4411677" flipH="1">
                <a:off x="8072404" y="617423"/>
                <a:ext cx="162976" cy="101397"/>
              </a:xfrm>
              <a:custGeom>
                <a:avLst/>
                <a:gdLst/>
                <a:ahLst/>
                <a:cxnLst/>
                <a:rect l="l" t="t" r="r" b="b"/>
                <a:pathLst>
                  <a:path w="5984" h="3723" extrusionOk="0">
                    <a:moveTo>
                      <a:pt x="2654" y="0"/>
                    </a:moveTo>
                    <a:cubicBezTo>
                      <a:pt x="2416" y="0"/>
                      <a:pt x="2181" y="37"/>
                      <a:pt x="1963" y="114"/>
                    </a:cubicBezTo>
                    <a:cubicBezTo>
                      <a:pt x="1" y="824"/>
                      <a:pt x="1588" y="3723"/>
                      <a:pt x="3256" y="3723"/>
                    </a:cubicBezTo>
                    <a:cubicBezTo>
                      <a:pt x="3625" y="3723"/>
                      <a:pt x="3998" y="3581"/>
                      <a:pt x="4337" y="3241"/>
                    </a:cubicBezTo>
                    <a:cubicBezTo>
                      <a:pt x="5983" y="1595"/>
                      <a:pt x="4234" y="0"/>
                      <a:pt x="26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48"/>
              <p:cNvSpPr/>
              <p:nvPr/>
            </p:nvSpPr>
            <p:spPr>
              <a:xfrm rot="4411677" flipH="1">
                <a:off x="7848553" y="234593"/>
                <a:ext cx="116213" cy="79200"/>
              </a:xfrm>
              <a:custGeom>
                <a:avLst/>
                <a:gdLst/>
                <a:ahLst/>
                <a:cxnLst/>
                <a:rect l="l" t="t" r="r" b="b"/>
                <a:pathLst>
                  <a:path w="4267" h="2908" extrusionOk="0">
                    <a:moveTo>
                      <a:pt x="2350" y="1"/>
                    </a:moveTo>
                    <a:cubicBezTo>
                      <a:pt x="2148" y="1"/>
                      <a:pt x="1926" y="39"/>
                      <a:pt x="1689" y="125"/>
                    </a:cubicBezTo>
                    <a:cubicBezTo>
                      <a:pt x="0" y="721"/>
                      <a:pt x="507" y="2908"/>
                      <a:pt x="1917" y="2908"/>
                    </a:cubicBezTo>
                    <a:cubicBezTo>
                      <a:pt x="2126" y="2908"/>
                      <a:pt x="2356" y="2859"/>
                      <a:pt x="2602" y="2750"/>
                    </a:cubicBezTo>
                    <a:cubicBezTo>
                      <a:pt x="4267" y="2028"/>
                      <a:pt x="3816" y="1"/>
                      <a:pt x="23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40" name="Google Shape;1040;p48"/>
          <p:cNvGrpSpPr/>
          <p:nvPr/>
        </p:nvGrpSpPr>
        <p:grpSpPr>
          <a:xfrm rot="8866087">
            <a:off x="2340727" y="2130008"/>
            <a:ext cx="1383635" cy="1197540"/>
            <a:chOff x="4752657" y="1274338"/>
            <a:chExt cx="1465947" cy="1268781"/>
          </a:xfrm>
        </p:grpSpPr>
        <p:sp>
          <p:nvSpPr>
            <p:cNvPr id="1041" name="Google Shape;1041;p48"/>
            <p:cNvSpPr/>
            <p:nvPr/>
          </p:nvSpPr>
          <p:spPr>
            <a:xfrm rot="10800000" flipH="1">
              <a:off x="5010898" y="1274338"/>
              <a:ext cx="1207707" cy="1108923"/>
            </a:xfrm>
            <a:custGeom>
              <a:avLst/>
              <a:gdLst/>
              <a:ahLst/>
              <a:cxnLst/>
              <a:rect l="l" t="t" r="r" b="b"/>
              <a:pathLst>
                <a:path w="49400" h="45364" extrusionOk="0">
                  <a:moveTo>
                    <a:pt x="14184" y="2711"/>
                  </a:moveTo>
                  <a:cubicBezTo>
                    <a:pt x="9663" y="5563"/>
                    <a:pt x="2430" y="12657"/>
                    <a:pt x="830" y="17734"/>
                  </a:cubicBezTo>
                  <a:cubicBezTo>
                    <a:pt x="-770" y="22811"/>
                    <a:pt x="-74" y="28585"/>
                    <a:pt x="4586" y="33175"/>
                  </a:cubicBezTo>
                  <a:cubicBezTo>
                    <a:pt x="9246" y="37766"/>
                    <a:pt x="21627" y="44929"/>
                    <a:pt x="28791" y="45277"/>
                  </a:cubicBezTo>
                  <a:cubicBezTo>
                    <a:pt x="35955" y="45625"/>
                    <a:pt x="44649" y="41244"/>
                    <a:pt x="47570" y="35262"/>
                  </a:cubicBezTo>
                  <a:cubicBezTo>
                    <a:pt x="50491" y="29281"/>
                    <a:pt x="49587" y="15161"/>
                    <a:pt x="46318" y="9388"/>
                  </a:cubicBezTo>
                  <a:cubicBezTo>
                    <a:pt x="43049" y="3615"/>
                    <a:pt x="33312" y="1737"/>
                    <a:pt x="27956" y="624"/>
                  </a:cubicBezTo>
                  <a:cubicBezTo>
                    <a:pt x="22600" y="-489"/>
                    <a:pt x="18705" y="-141"/>
                    <a:pt x="14184" y="2711"/>
                  </a:cubicBezTo>
                  <a:close/>
                </a:path>
              </a:pathLst>
            </a:custGeom>
            <a:solidFill>
              <a:srgbClr val="CDD7B6">
                <a:alpha val="23770"/>
              </a:srgbClr>
            </a:solidFill>
            <a:ln>
              <a:noFill/>
            </a:ln>
          </p:spPr>
        </p:sp>
        <p:sp>
          <p:nvSpPr>
            <p:cNvPr id="1042" name="Google Shape;1042;p48"/>
            <p:cNvSpPr/>
            <p:nvPr/>
          </p:nvSpPr>
          <p:spPr>
            <a:xfrm rot="10800000" flipH="1">
              <a:off x="5252452" y="1394095"/>
              <a:ext cx="966140" cy="887206"/>
            </a:xfrm>
            <a:custGeom>
              <a:avLst/>
              <a:gdLst/>
              <a:ahLst/>
              <a:cxnLst/>
              <a:rect l="l" t="t" r="r" b="b"/>
              <a:pathLst>
                <a:path w="49400" h="45364" extrusionOk="0">
                  <a:moveTo>
                    <a:pt x="14184" y="2711"/>
                  </a:moveTo>
                  <a:cubicBezTo>
                    <a:pt x="9663" y="5563"/>
                    <a:pt x="2430" y="12657"/>
                    <a:pt x="830" y="17734"/>
                  </a:cubicBezTo>
                  <a:cubicBezTo>
                    <a:pt x="-770" y="22811"/>
                    <a:pt x="-74" y="28585"/>
                    <a:pt x="4586" y="33175"/>
                  </a:cubicBezTo>
                  <a:cubicBezTo>
                    <a:pt x="9246" y="37766"/>
                    <a:pt x="21627" y="44929"/>
                    <a:pt x="28791" y="45277"/>
                  </a:cubicBezTo>
                  <a:cubicBezTo>
                    <a:pt x="35955" y="45625"/>
                    <a:pt x="44649" y="41244"/>
                    <a:pt x="47570" y="35262"/>
                  </a:cubicBezTo>
                  <a:cubicBezTo>
                    <a:pt x="50491" y="29281"/>
                    <a:pt x="49587" y="15161"/>
                    <a:pt x="46318" y="9388"/>
                  </a:cubicBezTo>
                  <a:cubicBezTo>
                    <a:pt x="43049" y="3615"/>
                    <a:pt x="33312" y="1737"/>
                    <a:pt x="27956" y="624"/>
                  </a:cubicBezTo>
                  <a:cubicBezTo>
                    <a:pt x="22600" y="-489"/>
                    <a:pt x="18705" y="-141"/>
                    <a:pt x="14184" y="271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1043" name="Google Shape;1043;p48"/>
            <p:cNvGrpSpPr/>
            <p:nvPr/>
          </p:nvGrpSpPr>
          <p:grpSpPr>
            <a:xfrm rot="-4864809" flipH="1">
              <a:off x="4822054" y="1983003"/>
              <a:ext cx="484841" cy="555173"/>
              <a:chOff x="7852208" y="207243"/>
              <a:chExt cx="1130465" cy="1294452"/>
            </a:xfrm>
          </p:grpSpPr>
          <p:sp>
            <p:nvSpPr>
              <p:cNvPr id="1044" name="Google Shape;1044;p48"/>
              <p:cNvSpPr/>
              <p:nvPr/>
            </p:nvSpPr>
            <p:spPr>
              <a:xfrm rot="4411677" flipH="1">
                <a:off x="8651511" y="1388008"/>
                <a:ext cx="120707" cy="86962"/>
              </a:xfrm>
              <a:custGeom>
                <a:avLst/>
                <a:gdLst/>
                <a:ahLst/>
                <a:cxnLst/>
                <a:rect l="l" t="t" r="r" b="b"/>
                <a:pathLst>
                  <a:path w="4432" h="3193" extrusionOk="0">
                    <a:moveTo>
                      <a:pt x="1801" y="1"/>
                    </a:moveTo>
                    <a:cubicBezTo>
                      <a:pt x="1422" y="1"/>
                      <a:pt x="1044" y="135"/>
                      <a:pt x="731" y="454"/>
                    </a:cubicBezTo>
                    <a:cubicBezTo>
                      <a:pt x="0" y="1166"/>
                      <a:pt x="1081" y="3192"/>
                      <a:pt x="2325" y="3192"/>
                    </a:cubicBezTo>
                    <a:cubicBezTo>
                      <a:pt x="2637" y="3192"/>
                      <a:pt x="2958" y="3066"/>
                      <a:pt x="3264" y="2760"/>
                    </a:cubicBezTo>
                    <a:cubicBezTo>
                      <a:pt x="4431" y="1592"/>
                      <a:pt x="3105" y="1"/>
                      <a:pt x="18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48"/>
              <p:cNvSpPr/>
              <p:nvPr/>
            </p:nvSpPr>
            <p:spPr>
              <a:xfrm rot="4411677" flipH="1">
                <a:off x="8865502" y="1014328"/>
                <a:ext cx="112536" cy="93744"/>
              </a:xfrm>
              <a:custGeom>
                <a:avLst/>
                <a:gdLst/>
                <a:ahLst/>
                <a:cxnLst/>
                <a:rect l="l" t="t" r="r" b="b"/>
                <a:pathLst>
                  <a:path w="4132" h="3442" extrusionOk="0">
                    <a:moveTo>
                      <a:pt x="2019" y="0"/>
                    </a:moveTo>
                    <a:cubicBezTo>
                      <a:pt x="1002" y="0"/>
                      <a:pt x="0" y="555"/>
                      <a:pt x="0" y="1713"/>
                    </a:cubicBezTo>
                    <a:cubicBezTo>
                      <a:pt x="0" y="2882"/>
                      <a:pt x="1003" y="3442"/>
                      <a:pt x="2020" y="3442"/>
                    </a:cubicBezTo>
                    <a:cubicBezTo>
                      <a:pt x="3068" y="3442"/>
                      <a:pt x="4131" y="2848"/>
                      <a:pt x="4131" y="1713"/>
                    </a:cubicBezTo>
                    <a:cubicBezTo>
                      <a:pt x="4131" y="589"/>
                      <a:pt x="3067" y="0"/>
                      <a:pt x="20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48"/>
              <p:cNvSpPr/>
              <p:nvPr/>
            </p:nvSpPr>
            <p:spPr>
              <a:xfrm rot="4411677" flipH="1">
                <a:off x="8730576" y="436004"/>
                <a:ext cx="112291" cy="74734"/>
              </a:xfrm>
              <a:custGeom>
                <a:avLst/>
                <a:gdLst/>
                <a:ahLst/>
                <a:cxnLst/>
                <a:rect l="l" t="t" r="r" b="b"/>
                <a:pathLst>
                  <a:path w="4123" h="2744" extrusionOk="0">
                    <a:moveTo>
                      <a:pt x="1601" y="0"/>
                    </a:moveTo>
                    <a:cubicBezTo>
                      <a:pt x="726" y="0"/>
                      <a:pt x="0" y="532"/>
                      <a:pt x="308" y="1816"/>
                    </a:cubicBezTo>
                    <a:cubicBezTo>
                      <a:pt x="477" y="2488"/>
                      <a:pt x="941" y="2743"/>
                      <a:pt x="1467" y="2743"/>
                    </a:cubicBezTo>
                    <a:cubicBezTo>
                      <a:pt x="2639" y="2743"/>
                      <a:pt x="4122" y="1476"/>
                      <a:pt x="3366" y="720"/>
                    </a:cubicBezTo>
                    <a:cubicBezTo>
                      <a:pt x="2912" y="266"/>
                      <a:pt x="2220" y="0"/>
                      <a:pt x="16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48"/>
              <p:cNvSpPr/>
              <p:nvPr/>
            </p:nvSpPr>
            <p:spPr>
              <a:xfrm rot="4411677" flipH="1">
                <a:off x="8298828" y="304469"/>
                <a:ext cx="144129" cy="110112"/>
              </a:xfrm>
              <a:custGeom>
                <a:avLst/>
                <a:gdLst/>
                <a:ahLst/>
                <a:cxnLst/>
                <a:rect l="l" t="t" r="r" b="b"/>
                <a:pathLst>
                  <a:path w="5292" h="4043" extrusionOk="0">
                    <a:moveTo>
                      <a:pt x="2314" y="0"/>
                    </a:moveTo>
                    <a:cubicBezTo>
                      <a:pt x="1456" y="0"/>
                      <a:pt x="683" y="415"/>
                      <a:pt x="429" y="1404"/>
                    </a:cubicBezTo>
                    <a:cubicBezTo>
                      <a:pt x="0" y="3094"/>
                      <a:pt x="1754" y="4043"/>
                      <a:pt x="3273" y="4043"/>
                    </a:cubicBezTo>
                    <a:cubicBezTo>
                      <a:pt x="4340" y="4043"/>
                      <a:pt x="5291" y="3575"/>
                      <a:pt x="5291" y="2568"/>
                    </a:cubicBezTo>
                    <a:cubicBezTo>
                      <a:pt x="5291" y="1076"/>
                      <a:pt x="3693" y="0"/>
                      <a:pt x="23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48"/>
              <p:cNvSpPr/>
              <p:nvPr/>
            </p:nvSpPr>
            <p:spPr>
              <a:xfrm rot="4411677" flipH="1">
                <a:off x="8474155" y="965386"/>
                <a:ext cx="98238" cy="71384"/>
              </a:xfrm>
              <a:custGeom>
                <a:avLst/>
                <a:gdLst/>
                <a:ahLst/>
                <a:cxnLst/>
                <a:rect l="l" t="t" r="r" b="b"/>
                <a:pathLst>
                  <a:path w="3607" h="2621" extrusionOk="0">
                    <a:moveTo>
                      <a:pt x="1859" y="0"/>
                    </a:moveTo>
                    <a:cubicBezTo>
                      <a:pt x="939" y="0"/>
                      <a:pt x="0" y="435"/>
                      <a:pt x="0" y="1250"/>
                    </a:cubicBezTo>
                    <a:cubicBezTo>
                      <a:pt x="0" y="2180"/>
                      <a:pt x="868" y="2620"/>
                      <a:pt x="1753" y="2620"/>
                    </a:cubicBezTo>
                    <a:cubicBezTo>
                      <a:pt x="2671" y="2620"/>
                      <a:pt x="3607" y="2146"/>
                      <a:pt x="3607" y="1250"/>
                    </a:cubicBezTo>
                    <a:cubicBezTo>
                      <a:pt x="3607" y="401"/>
                      <a:pt x="2742" y="0"/>
                      <a:pt x="18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48"/>
              <p:cNvSpPr/>
              <p:nvPr/>
            </p:nvSpPr>
            <p:spPr>
              <a:xfrm rot="4411677" flipH="1">
                <a:off x="8072404" y="617423"/>
                <a:ext cx="162976" cy="101397"/>
              </a:xfrm>
              <a:custGeom>
                <a:avLst/>
                <a:gdLst/>
                <a:ahLst/>
                <a:cxnLst/>
                <a:rect l="l" t="t" r="r" b="b"/>
                <a:pathLst>
                  <a:path w="5984" h="3723" extrusionOk="0">
                    <a:moveTo>
                      <a:pt x="2654" y="0"/>
                    </a:moveTo>
                    <a:cubicBezTo>
                      <a:pt x="2416" y="0"/>
                      <a:pt x="2181" y="37"/>
                      <a:pt x="1963" y="114"/>
                    </a:cubicBezTo>
                    <a:cubicBezTo>
                      <a:pt x="1" y="824"/>
                      <a:pt x="1588" y="3723"/>
                      <a:pt x="3256" y="3723"/>
                    </a:cubicBezTo>
                    <a:cubicBezTo>
                      <a:pt x="3625" y="3723"/>
                      <a:pt x="3998" y="3581"/>
                      <a:pt x="4337" y="3241"/>
                    </a:cubicBezTo>
                    <a:cubicBezTo>
                      <a:pt x="5983" y="1595"/>
                      <a:pt x="4234" y="0"/>
                      <a:pt x="26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48"/>
              <p:cNvSpPr/>
              <p:nvPr/>
            </p:nvSpPr>
            <p:spPr>
              <a:xfrm rot="4411677" flipH="1">
                <a:off x="7848553" y="234593"/>
                <a:ext cx="116213" cy="79200"/>
              </a:xfrm>
              <a:custGeom>
                <a:avLst/>
                <a:gdLst/>
                <a:ahLst/>
                <a:cxnLst/>
                <a:rect l="l" t="t" r="r" b="b"/>
                <a:pathLst>
                  <a:path w="4267" h="2908" extrusionOk="0">
                    <a:moveTo>
                      <a:pt x="2350" y="1"/>
                    </a:moveTo>
                    <a:cubicBezTo>
                      <a:pt x="2148" y="1"/>
                      <a:pt x="1926" y="39"/>
                      <a:pt x="1689" y="125"/>
                    </a:cubicBezTo>
                    <a:cubicBezTo>
                      <a:pt x="0" y="721"/>
                      <a:pt x="507" y="2908"/>
                      <a:pt x="1917" y="2908"/>
                    </a:cubicBezTo>
                    <a:cubicBezTo>
                      <a:pt x="2126" y="2908"/>
                      <a:pt x="2356" y="2859"/>
                      <a:pt x="2602" y="2750"/>
                    </a:cubicBezTo>
                    <a:cubicBezTo>
                      <a:pt x="4267" y="2028"/>
                      <a:pt x="3816" y="1"/>
                      <a:pt x="23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51" name="Google Shape;1051;p48"/>
          <p:cNvGrpSpPr/>
          <p:nvPr/>
        </p:nvGrpSpPr>
        <p:grpSpPr>
          <a:xfrm rot="10595553" flipH="1">
            <a:off x="1061308" y="1188673"/>
            <a:ext cx="1383661" cy="1197563"/>
            <a:chOff x="4752657" y="1274338"/>
            <a:chExt cx="1465947" cy="1268781"/>
          </a:xfrm>
        </p:grpSpPr>
        <p:sp>
          <p:nvSpPr>
            <p:cNvPr id="1052" name="Google Shape;1052;p48"/>
            <p:cNvSpPr/>
            <p:nvPr/>
          </p:nvSpPr>
          <p:spPr>
            <a:xfrm rot="10800000" flipH="1">
              <a:off x="5010898" y="1274338"/>
              <a:ext cx="1207707" cy="1108923"/>
            </a:xfrm>
            <a:custGeom>
              <a:avLst/>
              <a:gdLst/>
              <a:ahLst/>
              <a:cxnLst/>
              <a:rect l="l" t="t" r="r" b="b"/>
              <a:pathLst>
                <a:path w="49400" h="45364" extrusionOk="0">
                  <a:moveTo>
                    <a:pt x="14184" y="2711"/>
                  </a:moveTo>
                  <a:cubicBezTo>
                    <a:pt x="9663" y="5563"/>
                    <a:pt x="2430" y="12657"/>
                    <a:pt x="830" y="17734"/>
                  </a:cubicBezTo>
                  <a:cubicBezTo>
                    <a:pt x="-770" y="22811"/>
                    <a:pt x="-74" y="28585"/>
                    <a:pt x="4586" y="33175"/>
                  </a:cubicBezTo>
                  <a:cubicBezTo>
                    <a:pt x="9246" y="37766"/>
                    <a:pt x="21627" y="44929"/>
                    <a:pt x="28791" y="45277"/>
                  </a:cubicBezTo>
                  <a:cubicBezTo>
                    <a:pt x="35955" y="45625"/>
                    <a:pt x="44649" y="41244"/>
                    <a:pt x="47570" y="35262"/>
                  </a:cubicBezTo>
                  <a:cubicBezTo>
                    <a:pt x="50491" y="29281"/>
                    <a:pt x="49587" y="15161"/>
                    <a:pt x="46318" y="9388"/>
                  </a:cubicBezTo>
                  <a:cubicBezTo>
                    <a:pt x="43049" y="3615"/>
                    <a:pt x="33312" y="1737"/>
                    <a:pt x="27956" y="624"/>
                  </a:cubicBezTo>
                  <a:cubicBezTo>
                    <a:pt x="22600" y="-489"/>
                    <a:pt x="18705" y="-141"/>
                    <a:pt x="14184" y="2711"/>
                  </a:cubicBezTo>
                  <a:close/>
                </a:path>
              </a:pathLst>
            </a:custGeom>
            <a:solidFill>
              <a:srgbClr val="CDD7B6">
                <a:alpha val="23770"/>
              </a:srgbClr>
            </a:solidFill>
            <a:ln>
              <a:noFill/>
            </a:ln>
          </p:spPr>
        </p:sp>
        <p:sp>
          <p:nvSpPr>
            <p:cNvPr id="1053" name="Google Shape;1053;p48"/>
            <p:cNvSpPr/>
            <p:nvPr/>
          </p:nvSpPr>
          <p:spPr>
            <a:xfrm rot="10800000" flipH="1">
              <a:off x="5252452" y="1394095"/>
              <a:ext cx="966140" cy="887206"/>
            </a:xfrm>
            <a:custGeom>
              <a:avLst/>
              <a:gdLst/>
              <a:ahLst/>
              <a:cxnLst/>
              <a:rect l="l" t="t" r="r" b="b"/>
              <a:pathLst>
                <a:path w="49400" h="45364" extrusionOk="0">
                  <a:moveTo>
                    <a:pt x="14184" y="2711"/>
                  </a:moveTo>
                  <a:cubicBezTo>
                    <a:pt x="9663" y="5563"/>
                    <a:pt x="2430" y="12657"/>
                    <a:pt x="830" y="17734"/>
                  </a:cubicBezTo>
                  <a:cubicBezTo>
                    <a:pt x="-770" y="22811"/>
                    <a:pt x="-74" y="28585"/>
                    <a:pt x="4586" y="33175"/>
                  </a:cubicBezTo>
                  <a:cubicBezTo>
                    <a:pt x="9246" y="37766"/>
                    <a:pt x="21627" y="44929"/>
                    <a:pt x="28791" y="45277"/>
                  </a:cubicBezTo>
                  <a:cubicBezTo>
                    <a:pt x="35955" y="45625"/>
                    <a:pt x="44649" y="41244"/>
                    <a:pt x="47570" y="35262"/>
                  </a:cubicBezTo>
                  <a:cubicBezTo>
                    <a:pt x="50491" y="29281"/>
                    <a:pt x="49587" y="15161"/>
                    <a:pt x="46318" y="9388"/>
                  </a:cubicBezTo>
                  <a:cubicBezTo>
                    <a:pt x="43049" y="3615"/>
                    <a:pt x="33312" y="1737"/>
                    <a:pt x="27956" y="624"/>
                  </a:cubicBezTo>
                  <a:cubicBezTo>
                    <a:pt x="22600" y="-489"/>
                    <a:pt x="18705" y="-141"/>
                    <a:pt x="14184" y="271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1054" name="Google Shape;1054;p48"/>
            <p:cNvGrpSpPr/>
            <p:nvPr/>
          </p:nvGrpSpPr>
          <p:grpSpPr>
            <a:xfrm rot="-4864809" flipH="1">
              <a:off x="4822054" y="1983003"/>
              <a:ext cx="484841" cy="555173"/>
              <a:chOff x="7852208" y="207243"/>
              <a:chExt cx="1130465" cy="1294452"/>
            </a:xfrm>
          </p:grpSpPr>
          <p:sp>
            <p:nvSpPr>
              <p:cNvPr id="1055" name="Google Shape;1055;p48"/>
              <p:cNvSpPr/>
              <p:nvPr/>
            </p:nvSpPr>
            <p:spPr>
              <a:xfrm rot="4411677" flipH="1">
                <a:off x="8651511" y="1388008"/>
                <a:ext cx="120707" cy="86962"/>
              </a:xfrm>
              <a:custGeom>
                <a:avLst/>
                <a:gdLst/>
                <a:ahLst/>
                <a:cxnLst/>
                <a:rect l="l" t="t" r="r" b="b"/>
                <a:pathLst>
                  <a:path w="4432" h="3193" extrusionOk="0">
                    <a:moveTo>
                      <a:pt x="1801" y="1"/>
                    </a:moveTo>
                    <a:cubicBezTo>
                      <a:pt x="1422" y="1"/>
                      <a:pt x="1044" y="135"/>
                      <a:pt x="731" y="454"/>
                    </a:cubicBezTo>
                    <a:cubicBezTo>
                      <a:pt x="0" y="1166"/>
                      <a:pt x="1081" y="3192"/>
                      <a:pt x="2325" y="3192"/>
                    </a:cubicBezTo>
                    <a:cubicBezTo>
                      <a:pt x="2637" y="3192"/>
                      <a:pt x="2958" y="3066"/>
                      <a:pt x="3264" y="2760"/>
                    </a:cubicBezTo>
                    <a:cubicBezTo>
                      <a:pt x="4431" y="1592"/>
                      <a:pt x="3105" y="1"/>
                      <a:pt x="18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48"/>
              <p:cNvSpPr/>
              <p:nvPr/>
            </p:nvSpPr>
            <p:spPr>
              <a:xfrm rot="4411677" flipH="1">
                <a:off x="8865502" y="1014328"/>
                <a:ext cx="112536" cy="93744"/>
              </a:xfrm>
              <a:custGeom>
                <a:avLst/>
                <a:gdLst/>
                <a:ahLst/>
                <a:cxnLst/>
                <a:rect l="l" t="t" r="r" b="b"/>
                <a:pathLst>
                  <a:path w="4132" h="3442" extrusionOk="0">
                    <a:moveTo>
                      <a:pt x="2019" y="0"/>
                    </a:moveTo>
                    <a:cubicBezTo>
                      <a:pt x="1002" y="0"/>
                      <a:pt x="0" y="555"/>
                      <a:pt x="0" y="1713"/>
                    </a:cubicBezTo>
                    <a:cubicBezTo>
                      <a:pt x="0" y="2882"/>
                      <a:pt x="1003" y="3442"/>
                      <a:pt x="2020" y="3442"/>
                    </a:cubicBezTo>
                    <a:cubicBezTo>
                      <a:pt x="3068" y="3442"/>
                      <a:pt x="4131" y="2848"/>
                      <a:pt x="4131" y="1713"/>
                    </a:cubicBezTo>
                    <a:cubicBezTo>
                      <a:pt x="4131" y="589"/>
                      <a:pt x="3067" y="0"/>
                      <a:pt x="20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48"/>
              <p:cNvSpPr/>
              <p:nvPr/>
            </p:nvSpPr>
            <p:spPr>
              <a:xfrm rot="4411677" flipH="1">
                <a:off x="8730576" y="436004"/>
                <a:ext cx="112291" cy="74734"/>
              </a:xfrm>
              <a:custGeom>
                <a:avLst/>
                <a:gdLst/>
                <a:ahLst/>
                <a:cxnLst/>
                <a:rect l="l" t="t" r="r" b="b"/>
                <a:pathLst>
                  <a:path w="4123" h="2744" extrusionOk="0">
                    <a:moveTo>
                      <a:pt x="1601" y="0"/>
                    </a:moveTo>
                    <a:cubicBezTo>
                      <a:pt x="726" y="0"/>
                      <a:pt x="0" y="532"/>
                      <a:pt x="308" y="1816"/>
                    </a:cubicBezTo>
                    <a:cubicBezTo>
                      <a:pt x="477" y="2488"/>
                      <a:pt x="941" y="2743"/>
                      <a:pt x="1467" y="2743"/>
                    </a:cubicBezTo>
                    <a:cubicBezTo>
                      <a:pt x="2639" y="2743"/>
                      <a:pt x="4122" y="1476"/>
                      <a:pt x="3366" y="720"/>
                    </a:cubicBezTo>
                    <a:cubicBezTo>
                      <a:pt x="2912" y="266"/>
                      <a:pt x="2220" y="0"/>
                      <a:pt x="16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48"/>
              <p:cNvSpPr/>
              <p:nvPr/>
            </p:nvSpPr>
            <p:spPr>
              <a:xfrm rot="4411677" flipH="1">
                <a:off x="8298828" y="304469"/>
                <a:ext cx="144129" cy="110112"/>
              </a:xfrm>
              <a:custGeom>
                <a:avLst/>
                <a:gdLst/>
                <a:ahLst/>
                <a:cxnLst/>
                <a:rect l="l" t="t" r="r" b="b"/>
                <a:pathLst>
                  <a:path w="5292" h="4043" extrusionOk="0">
                    <a:moveTo>
                      <a:pt x="2314" y="0"/>
                    </a:moveTo>
                    <a:cubicBezTo>
                      <a:pt x="1456" y="0"/>
                      <a:pt x="683" y="415"/>
                      <a:pt x="429" y="1404"/>
                    </a:cubicBezTo>
                    <a:cubicBezTo>
                      <a:pt x="0" y="3094"/>
                      <a:pt x="1754" y="4043"/>
                      <a:pt x="3273" y="4043"/>
                    </a:cubicBezTo>
                    <a:cubicBezTo>
                      <a:pt x="4340" y="4043"/>
                      <a:pt x="5291" y="3575"/>
                      <a:pt x="5291" y="2568"/>
                    </a:cubicBezTo>
                    <a:cubicBezTo>
                      <a:pt x="5291" y="1076"/>
                      <a:pt x="3693" y="0"/>
                      <a:pt x="23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48"/>
              <p:cNvSpPr/>
              <p:nvPr/>
            </p:nvSpPr>
            <p:spPr>
              <a:xfrm rot="4411677" flipH="1">
                <a:off x="8474155" y="965386"/>
                <a:ext cx="98238" cy="71384"/>
              </a:xfrm>
              <a:custGeom>
                <a:avLst/>
                <a:gdLst/>
                <a:ahLst/>
                <a:cxnLst/>
                <a:rect l="l" t="t" r="r" b="b"/>
                <a:pathLst>
                  <a:path w="3607" h="2621" extrusionOk="0">
                    <a:moveTo>
                      <a:pt x="1859" y="0"/>
                    </a:moveTo>
                    <a:cubicBezTo>
                      <a:pt x="939" y="0"/>
                      <a:pt x="0" y="435"/>
                      <a:pt x="0" y="1250"/>
                    </a:cubicBezTo>
                    <a:cubicBezTo>
                      <a:pt x="0" y="2180"/>
                      <a:pt x="868" y="2620"/>
                      <a:pt x="1753" y="2620"/>
                    </a:cubicBezTo>
                    <a:cubicBezTo>
                      <a:pt x="2671" y="2620"/>
                      <a:pt x="3607" y="2146"/>
                      <a:pt x="3607" y="1250"/>
                    </a:cubicBezTo>
                    <a:cubicBezTo>
                      <a:pt x="3607" y="401"/>
                      <a:pt x="2742" y="0"/>
                      <a:pt x="18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48"/>
              <p:cNvSpPr/>
              <p:nvPr/>
            </p:nvSpPr>
            <p:spPr>
              <a:xfrm rot="4411677" flipH="1">
                <a:off x="8072404" y="617423"/>
                <a:ext cx="162976" cy="101397"/>
              </a:xfrm>
              <a:custGeom>
                <a:avLst/>
                <a:gdLst/>
                <a:ahLst/>
                <a:cxnLst/>
                <a:rect l="l" t="t" r="r" b="b"/>
                <a:pathLst>
                  <a:path w="5984" h="3723" extrusionOk="0">
                    <a:moveTo>
                      <a:pt x="2654" y="0"/>
                    </a:moveTo>
                    <a:cubicBezTo>
                      <a:pt x="2416" y="0"/>
                      <a:pt x="2181" y="37"/>
                      <a:pt x="1963" y="114"/>
                    </a:cubicBezTo>
                    <a:cubicBezTo>
                      <a:pt x="1" y="824"/>
                      <a:pt x="1588" y="3723"/>
                      <a:pt x="3256" y="3723"/>
                    </a:cubicBezTo>
                    <a:cubicBezTo>
                      <a:pt x="3625" y="3723"/>
                      <a:pt x="3998" y="3581"/>
                      <a:pt x="4337" y="3241"/>
                    </a:cubicBezTo>
                    <a:cubicBezTo>
                      <a:pt x="5983" y="1595"/>
                      <a:pt x="4234" y="0"/>
                      <a:pt x="26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48"/>
              <p:cNvSpPr/>
              <p:nvPr/>
            </p:nvSpPr>
            <p:spPr>
              <a:xfrm rot="4411677" flipH="1">
                <a:off x="7848553" y="234593"/>
                <a:ext cx="116213" cy="79200"/>
              </a:xfrm>
              <a:custGeom>
                <a:avLst/>
                <a:gdLst/>
                <a:ahLst/>
                <a:cxnLst/>
                <a:rect l="l" t="t" r="r" b="b"/>
                <a:pathLst>
                  <a:path w="4267" h="2908" extrusionOk="0">
                    <a:moveTo>
                      <a:pt x="2350" y="1"/>
                    </a:moveTo>
                    <a:cubicBezTo>
                      <a:pt x="2148" y="1"/>
                      <a:pt x="1926" y="39"/>
                      <a:pt x="1689" y="125"/>
                    </a:cubicBezTo>
                    <a:cubicBezTo>
                      <a:pt x="0" y="721"/>
                      <a:pt x="507" y="2908"/>
                      <a:pt x="1917" y="2908"/>
                    </a:cubicBezTo>
                    <a:cubicBezTo>
                      <a:pt x="2126" y="2908"/>
                      <a:pt x="2356" y="2859"/>
                      <a:pt x="2602" y="2750"/>
                    </a:cubicBezTo>
                    <a:cubicBezTo>
                      <a:pt x="4267" y="2028"/>
                      <a:pt x="3816" y="1"/>
                      <a:pt x="23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75" name="Google Shape;1075;p48"/>
          <p:cNvGrpSpPr/>
          <p:nvPr/>
        </p:nvGrpSpPr>
        <p:grpSpPr>
          <a:xfrm>
            <a:off x="2657042" y="2670918"/>
            <a:ext cx="418569" cy="446710"/>
            <a:chOff x="5115675" y="2637650"/>
            <a:chExt cx="240820" cy="257026"/>
          </a:xfrm>
        </p:grpSpPr>
        <p:sp>
          <p:nvSpPr>
            <p:cNvPr id="1076" name="Google Shape;1076;p48"/>
            <p:cNvSpPr/>
            <p:nvPr/>
          </p:nvSpPr>
          <p:spPr>
            <a:xfrm>
              <a:off x="5145973" y="2676208"/>
              <a:ext cx="180224" cy="179402"/>
            </a:xfrm>
            <a:custGeom>
              <a:avLst/>
              <a:gdLst/>
              <a:ahLst/>
              <a:cxnLst/>
              <a:rect l="l" t="t" r="r" b="b"/>
              <a:pathLst>
                <a:path w="4604" h="4583" extrusionOk="0">
                  <a:moveTo>
                    <a:pt x="2302" y="1406"/>
                  </a:moveTo>
                  <a:cubicBezTo>
                    <a:pt x="2791" y="1406"/>
                    <a:pt x="3198" y="1813"/>
                    <a:pt x="3198" y="2302"/>
                  </a:cubicBezTo>
                  <a:cubicBezTo>
                    <a:pt x="3198" y="2791"/>
                    <a:pt x="2791" y="3178"/>
                    <a:pt x="2302" y="3178"/>
                  </a:cubicBezTo>
                  <a:cubicBezTo>
                    <a:pt x="1813" y="3178"/>
                    <a:pt x="1426" y="2791"/>
                    <a:pt x="1426" y="2302"/>
                  </a:cubicBezTo>
                  <a:cubicBezTo>
                    <a:pt x="1426" y="1813"/>
                    <a:pt x="1813" y="1406"/>
                    <a:pt x="2302" y="1406"/>
                  </a:cubicBezTo>
                  <a:close/>
                  <a:moveTo>
                    <a:pt x="2302" y="1202"/>
                  </a:moveTo>
                  <a:cubicBezTo>
                    <a:pt x="1691" y="1202"/>
                    <a:pt x="1202" y="1691"/>
                    <a:pt x="1202" y="2302"/>
                  </a:cubicBezTo>
                  <a:cubicBezTo>
                    <a:pt x="1202" y="2892"/>
                    <a:pt x="1691" y="3402"/>
                    <a:pt x="2302" y="3402"/>
                  </a:cubicBezTo>
                  <a:cubicBezTo>
                    <a:pt x="2913" y="3402"/>
                    <a:pt x="3402" y="2892"/>
                    <a:pt x="3402" y="2302"/>
                  </a:cubicBezTo>
                  <a:cubicBezTo>
                    <a:pt x="3402" y="1691"/>
                    <a:pt x="2913" y="1202"/>
                    <a:pt x="2302" y="1202"/>
                  </a:cubicBezTo>
                  <a:close/>
                  <a:moveTo>
                    <a:pt x="2526" y="204"/>
                  </a:moveTo>
                  <a:lnTo>
                    <a:pt x="2567" y="265"/>
                  </a:lnTo>
                  <a:lnTo>
                    <a:pt x="2567" y="815"/>
                  </a:lnTo>
                  <a:lnTo>
                    <a:pt x="2648" y="836"/>
                  </a:lnTo>
                  <a:cubicBezTo>
                    <a:pt x="2811" y="856"/>
                    <a:pt x="2954" y="917"/>
                    <a:pt x="3096" y="1019"/>
                  </a:cubicBezTo>
                  <a:lnTo>
                    <a:pt x="3157" y="1060"/>
                  </a:lnTo>
                  <a:lnTo>
                    <a:pt x="3565" y="673"/>
                  </a:lnTo>
                  <a:lnTo>
                    <a:pt x="3585" y="652"/>
                  </a:lnTo>
                  <a:lnTo>
                    <a:pt x="3626" y="673"/>
                  </a:lnTo>
                  <a:lnTo>
                    <a:pt x="3931" y="978"/>
                  </a:lnTo>
                  <a:lnTo>
                    <a:pt x="3931" y="1039"/>
                  </a:lnTo>
                  <a:lnTo>
                    <a:pt x="3544" y="1426"/>
                  </a:lnTo>
                  <a:lnTo>
                    <a:pt x="3585" y="1508"/>
                  </a:lnTo>
                  <a:cubicBezTo>
                    <a:pt x="3666" y="1650"/>
                    <a:pt x="3727" y="1793"/>
                    <a:pt x="3768" y="1956"/>
                  </a:cubicBezTo>
                  <a:lnTo>
                    <a:pt x="3789" y="2037"/>
                  </a:lnTo>
                  <a:lnTo>
                    <a:pt x="4338" y="2037"/>
                  </a:lnTo>
                  <a:lnTo>
                    <a:pt x="4379" y="2078"/>
                  </a:lnTo>
                  <a:lnTo>
                    <a:pt x="4379" y="2505"/>
                  </a:lnTo>
                  <a:lnTo>
                    <a:pt x="4338" y="2567"/>
                  </a:lnTo>
                  <a:lnTo>
                    <a:pt x="3789" y="2567"/>
                  </a:lnTo>
                  <a:lnTo>
                    <a:pt x="3768" y="2648"/>
                  </a:lnTo>
                  <a:cubicBezTo>
                    <a:pt x="3727" y="2791"/>
                    <a:pt x="3666" y="2954"/>
                    <a:pt x="3585" y="3076"/>
                  </a:cubicBezTo>
                  <a:lnTo>
                    <a:pt x="3544" y="3157"/>
                  </a:lnTo>
                  <a:lnTo>
                    <a:pt x="3931" y="3544"/>
                  </a:lnTo>
                  <a:lnTo>
                    <a:pt x="3951" y="3585"/>
                  </a:lnTo>
                  <a:lnTo>
                    <a:pt x="3931" y="3605"/>
                  </a:lnTo>
                  <a:lnTo>
                    <a:pt x="3626" y="3911"/>
                  </a:lnTo>
                  <a:lnTo>
                    <a:pt x="3585" y="3931"/>
                  </a:lnTo>
                  <a:lnTo>
                    <a:pt x="3565" y="3911"/>
                  </a:lnTo>
                  <a:lnTo>
                    <a:pt x="3157" y="3524"/>
                  </a:lnTo>
                  <a:lnTo>
                    <a:pt x="3096" y="3585"/>
                  </a:lnTo>
                  <a:cubicBezTo>
                    <a:pt x="2954" y="3666"/>
                    <a:pt x="2811" y="3727"/>
                    <a:pt x="2648" y="3768"/>
                  </a:cubicBezTo>
                  <a:lnTo>
                    <a:pt x="2567" y="3789"/>
                  </a:lnTo>
                  <a:lnTo>
                    <a:pt x="2567" y="4338"/>
                  </a:lnTo>
                  <a:lnTo>
                    <a:pt x="2526" y="4379"/>
                  </a:lnTo>
                  <a:lnTo>
                    <a:pt x="2078" y="4379"/>
                  </a:lnTo>
                  <a:lnTo>
                    <a:pt x="2037" y="4338"/>
                  </a:lnTo>
                  <a:lnTo>
                    <a:pt x="2037" y="3789"/>
                  </a:lnTo>
                  <a:lnTo>
                    <a:pt x="1956" y="3768"/>
                  </a:lnTo>
                  <a:cubicBezTo>
                    <a:pt x="1793" y="3727"/>
                    <a:pt x="1650" y="3666"/>
                    <a:pt x="1508" y="3585"/>
                  </a:cubicBezTo>
                  <a:lnTo>
                    <a:pt x="1446" y="3524"/>
                  </a:lnTo>
                  <a:lnTo>
                    <a:pt x="1060" y="3911"/>
                  </a:lnTo>
                  <a:lnTo>
                    <a:pt x="978" y="3911"/>
                  </a:lnTo>
                  <a:lnTo>
                    <a:pt x="673" y="3605"/>
                  </a:lnTo>
                  <a:lnTo>
                    <a:pt x="673" y="3585"/>
                  </a:lnTo>
                  <a:lnTo>
                    <a:pt x="673" y="3544"/>
                  </a:lnTo>
                  <a:lnTo>
                    <a:pt x="1060" y="3157"/>
                  </a:lnTo>
                  <a:lnTo>
                    <a:pt x="1019" y="3076"/>
                  </a:lnTo>
                  <a:cubicBezTo>
                    <a:pt x="937" y="2954"/>
                    <a:pt x="876" y="2791"/>
                    <a:pt x="836" y="2648"/>
                  </a:cubicBezTo>
                  <a:lnTo>
                    <a:pt x="815" y="2567"/>
                  </a:lnTo>
                  <a:lnTo>
                    <a:pt x="265" y="2567"/>
                  </a:lnTo>
                  <a:lnTo>
                    <a:pt x="225" y="2505"/>
                  </a:lnTo>
                  <a:lnTo>
                    <a:pt x="225" y="2078"/>
                  </a:lnTo>
                  <a:lnTo>
                    <a:pt x="265" y="2037"/>
                  </a:lnTo>
                  <a:lnTo>
                    <a:pt x="815" y="2037"/>
                  </a:lnTo>
                  <a:lnTo>
                    <a:pt x="836" y="1956"/>
                  </a:lnTo>
                  <a:cubicBezTo>
                    <a:pt x="876" y="1793"/>
                    <a:pt x="937" y="1650"/>
                    <a:pt x="1019" y="1508"/>
                  </a:cubicBezTo>
                  <a:lnTo>
                    <a:pt x="1060" y="1426"/>
                  </a:lnTo>
                  <a:lnTo>
                    <a:pt x="673" y="1039"/>
                  </a:lnTo>
                  <a:lnTo>
                    <a:pt x="673" y="978"/>
                  </a:lnTo>
                  <a:lnTo>
                    <a:pt x="978" y="673"/>
                  </a:lnTo>
                  <a:lnTo>
                    <a:pt x="1060" y="673"/>
                  </a:lnTo>
                  <a:lnTo>
                    <a:pt x="1446" y="1060"/>
                  </a:lnTo>
                  <a:lnTo>
                    <a:pt x="1508" y="1019"/>
                  </a:lnTo>
                  <a:cubicBezTo>
                    <a:pt x="1650" y="917"/>
                    <a:pt x="1793" y="856"/>
                    <a:pt x="1956" y="836"/>
                  </a:cubicBezTo>
                  <a:lnTo>
                    <a:pt x="2037" y="815"/>
                  </a:lnTo>
                  <a:lnTo>
                    <a:pt x="2037" y="265"/>
                  </a:lnTo>
                  <a:lnTo>
                    <a:pt x="2078" y="204"/>
                  </a:lnTo>
                  <a:close/>
                  <a:moveTo>
                    <a:pt x="2078" y="1"/>
                  </a:moveTo>
                  <a:cubicBezTo>
                    <a:pt x="1935" y="1"/>
                    <a:pt x="1833" y="102"/>
                    <a:pt x="1833" y="265"/>
                  </a:cubicBezTo>
                  <a:lnTo>
                    <a:pt x="1833" y="632"/>
                  </a:lnTo>
                  <a:cubicBezTo>
                    <a:pt x="1711" y="673"/>
                    <a:pt x="1589" y="713"/>
                    <a:pt x="1467" y="774"/>
                  </a:cubicBezTo>
                  <a:lnTo>
                    <a:pt x="1202" y="510"/>
                  </a:lnTo>
                  <a:cubicBezTo>
                    <a:pt x="1151" y="459"/>
                    <a:pt x="1085" y="433"/>
                    <a:pt x="1019" y="433"/>
                  </a:cubicBezTo>
                  <a:cubicBezTo>
                    <a:pt x="953" y="433"/>
                    <a:pt x="886" y="459"/>
                    <a:pt x="836" y="510"/>
                  </a:cubicBezTo>
                  <a:lnTo>
                    <a:pt x="530" y="815"/>
                  </a:lnTo>
                  <a:cubicBezTo>
                    <a:pt x="428" y="917"/>
                    <a:pt x="428" y="1100"/>
                    <a:pt x="530" y="1202"/>
                  </a:cubicBezTo>
                  <a:lnTo>
                    <a:pt x="795" y="1467"/>
                  </a:lnTo>
                  <a:cubicBezTo>
                    <a:pt x="734" y="1569"/>
                    <a:pt x="693" y="1691"/>
                    <a:pt x="652" y="1813"/>
                  </a:cubicBezTo>
                  <a:lnTo>
                    <a:pt x="265" y="1813"/>
                  </a:lnTo>
                  <a:cubicBezTo>
                    <a:pt x="123" y="1813"/>
                    <a:pt x="1" y="1935"/>
                    <a:pt x="1" y="2078"/>
                  </a:cubicBezTo>
                  <a:lnTo>
                    <a:pt x="1" y="2505"/>
                  </a:lnTo>
                  <a:cubicBezTo>
                    <a:pt x="1" y="2648"/>
                    <a:pt x="123" y="2770"/>
                    <a:pt x="265" y="2770"/>
                  </a:cubicBezTo>
                  <a:lnTo>
                    <a:pt x="652" y="2770"/>
                  </a:lnTo>
                  <a:cubicBezTo>
                    <a:pt x="693" y="2892"/>
                    <a:pt x="734" y="3015"/>
                    <a:pt x="795" y="3116"/>
                  </a:cubicBezTo>
                  <a:lnTo>
                    <a:pt x="530" y="3402"/>
                  </a:lnTo>
                  <a:cubicBezTo>
                    <a:pt x="469" y="3442"/>
                    <a:pt x="449" y="3503"/>
                    <a:pt x="449" y="3585"/>
                  </a:cubicBezTo>
                  <a:cubicBezTo>
                    <a:pt x="449" y="3646"/>
                    <a:pt x="469" y="3707"/>
                    <a:pt x="530" y="3768"/>
                  </a:cubicBezTo>
                  <a:lnTo>
                    <a:pt x="836" y="4074"/>
                  </a:lnTo>
                  <a:cubicBezTo>
                    <a:pt x="886" y="4125"/>
                    <a:pt x="953" y="4150"/>
                    <a:pt x="1019" y="4150"/>
                  </a:cubicBezTo>
                  <a:cubicBezTo>
                    <a:pt x="1085" y="4150"/>
                    <a:pt x="1151" y="4125"/>
                    <a:pt x="1202" y="4074"/>
                  </a:cubicBezTo>
                  <a:lnTo>
                    <a:pt x="1467" y="3809"/>
                  </a:lnTo>
                  <a:cubicBezTo>
                    <a:pt x="1589" y="3870"/>
                    <a:pt x="1711" y="3911"/>
                    <a:pt x="1833" y="3951"/>
                  </a:cubicBezTo>
                  <a:lnTo>
                    <a:pt x="1833" y="4338"/>
                  </a:lnTo>
                  <a:cubicBezTo>
                    <a:pt x="1833" y="4481"/>
                    <a:pt x="1935" y="4583"/>
                    <a:pt x="2078" y="4583"/>
                  </a:cubicBezTo>
                  <a:lnTo>
                    <a:pt x="2526" y="4583"/>
                  </a:lnTo>
                  <a:cubicBezTo>
                    <a:pt x="2668" y="4583"/>
                    <a:pt x="2791" y="4481"/>
                    <a:pt x="2791" y="4338"/>
                  </a:cubicBezTo>
                  <a:lnTo>
                    <a:pt x="2791" y="3951"/>
                  </a:lnTo>
                  <a:cubicBezTo>
                    <a:pt x="2913" y="3911"/>
                    <a:pt x="3015" y="3870"/>
                    <a:pt x="3137" y="3809"/>
                  </a:cubicBezTo>
                  <a:lnTo>
                    <a:pt x="3402" y="4074"/>
                  </a:lnTo>
                  <a:cubicBezTo>
                    <a:pt x="3453" y="4125"/>
                    <a:pt x="3524" y="4150"/>
                    <a:pt x="3593" y="4150"/>
                  </a:cubicBezTo>
                  <a:cubicBezTo>
                    <a:pt x="3661" y="4150"/>
                    <a:pt x="3727" y="4125"/>
                    <a:pt x="3768" y="4074"/>
                  </a:cubicBezTo>
                  <a:lnTo>
                    <a:pt x="4074" y="3768"/>
                  </a:lnTo>
                  <a:cubicBezTo>
                    <a:pt x="4135" y="3707"/>
                    <a:pt x="4155" y="3646"/>
                    <a:pt x="4155" y="3585"/>
                  </a:cubicBezTo>
                  <a:cubicBezTo>
                    <a:pt x="4155" y="3503"/>
                    <a:pt x="4135" y="3442"/>
                    <a:pt x="4074" y="3402"/>
                  </a:cubicBezTo>
                  <a:lnTo>
                    <a:pt x="3809" y="3116"/>
                  </a:lnTo>
                  <a:cubicBezTo>
                    <a:pt x="3870" y="3015"/>
                    <a:pt x="3931" y="2892"/>
                    <a:pt x="3951" y="2770"/>
                  </a:cubicBezTo>
                  <a:lnTo>
                    <a:pt x="4338" y="2770"/>
                  </a:lnTo>
                  <a:cubicBezTo>
                    <a:pt x="4481" y="2770"/>
                    <a:pt x="4603" y="2648"/>
                    <a:pt x="4603" y="2505"/>
                  </a:cubicBezTo>
                  <a:lnTo>
                    <a:pt x="4603" y="2078"/>
                  </a:lnTo>
                  <a:cubicBezTo>
                    <a:pt x="4603" y="1935"/>
                    <a:pt x="4481" y="1813"/>
                    <a:pt x="4338" y="1813"/>
                  </a:cubicBezTo>
                  <a:lnTo>
                    <a:pt x="3951" y="1813"/>
                  </a:lnTo>
                  <a:cubicBezTo>
                    <a:pt x="3931" y="1691"/>
                    <a:pt x="3870" y="1569"/>
                    <a:pt x="3809" y="1467"/>
                  </a:cubicBezTo>
                  <a:lnTo>
                    <a:pt x="4074" y="1202"/>
                  </a:lnTo>
                  <a:cubicBezTo>
                    <a:pt x="4175" y="1100"/>
                    <a:pt x="4175" y="917"/>
                    <a:pt x="4074" y="815"/>
                  </a:cubicBezTo>
                  <a:lnTo>
                    <a:pt x="3768" y="510"/>
                  </a:lnTo>
                  <a:cubicBezTo>
                    <a:pt x="3727" y="459"/>
                    <a:pt x="3661" y="433"/>
                    <a:pt x="3593" y="433"/>
                  </a:cubicBezTo>
                  <a:cubicBezTo>
                    <a:pt x="3524" y="433"/>
                    <a:pt x="3453" y="459"/>
                    <a:pt x="3402" y="510"/>
                  </a:cubicBezTo>
                  <a:lnTo>
                    <a:pt x="3137" y="774"/>
                  </a:lnTo>
                  <a:cubicBezTo>
                    <a:pt x="3015" y="713"/>
                    <a:pt x="2913" y="673"/>
                    <a:pt x="2791" y="632"/>
                  </a:cubicBezTo>
                  <a:lnTo>
                    <a:pt x="2791" y="265"/>
                  </a:lnTo>
                  <a:cubicBezTo>
                    <a:pt x="2791" y="102"/>
                    <a:pt x="2668" y="1"/>
                    <a:pt x="25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8"/>
            <p:cNvSpPr/>
            <p:nvPr/>
          </p:nvSpPr>
          <p:spPr>
            <a:xfrm>
              <a:off x="5212950" y="2742362"/>
              <a:ext cx="46269" cy="47091"/>
            </a:xfrm>
            <a:custGeom>
              <a:avLst/>
              <a:gdLst/>
              <a:ahLst/>
              <a:cxnLst/>
              <a:rect l="l" t="t" r="r" b="b"/>
              <a:pathLst>
                <a:path w="1182" h="1203" extrusionOk="0">
                  <a:moveTo>
                    <a:pt x="591" y="1"/>
                  </a:moveTo>
                  <a:cubicBezTo>
                    <a:pt x="265" y="1"/>
                    <a:pt x="0" y="266"/>
                    <a:pt x="0" y="612"/>
                  </a:cubicBezTo>
                  <a:cubicBezTo>
                    <a:pt x="0" y="938"/>
                    <a:pt x="265" y="1202"/>
                    <a:pt x="591" y="1202"/>
                  </a:cubicBezTo>
                  <a:cubicBezTo>
                    <a:pt x="917" y="1202"/>
                    <a:pt x="1181" y="938"/>
                    <a:pt x="1181" y="612"/>
                  </a:cubicBezTo>
                  <a:cubicBezTo>
                    <a:pt x="1181" y="266"/>
                    <a:pt x="917" y="1"/>
                    <a:pt x="5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8"/>
            <p:cNvSpPr/>
            <p:nvPr/>
          </p:nvSpPr>
          <p:spPr>
            <a:xfrm>
              <a:off x="5115675" y="2637650"/>
              <a:ext cx="220856" cy="125499"/>
            </a:xfrm>
            <a:custGeom>
              <a:avLst/>
              <a:gdLst/>
              <a:ahLst/>
              <a:cxnLst/>
              <a:rect l="l" t="t" r="r" b="b"/>
              <a:pathLst>
                <a:path w="5642" h="3206" extrusionOk="0">
                  <a:moveTo>
                    <a:pt x="3076" y="0"/>
                  </a:moveTo>
                  <a:cubicBezTo>
                    <a:pt x="2288" y="0"/>
                    <a:pt x="1500" y="301"/>
                    <a:pt x="897" y="904"/>
                  </a:cubicBezTo>
                  <a:cubicBezTo>
                    <a:pt x="326" y="1474"/>
                    <a:pt x="1" y="2248"/>
                    <a:pt x="1" y="3083"/>
                  </a:cubicBezTo>
                  <a:cubicBezTo>
                    <a:pt x="1" y="3144"/>
                    <a:pt x="62" y="3205"/>
                    <a:pt x="123" y="3205"/>
                  </a:cubicBezTo>
                  <a:cubicBezTo>
                    <a:pt x="204" y="3205"/>
                    <a:pt x="265" y="3144"/>
                    <a:pt x="265" y="3083"/>
                  </a:cubicBezTo>
                  <a:cubicBezTo>
                    <a:pt x="265" y="2330"/>
                    <a:pt x="551" y="1617"/>
                    <a:pt x="1080" y="1087"/>
                  </a:cubicBezTo>
                  <a:cubicBezTo>
                    <a:pt x="1635" y="543"/>
                    <a:pt x="2361" y="268"/>
                    <a:pt x="3086" y="268"/>
                  </a:cubicBezTo>
                  <a:cubicBezTo>
                    <a:pt x="3797" y="268"/>
                    <a:pt x="4507" y="532"/>
                    <a:pt x="5051" y="1067"/>
                  </a:cubicBezTo>
                  <a:lnTo>
                    <a:pt x="4929" y="1169"/>
                  </a:lnTo>
                  <a:cubicBezTo>
                    <a:pt x="4868" y="1250"/>
                    <a:pt x="4909" y="1352"/>
                    <a:pt x="4990" y="1372"/>
                  </a:cubicBezTo>
                  <a:lnTo>
                    <a:pt x="5499" y="1474"/>
                  </a:lnTo>
                  <a:cubicBezTo>
                    <a:pt x="5508" y="1476"/>
                    <a:pt x="5516" y="1477"/>
                    <a:pt x="5524" y="1477"/>
                  </a:cubicBezTo>
                  <a:cubicBezTo>
                    <a:pt x="5593" y="1477"/>
                    <a:pt x="5642" y="1405"/>
                    <a:pt x="5642" y="1332"/>
                  </a:cubicBezTo>
                  <a:lnTo>
                    <a:pt x="5540" y="823"/>
                  </a:lnTo>
                  <a:cubicBezTo>
                    <a:pt x="5527" y="768"/>
                    <a:pt x="5468" y="732"/>
                    <a:pt x="5412" y="732"/>
                  </a:cubicBezTo>
                  <a:cubicBezTo>
                    <a:pt x="5384" y="732"/>
                    <a:pt x="5357" y="741"/>
                    <a:pt x="5336" y="762"/>
                  </a:cubicBezTo>
                  <a:lnTo>
                    <a:pt x="5235" y="884"/>
                  </a:lnTo>
                  <a:cubicBezTo>
                    <a:pt x="4636" y="296"/>
                    <a:pt x="3856" y="0"/>
                    <a:pt x="30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8"/>
            <p:cNvSpPr/>
            <p:nvPr/>
          </p:nvSpPr>
          <p:spPr>
            <a:xfrm>
              <a:off x="5135600" y="2768668"/>
              <a:ext cx="220895" cy="126008"/>
            </a:xfrm>
            <a:custGeom>
              <a:avLst/>
              <a:gdLst/>
              <a:ahLst/>
              <a:cxnLst/>
              <a:rect l="l" t="t" r="r" b="b"/>
              <a:pathLst>
                <a:path w="5643" h="3219" extrusionOk="0">
                  <a:moveTo>
                    <a:pt x="5520" y="1"/>
                  </a:moveTo>
                  <a:cubicBezTo>
                    <a:pt x="5438" y="1"/>
                    <a:pt x="5377" y="62"/>
                    <a:pt x="5377" y="123"/>
                  </a:cubicBezTo>
                  <a:cubicBezTo>
                    <a:pt x="5377" y="877"/>
                    <a:pt x="5092" y="1589"/>
                    <a:pt x="4563" y="2119"/>
                  </a:cubicBezTo>
                  <a:cubicBezTo>
                    <a:pt x="4010" y="2671"/>
                    <a:pt x="3293" y="2946"/>
                    <a:pt x="2577" y="2946"/>
                  </a:cubicBezTo>
                  <a:cubicBezTo>
                    <a:pt x="1868" y="2946"/>
                    <a:pt x="1159" y="2676"/>
                    <a:pt x="612" y="2139"/>
                  </a:cubicBezTo>
                  <a:lnTo>
                    <a:pt x="714" y="2037"/>
                  </a:lnTo>
                  <a:cubicBezTo>
                    <a:pt x="775" y="1976"/>
                    <a:pt x="734" y="1854"/>
                    <a:pt x="652" y="1834"/>
                  </a:cubicBezTo>
                  <a:lnTo>
                    <a:pt x="143" y="1732"/>
                  </a:lnTo>
                  <a:cubicBezTo>
                    <a:pt x="62" y="1732"/>
                    <a:pt x="1" y="1793"/>
                    <a:pt x="1" y="1875"/>
                  </a:cubicBezTo>
                  <a:lnTo>
                    <a:pt x="103" y="2384"/>
                  </a:lnTo>
                  <a:cubicBezTo>
                    <a:pt x="116" y="2438"/>
                    <a:pt x="175" y="2474"/>
                    <a:pt x="231" y="2474"/>
                  </a:cubicBezTo>
                  <a:cubicBezTo>
                    <a:pt x="259" y="2474"/>
                    <a:pt x="286" y="2465"/>
                    <a:pt x="306" y="2445"/>
                  </a:cubicBezTo>
                  <a:lnTo>
                    <a:pt x="408" y="2343"/>
                  </a:lnTo>
                  <a:cubicBezTo>
                    <a:pt x="1019" y="2913"/>
                    <a:pt x="1793" y="3219"/>
                    <a:pt x="2567" y="3219"/>
                  </a:cubicBezTo>
                  <a:cubicBezTo>
                    <a:pt x="3361" y="3219"/>
                    <a:pt x="4155" y="2913"/>
                    <a:pt x="4746" y="2302"/>
                  </a:cubicBezTo>
                  <a:cubicBezTo>
                    <a:pt x="5337" y="1732"/>
                    <a:pt x="5642" y="958"/>
                    <a:pt x="5642" y="123"/>
                  </a:cubicBezTo>
                  <a:cubicBezTo>
                    <a:pt x="5642" y="62"/>
                    <a:pt x="5581" y="1"/>
                    <a:pt x="55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080" name="Google Shape;1080;p48"/>
          <p:cNvCxnSpPr/>
          <p:nvPr/>
        </p:nvCxnSpPr>
        <p:spPr>
          <a:xfrm rot="10800000">
            <a:off x="2710625" y="3905075"/>
            <a:ext cx="24198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diamond" w="med" len="med"/>
            <a:tailEnd type="oval" w="med" len="med"/>
          </a:ln>
        </p:spPr>
      </p:cxnSp>
      <p:cxnSp>
        <p:nvCxnSpPr>
          <p:cNvPr id="1081" name="Google Shape;1081;p48"/>
          <p:cNvCxnSpPr/>
          <p:nvPr/>
        </p:nvCxnSpPr>
        <p:spPr>
          <a:xfrm rot="10800000">
            <a:off x="2740275" y="1635100"/>
            <a:ext cx="24198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diamond" w="med" len="med"/>
            <a:tailEnd type="oval" w="med" len="med"/>
          </a:ln>
        </p:spPr>
      </p:cxnSp>
      <p:cxnSp>
        <p:nvCxnSpPr>
          <p:cNvPr id="1082" name="Google Shape;1082;p48"/>
          <p:cNvCxnSpPr/>
          <p:nvPr/>
        </p:nvCxnSpPr>
        <p:spPr>
          <a:xfrm rot="10800000">
            <a:off x="3732025" y="2770088"/>
            <a:ext cx="13743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diamond" w="med" len="med"/>
            <a:tailEnd type="oval" w="med" len="med"/>
          </a:ln>
        </p:spPr>
      </p:cxnSp>
      <p:sp>
        <p:nvSpPr>
          <p:cNvPr id="1083" name="Google Shape;1083;p48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1084" name="Google Shape;1084;p48"/>
          <p:cNvSpPr txBox="1">
            <a:spLocks noGrp="1"/>
          </p:cNvSpPr>
          <p:nvPr>
            <p:ph type="title"/>
          </p:nvPr>
        </p:nvSpPr>
        <p:spPr>
          <a:xfrm>
            <a:off x="419721" y="572693"/>
            <a:ext cx="7704000" cy="32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שלוש</a:t>
            </a:r>
            <a:r>
              <a:rPr lang="he-IL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רמות הגירוי</a:t>
            </a:r>
            <a:endParaRPr sz="4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5" name="Google Shape;1085;p48"/>
          <p:cNvSpPr txBox="1">
            <a:spLocks noGrp="1"/>
          </p:cNvSpPr>
          <p:nvPr>
            <p:ph type="sldNum" idx="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4" name="Google Shape;1028;p48">
            <a:extLst>
              <a:ext uri="{FF2B5EF4-FFF2-40B4-BE49-F238E27FC236}">
                <a16:creationId xmlns:a16="http://schemas.microsoft.com/office/drawing/2014/main" id="{12C776EF-1F87-5FF6-01F1-C0A6B14A43EC}"/>
              </a:ext>
            </a:extLst>
          </p:cNvPr>
          <p:cNvSpPr txBox="1"/>
          <p:nvPr/>
        </p:nvSpPr>
        <p:spPr>
          <a:xfrm>
            <a:off x="5160075" y="2571750"/>
            <a:ext cx="30891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dk1"/>
              </a:buClr>
              <a:buSzPts val="3100"/>
              <a:buFont typeface="Roboto Slab"/>
              <a:buNone/>
              <a:defRPr sz="4000" b="1">
                <a:solidFill>
                  <a:schemeClr val="accent4"/>
                </a:solidFill>
                <a:latin typeface="Calibri" panose="020F0502020204030204" pitchFamily="34" charset="0"/>
                <a:ea typeface="Roboto Slab"/>
                <a:cs typeface="Calibri" panose="020F0502020204030204" pitchFamily="34" charset="0"/>
                <a:sym typeface="Roboto Slab"/>
              </a:defRPr>
            </a:lvl1pPr>
            <a:lvl2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he-IL" sz="3200" dirty="0">
                <a:solidFill>
                  <a:schemeClr val="tx1"/>
                </a:solidFill>
              </a:rPr>
              <a:t>הגירוי</a:t>
            </a:r>
            <a:r>
              <a:rPr lang="he-IL" sz="3200" dirty="0"/>
              <a:t> </a:t>
            </a:r>
            <a:r>
              <a:rPr lang="he-IL" sz="3200" dirty="0" err="1"/>
              <a:t>הפרוקסימלי</a:t>
            </a:r>
            <a:endParaRPr sz="3200" dirty="0"/>
          </a:p>
        </p:txBody>
      </p:sp>
      <p:sp>
        <p:nvSpPr>
          <p:cNvPr id="5" name="Google Shape;1028;p48">
            <a:extLst>
              <a:ext uri="{FF2B5EF4-FFF2-40B4-BE49-F238E27FC236}">
                <a16:creationId xmlns:a16="http://schemas.microsoft.com/office/drawing/2014/main" id="{696FE236-67FB-2FE5-E3BC-260FA06026E2}"/>
              </a:ext>
            </a:extLst>
          </p:cNvPr>
          <p:cNvSpPr txBox="1"/>
          <p:nvPr/>
        </p:nvSpPr>
        <p:spPr>
          <a:xfrm>
            <a:off x="4922433" y="3714291"/>
            <a:ext cx="30891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dk1"/>
              </a:buClr>
              <a:buSzPts val="3100"/>
              <a:buFont typeface="Roboto Slab"/>
              <a:buNone/>
              <a:defRPr sz="4000" b="1">
                <a:solidFill>
                  <a:schemeClr val="accent4"/>
                </a:solidFill>
                <a:latin typeface="Calibri" panose="020F0502020204030204" pitchFamily="34" charset="0"/>
                <a:ea typeface="Roboto Slab"/>
                <a:cs typeface="Calibri" panose="020F0502020204030204" pitchFamily="34" charset="0"/>
                <a:sym typeface="Roboto Slab"/>
              </a:defRPr>
            </a:lvl1pPr>
            <a:lvl2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he-IL" sz="3200" dirty="0">
                <a:solidFill>
                  <a:schemeClr val="tx1"/>
                </a:solidFill>
              </a:rPr>
              <a:t>הגירוי</a:t>
            </a:r>
            <a:r>
              <a:rPr lang="he-IL" sz="3200" dirty="0"/>
              <a:t> הנתפס</a:t>
            </a:r>
            <a:endParaRPr sz="3200" dirty="0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8C8D53EB-E584-2C33-52DB-ED2D5B94BE5A}"/>
              </a:ext>
            </a:extLst>
          </p:cNvPr>
          <p:cNvSpPr txBox="1"/>
          <p:nvPr/>
        </p:nvSpPr>
        <p:spPr>
          <a:xfrm>
            <a:off x="623854" y="4319475"/>
            <a:ext cx="9072441" cy="1058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Clr>
                <a:schemeClr val="dk1"/>
              </a:buClr>
              <a:buSzPts val="3100"/>
              <a:buFont typeface="Roboto Slab"/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Roboto Slab"/>
                <a:cs typeface="Calibri" panose="020F0502020204030204" pitchFamily="34" charset="0"/>
              </a:defRPr>
            </a:lvl1pPr>
            <a:lvl2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r>
              <a:rPr lang="he-IL" sz="2800" dirty="0">
                <a:solidFill>
                  <a:schemeClr val="accent4"/>
                </a:solidFill>
              </a:rPr>
              <a:t>תהליך</a:t>
            </a:r>
            <a:r>
              <a:rPr lang="he-IL" sz="2400" dirty="0">
                <a:solidFill>
                  <a:schemeClr val="accent4"/>
                </a:solidFill>
              </a:rPr>
              <a:t> </a:t>
            </a:r>
            <a:r>
              <a:rPr lang="he-IL" sz="2800" dirty="0">
                <a:solidFill>
                  <a:schemeClr val="accent4"/>
                </a:solidFill>
              </a:rPr>
              <a:t>התפיסה</a:t>
            </a:r>
            <a:r>
              <a:rPr lang="he-IL" sz="2400" dirty="0">
                <a:solidFill>
                  <a:schemeClr val="accent4"/>
                </a:solidFill>
              </a:rPr>
              <a:t> </a:t>
            </a:r>
            <a:r>
              <a:rPr lang="he-IL" sz="2400" dirty="0"/>
              <a:t>הוא תרגום של הגירוי </a:t>
            </a:r>
            <a:r>
              <a:rPr lang="he-IL" sz="2400" dirty="0" err="1"/>
              <a:t>הפרוקסימלי</a:t>
            </a:r>
            <a:r>
              <a:rPr lang="he-IL" sz="2400" dirty="0"/>
              <a:t> לגירוי הנתפס </a:t>
            </a:r>
          </a:p>
        </p:txBody>
      </p:sp>
      <p:grpSp>
        <p:nvGrpSpPr>
          <p:cNvPr id="8" name="Google Shape;1075;p48">
            <a:extLst>
              <a:ext uri="{FF2B5EF4-FFF2-40B4-BE49-F238E27FC236}">
                <a16:creationId xmlns:a16="http://schemas.microsoft.com/office/drawing/2014/main" id="{7BD30629-445D-A1AF-0A0A-889E8B81432F}"/>
              </a:ext>
            </a:extLst>
          </p:cNvPr>
          <p:cNvGrpSpPr/>
          <p:nvPr/>
        </p:nvGrpSpPr>
        <p:grpSpPr>
          <a:xfrm>
            <a:off x="1827967" y="1604043"/>
            <a:ext cx="418569" cy="446710"/>
            <a:chOff x="5115675" y="2637650"/>
            <a:chExt cx="240820" cy="257026"/>
          </a:xfrm>
        </p:grpSpPr>
        <p:sp>
          <p:nvSpPr>
            <p:cNvPr id="9" name="Google Shape;1076;p48">
              <a:extLst>
                <a:ext uri="{FF2B5EF4-FFF2-40B4-BE49-F238E27FC236}">
                  <a16:creationId xmlns:a16="http://schemas.microsoft.com/office/drawing/2014/main" id="{B8C70707-1AE7-A353-BEB3-006903D1D2B2}"/>
                </a:ext>
              </a:extLst>
            </p:cNvPr>
            <p:cNvSpPr/>
            <p:nvPr/>
          </p:nvSpPr>
          <p:spPr>
            <a:xfrm>
              <a:off x="5145973" y="2676208"/>
              <a:ext cx="180224" cy="179402"/>
            </a:xfrm>
            <a:custGeom>
              <a:avLst/>
              <a:gdLst/>
              <a:ahLst/>
              <a:cxnLst/>
              <a:rect l="l" t="t" r="r" b="b"/>
              <a:pathLst>
                <a:path w="4604" h="4583" extrusionOk="0">
                  <a:moveTo>
                    <a:pt x="2302" y="1406"/>
                  </a:moveTo>
                  <a:cubicBezTo>
                    <a:pt x="2791" y="1406"/>
                    <a:pt x="3198" y="1813"/>
                    <a:pt x="3198" y="2302"/>
                  </a:cubicBezTo>
                  <a:cubicBezTo>
                    <a:pt x="3198" y="2791"/>
                    <a:pt x="2791" y="3178"/>
                    <a:pt x="2302" y="3178"/>
                  </a:cubicBezTo>
                  <a:cubicBezTo>
                    <a:pt x="1813" y="3178"/>
                    <a:pt x="1426" y="2791"/>
                    <a:pt x="1426" y="2302"/>
                  </a:cubicBezTo>
                  <a:cubicBezTo>
                    <a:pt x="1426" y="1813"/>
                    <a:pt x="1813" y="1406"/>
                    <a:pt x="2302" y="1406"/>
                  </a:cubicBezTo>
                  <a:close/>
                  <a:moveTo>
                    <a:pt x="2302" y="1202"/>
                  </a:moveTo>
                  <a:cubicBezTo>
                    <a:pt x="1691" y="1202"/>
                    <a:pt x="1202" y="1691"/>
                    <a:pt x="1202" y="2302"/>
                  </a:cubicBezTo>
                  <a:cubicBezTo>
                    <a:pt x="1202" y="2892"/>
                    <a:pt x="1691" y="3402"/>
                    <a:pt x="2302" y="3402"/>
                  </a:cubicBezTo>
                  <a:cubicBezTo>
                    <a:pt x="2913" y="3402"/>
                    <a:pt x="3402" y="2892"/>
                    <a:pt x="3402" y="2302"/>
                  </a:cubicBezTo>
                  <a:cubicBezTo>
                    <a:pt x="3402" y="1691"/>
                    <a:pt x="2913" y="1202"/>
                    <a:pt x="2302" y="1202"/>
                  </a:cubicBezTo>
                  <a:close/>
                  <a:moveTo>
                    <a:pt x="2526" y="204"/>
                  </a:moveTo>
                  <a:lnTo>
                    <a:pt x="2567" y="265"/>
                  </a:lnTo>
                  <a:lnTo>
                    <a:pt x="2567" y="815"/>
                  </a:lnTo>
                  <a:lnTo>
                    <a:pt x="2648" y="836"/>
                  </a:lnTo>
                  <a:cubicBezTo>
                    <a:pt x="2811" y="856"/>
                    <a:pt x="2954" y="917"/>
                    <a:pt x="3096" y="1019"/>
                  </a:cubicBezTo>
                  <a:lnTo>
                    <a:pt x="3157" y="1060"/>
                  </a:lnTo>
                  <a:lnTo>
                    <a:pt x="3565" y="673"/>
                  </a:lnTo>
                  <a:lnTo>
                    <a:pt x="3585" y="652"/>
                  </a:lnTo>
                  <a:lnTo>
                    <a:pt x="3626" y="673"/>
                  </a:lnTo>
                  <a:lnTo>
                    <a:pt x="3931" y="978"/>
                  </a:lnTo>
                  <a:lnTo>
                    <a:pt x="3931" y="1039"/>
                  </a:lnTo>
                  <a:lnTo>
                    <a:pt x="3544" y="1426"/>
                  </a:lnTo>
                  <a:lnTo>
                    <a:pt x="3585" y="1508"/>
                  </a:lnTo>
                  <a:cubicBezTo>
                    <a:pt x="3666" y="1650"/>
                    <a:pt x="3727" y="1793"/>
                    <a:pt x="3768" y="1956"/>
                  </a:cubicBezTo>
                  <a:lnTo>
                    <a:pt x="3789" y="2037"/>
                  </a:lnTo>
                  <a:lnTo>
                    <a:pt x="4338" y="2037"/>
                  </a:lnTo>
                  <a:lnTo>
                    <a:pt x="4379" y="2078"/>
                  </a:lnTo>
                  <a:lnTo>
                    <a:pt x="4379" y="2505"/>
                  </a:lnTo>
                  <a:lnTo>
                    <a:pt x="4338" y="2567"/>
                  </a:lnTo>
                  <a:lnTo>
                    <a:pt x="3789" y="2567"/>
                  </a:lnTo>
                  <a:lnTo>
                    <a:pt x="3768" y="2648"/>
                  </a:lnTo>
                  <a:cubicBezTo>
                    <a:pt x="3727" y="2791"/>
                    <a:pt x="3666" y="2954"/>
                    <a:pt x="3585" y="3076"/>
                  </a:cubicBezTo>
                  <a:lnTo>
                    <a:pt x="3544" y="3157"/>
                  </a:lnTo>
                  <a:lnTo>
                    <a:pt x="3931" y="3544"/>
                  </a:lnTo>
                  <a:lnTo>
                    <a:pt x="3951" y="3585"/>
                  </a:lnTo>
                  <a:lnTo>
                    <a:pt x="3931" y="3605"/>
                  </a:lnTo>
                  <a:lnTo>
                    <a:pt x="3626" y="3911"/>
                  </a:lnTo>
                  <a:lnTo>
                    <a:pt x="3585" y="3931"/>
                  </a:lnTo>
                  <a:lnTo>
                    <a:pt x="3565" y="3911"/>
                  </a:lnTo>
                  <a:lnTo>
                    <a:pt x="3157" y="3524"/>
                  </a:lnTo>
                  <a:lnTo>
                    <a:pt x="3096" y="3585"/>
                  </a:lnTo>
                  <a:cubicBezTo>
                    <a:pt x="2954" y="3666"/>
                    <a:pt x="2811" y="3727"/>
                    <a:pt x="2648" y="3768"/>
                  </a:cubicBezTo>
                  <a:lnTo>
                    <a:pt x="2567" y="3789"/>
                  </a:lnTo>
                  <a:lnTo>
                    <a:pt x="2567" y="4338"/>
                  </a:lnTo>
                  <a:lnTo>
                    <a:pt x="2526" y="4379"/>
                  </a:lnTo>
                  <a:lnTo>
                    <a:pt x="2078" y="4379"/>
                  </a:lnTo>
                  <a:lnTo>
                    <a:pt x="2037" y="4338"/>
                  </a:lnTo>
                  <a:lnTo>
                    <a:pt x="2037" y="3789"/>
                  </a:lnTo>
                  <a:lnTo>
                    <a:pt x="1956" y="3768"/>
                  </a:lnTo>
                  <a:cubicBezTo>
                    <a:pt x="1793" y="3727"/>
                    <a:pt x="1650" y="3666"/>
                    <a:pt x="1508" y="3585"/>
                  </a:cubicBezTo>
                  <a:lnTo>
                    <a:pt x="1446" y="3524"/>
                  </a:lnTo>
                  <a:lnTo>
                    <a:pt x="1060" y="3911"/>
                  </a:lnTo>
                  <a:lnTo>
                    <a:pt x="978" y="3911"/>
                  </a:lnTo>
                  <a:lnTo>
                    <a:pt x="673" y="3605"/>
                  </a:lnTo>
                  <a:lnTo>
                    <a:pt x="673" y="3585"/>
                  </a:lnTo>
                  <a:lnTo>
                    <a:pt x="673" y="3544"/>
                  </a:lnTo>
                  <a:lnTo>
                    <a:pt x="1060" y="3157"/>
                  </a:lnTo>
                  <a:lnTo>
                    <a:pt x="1019" y="3076"/>
                  </a:lnTo>
                  <a:cubicBezTo>
                    <a:pt x="937" y="2954"/>
                    <a:pt x="876" y="2791"/>
                    <a:pt x="836" y="2648"/>
                  </a:cubicBezTo>
                  <a:lnTo>
                    <a:pt x="815" y="2567"/>
                  </a:lnTo>
                  <a:lnTo>
                    <a:pt x="265" y="2567"/>
                  </a:lnTo>
                  <a:lnTo>
                    <a:pt x="225" y="2505"/>
                  </a:lnTo>
                  <a:lnTo>
                    <a:pt x="225" y="2078"/>
                  </a:lnTo>
                  <a:lnTo>
                    <a:pt x="265" y="2037"/>
                  </a:lnTo>
                  <a:lnTo>
                    <a:pt x="815" y="2037"/>
                  </a:lnTo>
                  <a:lnTo>
                    <a:pt x="836" y="1956"/>
                  </a:lnTo>
                  <a:cubicBezTo>
                    <a:pt x="876" y="1793"/>
                    <a:pt x="937" y="1650"/>
                    <a:pt x="1019" y="1508"/>
                  </a:cubicBezTo>
                  <a:lnTo>
                    <a:pt x="1060" y="1426"/>
                  </a:lnTo>
                  <a:lnTo>
                    <a:pt x="673" y="1039"/>
                  </a:lnTo>
                  <a:lnTo>
                    <a:pt x="673" y="978"/>
                  </a:lnTo>
                  <a:lnTo>
                    <a:pt x="978" y="673"/>
                  </a:lnTo>
                  <a:lnTo>
                    <a:pt x="1060" y="673"/>
                  </a:lnTo>
                  <a:lnTo>
                    <a:pt x="1446" y="1060"/>
                  </a:lnTo>
                  <a:lnTo>
                    <a:pt x="1508" y="1019"/>
                  </a:lnTo>
                  <a:cubicBezTo>
                    <a:pt x="1650" y="917"/>
                    <a:pt x="1793" y="856"/>
                    <a:pt x="1956" y="836"/>
                  </a:cubicBezTo>
                  <a:lnTo>
                    <a:pt x="2037" y="815"/>
                  </a:lnTo>
                  <a:lnTo>
                    <a:pt x="2037" y="265"/>
                  </a:lnTo>
                  <a:lnTo>
                    <a:pt x="2078" y="204"/>
                  </a:lnTo>
                  <a:close/>
                  <a:moveTo>
                    <a:pt x="2078" y="1"/>
                  </a:moveTo>
                  <a:cubicBezTo>
                    <a:pt x="1935" y="1"/>
                    <a:pt x="1833" y="102"/>
                    <a:pt x="1833" y="265"/>
                  </a:cubicBezTo>
                  <a:lnTo>
                    <a:pt x="1833" y="632"/>
                  </a:lnTo>
                  <a:cubicBezTo>
                    <a:pt x="1711" y="673"/>
                    <a:pt x="1589" y="713"/>
                    <a:pt x="1467" y="774"/>
                  </a:cubicBezTo>
                  <a:lnTo>
                    <a:pt x="1202" y="510"/>
                  </a:lnTo>
                  <a:cubicBezTo>
                    <a:pt x="1151" y="459"/>
                    <a:pt x="1085" y="433"/>
                    <a:pt x="1019" y="433"/>
                  </a:cubicBezTo>
                  <a:cubicBezTo>
                    <a:pt x="953" y="433"/>
                    <a:pt x="886" y="459"/>
                    <a:pt x="836" y="510"/>
                  </a:cubicBezTo>
                  <a:lnTo>
                    <a:pt x="530" y="815"/>
                  </a:lnTo>
                  <a:cubicBezTo>
                    <a:pt x="428" y="917"/>
                    <a:pt x="428" y="1100"/>
                    <a:pt x="530" y="1202"/>
                  </a:cubicBezTo>
                  <a:lnTo>
                    <a:pt x="795" y="1467"/>
                  </a:lnTo>
                  <a:cubicBezTo>
                    <a:pt x="734" y="1569"/>
                    <a:pt x="693" y="1691"/>
                    <a:pt x="652" y="1813"/>
                  </a:cubicBezTo>
                  <a:lnTo>
                    <a:pt x="265" y="1813"/>
                  </a:lnTo>
                  <a:cubicBezTo>
                    <a:pt x="123" y="1813"/>
                    <a:pt x="1" y="1935"/>
                    <a:pt x="1" y="2078"/>
                  </a:cubicBezTo>
                  <a:lnTo>
                    <a:pt x="1" y="2505"/>
                  </a:lnTo>
                  <a:cubicBezTo>
                    <a:pt x="1" y="2648"/>
                    <a:pt x="123" y="2770"/>
                    <a:pt x="265" y="2770"/>
                  </a:cubicBezTo>
                  <a:lnTo>
                    <a:pt x="652" y="2770"/>
                  </a:lnTo>
                  <a:cubicBezTo>
                    <a:pt x="693" y="2892"/>
                    <a:pt x="734" y="3015"/>
                    <a:pt x="795" y="3116"/>
                  </a:cubicBezTo>
                  <a:lnTo>
                    <a:pt x="530" y="3402"/>
                  </a:lnTo>
                  <a:cubicBezTo>
                    <a:pt x="469" y="3442"/>
                    <a:pt x="449" y="3503"/>
                    <a:pt x="449" y="3585"/>
                  </a:cubicBezTo>
                  <a:cubicBezTo>
                    <a:pt x="449" y="3646"/>
                    <a:pt x="469" y="3707"/>
                    <a:pt x="530" y="3768"/>
                  </a:cubicBezTo>
                  <a:lnTo>
                    <a:pt x="836" y="4074"/>
                  </a:lnTo>
                  <a:cubicBezTo>
                    <a:pt x="886" y="4125"/>
                    <a:pt x="953" y="4150"/>
                    <a:pt x="1019" y="4150"/>
                  </a:cubicBezTo>
                  <a:cubicBezTo>
                    <a:pt x="1085" y="4150"/>
                    <a:pt x="1151" y="4125"/>
                    <a:pt x="1202" y="4074"/>
                  </a:cubicBezTo>
                  <a:lnTo>
                    <a:pt x="1467" y="3809"/>
                  </a:lnTo>
                  <a:cubicBezTo>
                    <a:pt x="1589" y="3870"/>
                    <a:pt x="1711" y="3911"/>
                    <a:pt x="1833" y="3951"/>
                  </a:cubicBezTo>
                  <a:lnTo>
                    <a:pt x="1833" y="4338"/>
                  </a:lnTo>
                  <a:cubicBezTo>
                    <a:pt x="1833" y="4481"/>
                    <a:pt x="1935" y="4583"/>
                    <a:pt x="2078" y="4583"/>
                  </a:cubicBezTo>
                  <a:lnTo>
                    <a:pt x="2526" y="4583"/>
                  </a:lnTo>
                  <a:cubicBezTo>
                    <a:pt x="2668" y="4583"/>
                    <a:pt x="2791" y="4481"/>
                    <a:pt x="2791" y="4338"/>
                  </a:cubicBezTo>
                  <a:lnTo>
                    <a:pt x="2791" y="3951"/>
                  </a:lnTo>
                  <a:cubicBezTo>
                    <a:pt x="2913" y="3911"/>
                    <a:pt x="3015" y="3870"/>
                    <a:pt x="3137" y="3809"/>
                  </a:cubicBezTo>
                  <a:lnTo>
                    <a:pt x="3402" y="4074"/>
                  </a:lnTo>
                  <a:cubicBezTo>
                    <a:pt x="3453" y="4125"/>
                    <a:pt x="3524" y="4150"/>
                    <a:pt x="3593" y="4150"/>
                  </a:cubicBezTo>
                  <a:cubicBezTo>
                    <a:pt x="3661" y="4150"/>
                    <a:pt x="3727" y="4125"/>
                    <a:pt x="3768" y="4074"/>
                  </a:cubicBezTo>
                  <a:lnTo>
                    <a:pt x="4074" y="3768"/>
                  </a:lnTo>
                  <a:cubicBezTo>
                    <a:pt x="4135" y="3707"/>
                    <a:pt x="4155" y="3646"/>
                    <a:pt x="4155" y="3585"/>
                  </a:cubicBezTo>
                  <a:cubicBezTo>
                    <a:pt x="4155" y="3503"/>
                    <a:pt x="4135" y="3442"/>
                    <a:pt x="4074" y="3402"/>
                  </a:cubicBezTo>
                  <a:lnTo>
                    <a:pt x="3809" y="3116"/>
                  </a:lnTo>
                  <a:cubicBezTo>
                    <a:pt x="3870" y="3015"/>
                    <a:pt x="3931" y="2892"/>
                    <a:pt x="3951" y="2770"/>
                  </a:cubicBezTo>
                  <a:lnTo>
                    <a:pt x="4338" y="2770"/>
                  </a:lnTo>
                  <a:cubicBezTo>
                    <a:pt x="4481" y="2770"/>
                    <a:pt x="4603" y="2648"/>
                    <a:pt x="4603" y="2505"/>
                  </a:cubicBezTo>
                  <a:lnTo>
                    <a:pt x="4603" y="2078"/>
                  </a:lnTo>
                  <a:cubicBezTo>
                    <a:pt x="4603" y="1935"/>
                    <a:pt x="4481" y="1813"/>
                    <a:pt x="4338" y="1813"/>
                  </a:cubicBezTo>
                  <a:lnTo>
                    <a:pt x="3951" y="1813"/>
                  </a:lnTo>
                  <a:cubicBezTo>
                    <a:pt x="3931" y="1691"/>
                    <a:pt x="3870" y="1569"/>
                    <a:pt x="3809" y="1467"/>
                  </a:cubicBezTo>
                  <a:lnTo>
                    <a:pt x="4074" y="1202"/>
                  </a:lnTo>
                  <a:cubicBezTo>
                    <a:pt x="4175" y="1100"/>
                    <a:pt x="4175" y="917"/>
                    <a:pt x="4074" y="815"/>
                  </a:cubicBezTo>
                  <a:lnTo>
                    <a:pt x="3768" y="510"/>
                  </a:lnTo>
                  <a:cubicBezTo>
                    <a:pt x="3727" y="459"/>
                    <a:pt x="3661" y="433"/>
                    <a:pt x="3593" y="433"/>
                  </a:cubicBezTo>
                  <a:cubicBezTo>
                    <a:pt x="3524" y="433"/>
                    <a:pt x="3453" y="459"/>
                    <a:pt x="3402" y="510"/>
                  </a:cubicBezTo>
                  <a:lnTo>
                    <a:pt x="3137" y="774"/>
                  </a:lnTo>
                  <a:cubicBezTo>
                    <a:pt x="3015" y="713"/>
                    <a:pt x="2913" y="673"/>
                    <a:pt x="2791" y="632"/>
                  </a:cubicBezTo>
                  <a:lnTo>
                    <a:pt x="2791" y="265"/>
                  </a:lnTo>
                  <a:cubicBezTo>
                    <a:pt x="2791" y="102"/>
                    <a:pt x="2668" y="1"/>
                    <a:pt x="25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77;p48">
              <a:extLst>
                <a:ext uri="{FF2B5EF4-FFF2-40B4-BE49-F238E27FC236}">
                  <a16:creationId xmlns:a16="http://schemas.microsoft.com/office/drawing/2014/main" id="{CCFAC9BA-EF17-013F-BF60-B90093426E43}"/>
                </a:ext>
              </a:extLst>
            </p:cNvPr>
            <p:cNvSpPr/>
            <p:nvPr/>
          </p:nvSpPr>
          <p:spPr>
            <a:xfrm>
              <a:off x="5212950" y="2742362"/>
              <a:ext cx="46269" cy="47091"/>
            </a:xfrm>
            <a:custGeom>
              <a:avLst/>
              <a:gdLst/>
              <a:ahLst/>
              <a:cxnLst/>
              <a:rect l="l" t="t" r="r" b="b"/>
              <a:pathLst>
                <a:path w="1182" h="1203" extrusionOk="0">
                  <a:moveTo>
                    <a:pt x="591" y="1"/>
                  </a:moveTo>
                  <a:cubicBezTo>
                    <a:pt x="265" y="1"/>
                    <a:pt x="0" y="266"/>
                    <a:pt x="0" y="612"/>
                  </a:cubicBezTo>
                  <a:cubicBezTo>
                    <a:pt x="0" y="938"/>
                    <a:pt x="265" y="1202"/>
                    <a:pt x="591" y="1202"/>
                  </a:cubicBezTo>
                  <a:cubicBezTo>
                    <a:pt x="917" y="1202"/>
                    <a:pt x="1181" y="938"/>
                    <a:pt x="1181" y="612"/>
                  </a:cubicBezTo>
                  <a:cubicBezTo>
                    <a:pt x="1181" y="266"/>
                    <a:pt x="917" y="1"/>
                    <a:pt x="5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078;p48">
              <a:extLst>
                <a:ext uri="{FF2B5EF4-FFF2-40B4-BE49-F238E27FC236}">
                  <a16:creationId xmlns:a16="http://schemas.microsoft.com/office/drawing/2014/main" id="{4CE86FC2-C2FF-2428-4A70-648A1CC4D4E7}"/>
                </a:ext>
              </a:extLst>
            </p:cNvPr>
            <p:cNvSpPr/>
            <p:nvPr/>
          </p:nvSpPr>
          <p:spPr>
            <a:xfrm>
              <a:off x="5115675" y="2637650"/>
              <a:ext cx="220856" cy="125499"/>
            </a:xfrm>
            <a:custGeom>
              <a:avLst/>
              <a:gdLst/>
              <a:ahLst/>
              <a:cxnLst/>
              <a:rect l="l" t="t" r="r" b="b"/>
              <a:pathLst>
                <a:path w="5642" h="3206" extrusionOk="0">
                  <a:moveTo>
                    <a:pt x="3076" y="0"/>
                  </a:moveTo>
                  <a:cubicBezTo>
                    <a:pt x="2288" y="0"/>
                    <a:pt x="1500" y="301"/>
                    <a:pt x="897" y="904"/>
                  </a:cubicBezTo>
                  <a:cubicBezTo>
                    <a:pt x="326" y="1474"/>
                    <a:pt x="1" y="2248"/>
                    <a:pt x="1" y="3083"/>
                  </a:cubicBezTo>
                  <a:cubicBezTo>
                    <a:pt x="1" y="3144"/>
                    <a:pt x="62" y="3205"/>
                    <a:pt x="123" y="3205"/>
                  </a:cubicBezTo>
                  <a:cubicBezTo>
                    <a:pt x="204" y="3205"/>
                    <a:pt x="265" y="3144"/>
                    <a:pt x="265" y="3083"/>
                  </a:cubicBezTo>
                  <a:cubicBezTo>
                    <a:pt x="265" y="2330"/>
                    <a:pt x="551" y="1617"/>
                    <a:pt x="1080" y="1087"/>
                  </a:cubicBezTo>
                  <a:cubicBezTo>
                    <a:pt x="1635" y="543"/>
                    <a:pt x="2361" y="268"/>
                    <a:pt x="3086" y="268"/>
                  </a:cubicBezTo>
                  <a:cubicBezTo>
                    <a:pt x="3797" y="268"/>
                    <a:pt x="4507" y="532"/>
                    <a:pt x="5051" y="1067"/>
                  </a:cubicBezTo>
                  <a:lnTo>
                    <a:pt x="4929" y="1169"/>
                  </a:lnTo>
                  <a:cubicBezTo>
                    <a:pt x="4868" y="1250"/>
                    <a:pt x="4909" y="1352"/>
                    <a:pt x="4990" y="1372"/>
                  </a:cubicBezTo>
                  <a:lnTo>
                    <a:pt x="5499" y="1474"/>
                  </a:lnTo>
                  <a:cubicBezTo>
                    <a:pt x="5508" y="1476"/>
                    <a:pt x="5516" y="1477"/>
                    <a:pt x="5524" y="1477"/>
                  </a:cubicBezTo>
                  <a:cubicBezTo>
                    <a:pt x="5593" y="1477"/>
                    <a:pt x="5642" y="1405"/>
                    <a:pt x="5642" y="1332"/>
                  </a:cubicBezTo>
                  <a:lnTo>
                    <a:pt x="5540" y="823"/>
                  </a:lnTo>
                  <a:cubicBezTo>
                    <a:pt x="5527" y="768"/>
                    <a:pt x="5468" y="732"/>
                    <a:pt x="5412" y="732"/>
                  </a:cubicBezTo>
                  <a:cubicBezTo>
                    <a:pt x="5384" y="732"/>
                    <a:pt x="5357" y="741"/>
                    <a:pt x="5336" y="762"/>
                  </a:cubicBezTo>
                  <a:lnTo>
                    <a:pt x="5235" y="884"/>
                  </a:lnTo>
                  <a:cubicBezTo>
                    <a:pt x="4636" y="296"/>
                    <a:pt x="3856" y="0"/>
                    <a:pt x="30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079;p48">
              <a:extLst>
                <a:ext uri="{FF2B5EF4-FFF2-40B4-BE49-F238E27FC236}">
                  <a16:creationId xmlns:a16="http://schemas.microsoft.com/office/drawing/2014/main" id="{BAA46344-A40A-891D-8A20-C11D98C4CD89}"/>
                </a:ext>
              </a:extLst>
            </p:cNvPr>
            <p:cNvSpPr/>
            <p:nvPr/>
          </p:nvSpPr>
          <p:spPr>
            <a:xfrm>
              <a:off x="5135600" y="2768668"/>
              <a:ext cx="220895" cy="126008"/>
            </a:xfrm>
            <a:custGeom>
              <a:avLst/>
              <a:gdLst/>
              <a:ahLst/>
              <a:cxnLst/>
              <a:rect l="l" t="t" r="r" b="b"/>
              <a:pathLst>
                <a:path w="5643" h="3219" extrusionOk="0">
                  <a:moveTo>
                    <a:pt x="5520" y="1"/>
                  </a:moveTo>
                  <a:cubicBezTo>
                    <a:pt x="5438" y="1"/>
                    <a:pt x="5377" y="62"/>
                    <a:pt x="5377" y="123"/>
                  </a:cubicBezTo>
                  <a:cubicBezTo>
                    <a:pt x="5377" y="877"/>
                    <a:pt x="5092" y="1589"/>
                    <a:pt x="4563" y="2119"/>
                  </a:cubicBezTo>
                  <a:cubicBezTo>
                    <a:pt x="4010" y="2671"/>
                    <a:pt x="3293" y="2946"/>
                    <a:pt x="2577" y="2946"/>
                  </a:cubicBezTo>
                  <a:cubicBezTo>
                    <a:pt x="1868" y="2946"/>
                    <a:pt x="1159" y="2676"/>
                    <a:pt x="612" y="2139"/>
                  </a:cubicBezTo>
                  <a:lnTo>
                    <a:pt x="714" y="2037"/>
                  </a:lnTo>
                  <a:cubicBezTo>
                    <a:pt x="775" y="1976"/>
                    <a:pt x="734" y="1854"/>
                    <a:pt x="652" y="1834"/>
                  </a:cubicBezTo>
                  <a:lnTo>
                    <a:pt x="143" y="1732"/>
                  </a:lnTo>
                  <a:cubicBezTo>
                    <a:pt x="62" y="1732"/>
                    <a:pt x="1" y="1793"/>
                    <a:pt x="1" y="1875"/>
                  </a:cubicBezTo>
                  <a:lnTo>
                    <a:pt x="103" y="2384"/>
                  </a:lnTo>
                  <a:cubicBezTo>
                    <a:pt x="116" y="2438"/>
                    <a:pt x="175" y="2474"/>
                    <a:pt x="231" y="2474"/>
                  </a:cubicBezTo>
                  <a:cubicBezTo>
                    <a:pt x="259" y="2474"/>
                    <a:pt x="286" y="2465"/>
                    <a:pt x="306" y="2445"/>
                  </a:cubicBezTo>
                  <a:lnTo>
                    <a:pt x="408" y="2343"/>
                  </a:lnTo>
                  <a:cubicBezTo>
                    <a:pt x="1019" y="2913"/>
                    <a:pt x="1793" y="3219"/>
                    <a:pt x="2567" y="3219"/>
                  </a:cubicBezTo>
                  <a:cubicBezTo>
                    <a:pt x="3361" y="3219"/>
                    <a:pt x="4155" y="2913"/>
                    <a:pt x="4746" y="2302"/>
                  </a:cubicBezTo>
                  <a:cubicBezTo>
                    <a:pt x="5337" y="1732"/>
                    <a:pt x="5642" y="958"/>
                    <a:pt x="5642" y="123"/>
                  </a:cubicBezTo>
                  <a:cubicBezTo>
                    <a:pt x="5642" y="62"/>
                    <a:pt x="5581" y="1"/>
                    <a:pt x="55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1075;p48">
            <a:extLst>
              <a:ext uri="{FF2B5EF4-FFF2-40B4-BE49-F238E27FC236}">
                <a16:creationId xmlns:a16="http://schemas.microsoft.com/office/drawing/2014/main" id="{EB42A11D-0D33-50DE-28E5-CCC239194671}"/>
              </a:ext>
            </a:extLst>
          </p:cNvPr>
          <p:cNvGrpSpPr/>
          <p:nvPr/>
        </p:nvGrpSpPr>
        <p:grpSpPr>
          <a:xfrm>
            <a:off x="1807186" y="3756602"/>
            <a:ext cx="418569" cy="446710"/>
            <a:chOff x="5115675" y="2637650"/>
            <a:chExt cx="240820" cy="257026"/>
          </a:xfrm>
        </p:grpSpPr>
        <p:sp>
          <p:nvSpPr>
            <p:cNvPr id="14" name="Google Shape;1076;p48">
              <a:extLst>
                <a:ext uri="{FF2B5EF4-FFF2-40B4-BE49-F238E27FC236}">
                  <a16:creationId xmlns:a16="http://schemas.microsoft.com/office/drawing/2014/main" id="{8ECF72C4-080A-B003-6EFD-D6A81B3CCA62}"/>
                </a:ext>
              </a:extLst>
            </p:cNvPr>
            <p:cNvSpPr/>
            <p:nvPr/>
          </p:nvSpPr>
          <p:spPr>
            <a:xfrm>
              <a:off x="5145973" y="2676208"/>
              <a:ext cx="180224" cy="179402"/>
            </a:xfrm>
            <a:custGeom>
              <a:avLst/>
              <a:gdLst/>
              <a:ahLst/>
              <a:cxnLst/>
              <a:rect l="l" t="t" r="r" b="b"/>
              <a:pathLst>
                <a:path w="4604" h="4583" extrusionOk="0">
                  <a:moveTo>
                    <a:pt x="2302" y="1406"/>
                  </a:moveTo>
                  <a:cubicBezTo>
                    <a:pt x="2791" y="1406"/>
                    <a:pt x="3198" y="1813"/>
                    <a:pt x="3198" y="2302"/>
                  </a:cubicBezTo>
                  <a:cubicBezTo>
                    <a:pt x="3198" y="2791"/>
                    <a:pt x="2791" y="3178"/>
                    <a:pt x="2302" y="3178"/>
                  </a:cubicBezTo>
                  <a:cubicBezTo>
                    <a:pt x="1813" y="3178"/>
                    <a:pt x="1426" y="2791"/>
                    <a:pt x="1426" y="2302"/>
                  </a:cubicBezTo>
                  <a:cubicBezTo>
                    <a:pt x="1426" y="1813"/>
                    <a:pt x="1813" y="1406"/>
                    <a:pt x="2302" y="1406"/>
                  </a:cubicBezTo>
                  <a:close/>
                  <a:moveTo>
                    <a:pt x="2302" y="1202"/>
                  </a:moveTo>
                  <a:cubicBezTo>
                    <a:pt x="1691" y="1202"/>
                    <a:pt x="1202" y="1691"/>
                    <a:pt x="1202" y="2302"/>
                  </a:cubicBezTo>
                  <a:cubicBezTo>
                    <a:pt x="1202" y="2892"/>
                    <a:pt x="1691" y="3402"/>
                    <a:pt x="2302" y="3402"/>
                  </a:cubicBezTo>
                  <a:cubicBezTo>
                    <a:pt x="2913" y="3402"/>
                    <a:pt x="3402" y="2892"/>
                    <a:pt x="3402" y="2302"/>
                  </a:cubicBezTo>
                  <a:cubicBezTo>
                    <a:pt x="3402" y="1691"/>
                    <a:pt x="2913" y="1202"/>
                    <a:pt x="2302" y="1202"/>
                  </a:cubicBezTo>
                  <a:close/>
                  <a:moveTo>
                    <a:pt x="2526" y="204"/>
                  </a:moveTo>
                  <a:lnTo>
                    <a:pt x="2567" y="265"/>
                  </a:lnTo>
                  <a:lnTo>
                    <a:pt x="2567" y="815"/>
                  </a:lnTo>
                  <a:lnTo>
                    <a:pt x="2648" y="836"/>
                  </a:lnTo>
                  <a:cubicBezTo>
                    <a:pt x="2811" y="856"/>
                    <a:pt x="2954" y="917"/>
                    <a:pt x="3096" y="1019"/>
                  </a:cubicBezTo>
                  <a:lnTo>
                    <a:pt x="3157" y="1060"/>
                  </a:lnTo>
                  <a:lnTo>
                    <a:pt x="3565" y="673"/>
                  </a:lnTo>
                  <a:lnTo>
                    <a:pt x="3585" y="652"/>
                  </a:lnTo>
                  <a:lnTo>
                    <a:pt x="3626" y="673"/>
                  </a:lnTo>
                  <a:lnTo>
                    <a:pt x="3931" y="978"/>
                  </a:lnTo>
                  <a:lnTo>
                    <a:pt x="3931" y="1039"/>
                  </a:lnTo>
                  <a:lnTo>
                    <a:pt x="3544" y="1426"/>
                  </a:lnTo>
                  <a:lnTo>
                    <a:pt x="3585" y="1508"/>
                  </a:lnTo>
                  <a:cubicBezTo>
                    <a:pt x="3666" y="1650"/>
                    <a:pt x="3727" y="1793"/>
                    <a:pt x="3768" y="1956"/>
                  </a:cubicBezTo>
                  <a:lnTo>
                    <a:pt x="3789" y="2037"/>
                  </a:lnTo>
                  <a:lnTo>
                    <a:pt x="4338" y="2037"/>
                  </a:lnTo>
                  <a:lnTo>
                    <a:pt x="4379" y="2078"/>
                  </a:lnTo>
                  <a:lnTo>
                    <a:pt x="4379" y="2505"/>
                  </a:lnTo>
                  <a:lnTo>
                    <a:pt x="4338" y="2567"/>
                  </a:lnTo>
                  <a:lnTo>
                    <a:pt x="3789" y="2567"/>
                  </a:lnTo>
                  <a:lnTo>
                    <a:pt x="3768" y="2648"/>
                  </a:lnTo>
                  <a:cubicBezTo>
                    <a:pt x="3727" y="2791"/>
                    <a:pt x="3666" y="2954"/>
                    <a:pt x="3585" y="3076"/>
                  </a:cubicBezTo>
                  <a:lnTo>
                    <a:pt x="3544" y="3157"/>
                  </a:lnTo>
                  <a:lnTo>
                    <a:pt x="3931" y="3544"/>
                  </a:lnTo>
                  <a:lnTo>
                    <a:pt x="3951" y="3585"/>
                  </a:lnTo>
                  <a:lnTo>
                    <a:pt x="3931" y="3605"/>
                  </a:lnTo>
                  <a:lnTo>
                    <a:pt x="3626" y="3911"/>
                  </a:lnTo>
                  <a:lnTo>
                    <a:pt x="3585" y="3931"/>
                  </a:lnTo>
                  <a:lnTo>
                    <a:pt x="3565" y="3911"/>
                  </a:lnTo>
                  <a:lnTo>
                    <a:pt x="3157" y="3524"/>
                  </a:lnTo>
                  <a:lnTo>
                    <a:pt x="3096" y="3585"/>
                  </a:lnTo>
                  <a:cubicBezTo>
                    <a:pt x="2954" y="3666"/>
                    <a:pt x="2811" y="3727"/>
                    <a:pt x="2648" y="3768"/>
                  </a:cubicBezTo>
                  <a:lnTo>
                    <a:pt x="2567" y="3789"/>
                  </a:lnTo>
                  <a:lnTo>
                    <a:pt x="2567" y="4338"/>
                  </a:lnTo>
                  <a:lnTo>
                    <a:pt x="2526" y="4379"/>
                  </a:lnTo>
                  <a:lnTo>
                    <a:pt x="2078" y="4379"/>
                  </a:lnTo>
                  <a:lnTo>
                    <a:pt x="2037" y="4338"/>
                  </a:lnTo>
                  <a:lnTo>
                    <a:pt x="2037" y="3789"/>
                  </a:lnTo>
                  <a:lnTo>
                    <a:pt x="1956" y="3768"/>
                  </a:lnTo>
                  <a:cubicBezTo>
                    <a:pt x="1793" y="3727"/>
                    <a:pt x="1650" y="3666"/>
                    <a:pt x="1508" y="3585"/>
                  </a:cubicBezTo>
                  <a:lnTo>
                    <a:pt x="1446" y="3524"/>
                  </a:lnTo>
                  <a:lnTo>
                    <a:pt x="1060" y="3911"/>
                  </a:lnTo>
                  <a:lnTo>
                    <a:pt x="978" y="3911"/>
                  </a:lnTo>
                  <a:lnTo>
                    <a:pt x="673" y="3605"/>
                  </a:lnTo>
                  <a:lnTo>
                    <a:pt x="673" y="3585"/>
                  </a:lnTo>
                  <a:lnTo>
                    <a:pt x="673" y="3544"/>
                  </a:lnTo>
                  <a:lnTo>
                    <a:pt x="1060" y="3157"/>
                  </a:lnTo>
                  <a:lnTo>
                    <a:pt x="1019" y="3076"/>
                  </a:lnTo>
                  <a:cubicBezTo>
                    <a:pt x="937" y="2954"/>
                    <a:pt x="876" y="2791"/>
                    <a:pt x="836" y="2648"/>
                  </a:cubicBezTo>
                  <a:lnTo>
                    <a:pt x="815" y="2567"/>
                  </a:lnTo>
                  <a:lnTo>
                    <a:pt x="265" y="2567"/>
                  </a:lnTo>
                  <a:lnTo>
                    <a:pt x="225" y="2505"/>
                  </a:lnTo>
                  <a:lnTo>
                    <a:pt x="225" y="2078"/>
                  </a:lnTo>
                  <a:lnTo>
                    <a:pt x="265" y="2037"/>
                  </a:lnTo>
                  <a:lnTo>
                    <a:pt x="815" y="2037"/>
                  </a:lnTo>
                  <a:lnTo>
                    <a:pt x="836" y="1956"/>
                  </a:lnTo>
                  <a:cubicBezTo>
                    <a:pt x="876" y="1793"/>
                    <a:pt x="937" y="1650"/>
                    <a:pt x="1019" y="1508"/>
                  </a:cubicBezTo>
                  <a:lnTo>
                    <a:pt x="1060" y="1426"/>
                  </a:lnTo>
                  <a:lnTo>
                    <a:pt x="673" y="1039"/>
                  </a:lnTo>
                  <a:lnTo>
                    <a:pt x="673" y="978"/>
                  </a:lnTo>
                  <a:lnTo>
                    <a:pt x="978" y="673"/>
                  </a:lnTo>
                  <a:lnTo>
                    <a:pt x="1060" y="673"/>
                  </a:lnTo>
                  <a:lnTo>
                    <a:pt x="1446" y="1060"/>
                  </a:lnTo>
                  <a:lnTo>
                    <a:pt x="1508" y="1019"/>
                  </a:lnTo>
                  <a:cubicBezTo>
                    <a:pt x="1650" y="917"/>
                    <a:pt x="1793" y="856"/>
                    <a:pt x="1956" y="836"/>
                  </a:cubicBezTo>
                  <a:lnTo>
                    <a:pt x="2037" y="815"/>
                  </a:lnTo>
                  <a:lnTo>
                    <a:pt x="2037" y="265"/>
                  </a:lnTo>
                  <a:lnTo>
                    <a:pt x="2078" y="204"/>
                  </a:lnTo>
                  <a:close/>
                  <a:moveTo>
                    <a:pt x="2078" y="1"/>
                  </a:moveTo>
                  <a:cubicBezTo>
                    <a:pt x="1935" y="1"/>
                    <a:pt x="1833" y="102"/>
                    <a:pt x="1833" y="265"/>
                  </a:cubicBezTo>
                  <a:lnTo>
                    <a:pt x="1833" y="632"/>
                  </a:lnTo>
                  <a:cubicBezTo>
                    <a:pt x="1711" y="673"/>
                    <a:pt x="1589" y="713"/>
                    <a:pt x="1467" y="774"/>
                  </a:cubicBezTo>
                  <a:lnTo>
                    <a:pt x="1202" y="510"/>
                  </a:lnTo>
                  <a:cubicBezTo>
                    <a:pt x="1151" y="459"/>
                    <a:pt x="1085" y="433"/>
                    <a:pt x="1019" y="433"/>
                  </a:cubicBezTo>
                  <a:cubicBezTo>
                    <a:pt x="953" y="433"/>
                    <a:pt x="886" y="459"/>
                    <a:pt x="836" y="510"/>
                  </a:cubicBezTo>
                  <a:lnTo>
                    <a:pt x="530" y="815"/>
                  </a:lnTo>
                  <a:cubicBezTo>
                    <a:pt x="428" y="917"/>
                    <a:pt x="428" y="1100"/>
                    <a:pt x="530" y="1202"/>
                  </a:cubicBezTo>
                  <a:lnTo>
                    <a:pt x="795" y="1467"/>
                  </a:lnTo>
                  <a:cubicBezTo>
                    <a:pt x="734" y="1569"/>
                    <a:pt x="693" y="1691"/>
                    <a:pt x="652" y="1813"/>
                  </a:cubicBezTo>
                  <a:lnTo>
                    <a:pt x="265" y="1813"/>
                  </a:lnTo>
                  <a:cubicBezTo>
                    <a:pt x="123" y="1813"/>
                    <a:pt x="1" y="1935"/>
                    <a:pt x="1" y="2078"/>
                  </a:cubicBezTo>
                  <a:lnTo>
                    <a:pt x="1" y="2505"/>
                  </a:lnTo>
                  <a:cubicBezTo>
                    <a:pt x="1" y="2648"/>
                    <a:pt x="123" y="2770"/>
                    <a:pt x="265" y="2770"/>
                  </a:cubicBezTo>
                  <a:lnTo>
                    <a:pt x="652" y="2770"/>
                  </a:lnTo>
                  <a:cubicBezTo>
                    <a:pt x="693" y="2892"/>
                    <a:pt x="734" y="3015"/>
                    <a:pt x="795" y="3116"/>
                  </a:cubicBezTo>
                  <a:lnTo>
                    <a:pt x="530" y="3402"/>
                  </a:lnTo>
                  <a:cubicBezTo>
                    <a:pt x="469" y="3442"/>
                    <a:pt x="449" y="3503"/>
                    <a:pt x="449" y="3585"/>
                  </a:cubicBezTo>
                  <a:cubicBezTo>
                    <a:pt x="449" y="3646"/>
                    <a:pt x="469" y="3707"/>
                    <a:pt x="530" y="3768"/>
                  </a:cubicBezTo>
                  <a:lnTo>
                    <a:pt x="836" y="4074"/>
                  </a:lnTo>
                  <a:cubicBezTo>
                    <a:pt x="886" y="4125"/>
                    <a:pt x="953" y="4150"/>
                    <a:pt x="1019" y="4150"/>
                  </a:cubicBezTo>
                  <a:cubicBezTo>
                    <a:pt x="1085" y="4150"/>
                    <a:pt x="1151" y="4125"/>
                    <a:pt x="1202" y="4074"/>
                  </a:cubicBezTo>
                  <a:lnTo>
                    <a:pt x="1467" y="3809"/>
                  </a:lnTo>
                  <a:cubicBezTo>
                    <a:pt x="1589" y="3870"/>
                    <a:pt x="1711" y="3911"/>
                    <a:pt x="1833" y="3951"/>
                  </a:cubicBezTo>
                  <a:lnTo>
                    <a:pt x="1833" y="4338"/>
                  </a:lnTo>
                  <a:cubicBezTo>
                    <a:pt x="1833" y="4481"/>
                    <a:pt x="1935" y="4583"/>
                    <a:pt x="2078" y="4583"/>
                  </a:cubicBezTo>
                  <a:lnTo>
                    <a:pt x="2526" y="4583"/>
                  </a:lnTo>
                  <a:cubicBezTo>
                    <a:pt x="2668" y="4583"/>
                    <a:pt x="2791" y="4481"/>
                    <a:pt x="2791" y="4338"/>
                  </a:cubicBezTo>
                  <a:lnTo>
                    <a:pt x="2791" y="3951"/>
                  </a:lnTo>
                  <a:cubicBezTo>
                    <a:pt x="2913" y="3911"/>
                    <a:pt x="3015" y="3870"/>
                    <a:pt x="3137" y="3809"/>
                  </a:cubicBezTo>
                  <a:lnTo>
                    <a:pt x="3402" y="4074"/>
                  </a:lnTo>
                  <a:cubicBezTo>
                    <a:pt x="3453" y="4125"/>
                    <a:pt x="3524" y="4150"/>
                    <a:pt x="3593" y="4150"/>
                  </a:cubicBezTo>
                  <a:cubicBezTo>
                    <a:pt x="3661" y="4150"/>
                    <a:pt x="3727" y="4125"/>
                    <a:pt x="3768" y="4074"/>
                  </a:cubicBezTo>
                  <a:lnTo>
                    <a:pt x="4074" y="3768"/>
                  </a:lnTo>
                  <a:cubicBezTo>
                    <a:pt x="4135" y="3707"/>
                    <a:pt x="4155" y="3646"/>
                    <a:pt x="4155" y="3585"/>
                  </a:cubicBezTo>
                  <a:cubicBezTo>
                    <a:pt x="4155" y="3503"/>
                    <a:pt x="4135" y="3442"/>
                    <a:pt x="4074" y="3402"/>
                  </a:cubicBezTo>
                  <a:lnTo>
                    <a:pt x="3809" y="3116"/>
                  </a:lnTo>
                  <a:cubicBezTo>
                    <a:pt x="3870" y="3015"/>
                    <a:pt x="3931" y="2892"/>
                    <a:pt x="3951" y="2770"/>
                  </a:cubicBezTo>
                  <a:lnTo>
                    <a:pt x="4338" y="2770"/>
                  </a:lnTo>
                  <a:cubicBezTo>
                    <a:pt x="4481" y="2770"/>
                    <a:pt x="4603" y="2648"/>
                    <a:pt x="4603" y="2505"/>
                  </a:cubicBezTo>
                  <a:lnTo>
                    <a:pt x="4603" y="2078"/>
                  </a:lnTo>
                  <a:cubicBezTo>
                    <a:pt x="4603" y="1935"/>
                    <a:pt x="4481" y="1813"/>
                    <a:pt x="4338" y="1813"/>
                  </a:cubicBezTo>
                  <a:lnTo>
                    <a:pt x="3951" y="1813"/>
                  </a:lnTo>
                  <a:cubicBezTo>
                    <a:pt x="3931" y="1691"/>
                    <a:pt x="3870" y="1569"/>
                    <a:pt x="3809" y="1467"/>
                  </a:cubicBezTo>
                  <a:lnTo>
                    <a:pt x="4074" y="1202"/>
                  </a:lnTo>
                  <a:cubicBezTo>
                    <a:pt x="4175" y="1100"/>
                    <a:pt x="4175" y="917"/>
                    <a:pt x="4074" y="815"/>
                  </a:cubicBezTo>
                  <a:lnTo>
                    <a:pt x="3768" y="510"/>
                  </a:lnTo>
                  <a:cubicBezTo>
                    <a:pt x="3727" y="459"/>
                    <a:pt x="3661" y="433"/>
                    <a:pt x="3593" y="433"/>
                  </a:cubicBezTo>
                  <a:cubicBezTo>
                    <a:pt x="3524" y="433"/>
                    <a:pt x="3453" y="459"/>
                    <a:pt x="3402" y="510"/>
                  </a:cubicBezTo>
                  <a:lnTo>
                    <a:pt x="3137" y="774"/>
                  </a:lnTo>
                  <a:cubicBezTo>
                    <a:pt x="3015" y="713"/>
                    <a:pt x="2913" y="673"/>
                    <a:pt x="2791" y="632"/>
                  </a:cubicBezTo>
                  <a:lnTo>
                    <a:pt x="2791" y="265"/>
                  </a:lnTo>
                  <a:cubicBezTo>
                    <a:pt x="2791" y="102"/>
                    <a:pt x="2668" y="1"/>
                    <a:pt x="25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77;p48">
              <a:extLst>
                <a:ext uri="{FF2B5EF4-FFF2-40B4-BE49-F238E27FC236}">
                  <a16:creationId xmlns:a16="http://schemas.microsoft.com/office/drawing/2014/main" id="{5F5B4D8E-170B-87D6-2A99-89CD2A43627E}"/>
                </a:ext>
              </a:extLst>
            </p:cNvPr>
            <p:cNvSpPr/>
            <p:nvPr/>
          </p:nvSpPr>
          <p:spPr>
            <a:xfrm>
              <a:off x="5212950" y="2742362"/>
              <a:ext cx="46269" cy="47091"/>
            </a:xfrm>
            <a:custGeom>
              <a:avLst/>
              <a:gdLst/>
              <a:ahLst/>
              <a:cxnLst/>
              <a:rect l="l" t="t" r="r" b="b"/>
              <a:pathLst>
                <a:path w="1182" h="1203" extrusionOk="0">
                  <a:moveTo>
                    <a:pt x="591" y="1"/>
                  </a:moveTo>
                  <a:cubicBezTo>
                    <a:pt x="265" y="1"/>
                    <a:pt x="0" y="266"/>
                    <a:pt x="0" y="612"/>
                  </a:cubicBezTo>
                  <a:cubicBezTo>
                    <a:pt x="0" y="938"/>
                    <a:pt x="265" y="1202"/>
                    <a:pt x="591" y="1202"/>
                  </a:cubicBezTo>
                  <a:cubicBezTo>
                    <a:pt x="917" y="1202"/>
                    <a:pt x="1181" y="938"/>
                    <a:pt x="1181" y="612"/>
                  </a:cubicBezTo>
                  <a:cubicBezTo>
                    <a:pt x="1181" y="266"/>
                    <a:pt x="917" y="1"/>
                    <a:pt x="5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78;p48">
              <a:extLst>
                <a:ext uri="{FF2B5EF4-FFF2-40B4-BE49-F238E27FC236}">
                  <a16:creationId xmlns:a16="http://schemas.microsoft.com/office/drawing/2014/main" id="{73F80601-7578-405A-CA23-C1FA62AC569A}"/>
                </a:ext>
              </a:extLst>
            </p:cNvPr>
            <p:cNvSpPr/>
            <p:nvPr/>
          </p:nvSpPr>
          <p:spPr>
            <a:xfrm>
              <a:off x="5115675" y="2637650"/>
              <a:ext cx="220856" cy="125499"/>
            </a:xfrm>
            <a:custGeom>
              <a:avLst/>
              <a:gdLst/>
              <a:ahLst/>
              <a:cxnLst/>
              <a:rect l="l" t="t" r="r" b="b"/>
              <a:pathLst>
                <a:path w="5642" h="3206" extrusionOk="0">
                  <a:moveTo>
                    <a:pt x="3076" y="0"/>
                  </a:moveTo>
                  <a:cubicBezTo>
                    <a:pt x="2288" y="0"/>
                    <a:pt x="1500" y="301"/>
                    <a:pt x="897" y="904"/>
                  </a:cubicBezTo>
                  <a:cubicBezTo>
                    <a:pt x="326" y="1474"/>
                    <a:pt x="1" y="2248"/>
                    <a:pt x="1" y="3083"/>
                  </a:cubicBezTo>
                  <a:cubicBezTo>
                    <a:pt x="1" y="3144"/>
                    <a:pt x="62" y="3205"/>
                    <a:pt x="123" y="3205"/>
                  </a:cubicBezTo>
                  <a:cubicBezTo>
                    <a:pt x="204" y="3205"/>
                    <a:pt x="265" y="3144"/>
                    <a:pt x="265" y="3083"/>
                  </a:cubicBezTo>
                  <a:cubicBezTo>
                    <a:pt x="265" y="2330"/>
                    <a:pt x="551" y="1617"/>
                    <a:pt x="1080" y="1087"/>
                  </a:cubicBezTo>
                  <a:cubicBezTo>
                    <a:pt x="1635" y="543"/>
                    <a:pt x="2361" y="268"/>
                    <a:pt x="3086" y="268"/>
                  </a:cubicBezTo>
                  <a:cubicBezTo>
                    <a:pt x="3797" y="268"/>
                    <a:pt x="4507" y="532"/>
                    <a:pt x="5051" y="1067"/>
                  </a:cubicBezTo>
                  <a:lnTo>
                    <a:pt x="4929" y="1169"/>
                  </a:lnTo>
                  <a:cubicBezTo>
                    <a:pt x="4868" y="1250"/>
                    <a:pt x="4909" y="1352"/>
                    <a:pt x="4990" y="1372"/>
                  </a:cubicBezTo>
                  <a:lnTo>
                    <a:pt x="5499" y="1474"/>
                  </a:lnTo>
                  <a:cubicBezTo>
                    <a:pt x="5508" y="1476"/>
                    <a:pt x="5516" y="1477"/>
                    <a:pt x="5524" y="1477"/>
                  </a:cubicBezTo>
                  <a:cubicBezTo>
                    <a:pt x="5593" y="1477"/>
                    <a:pt x="5642" y="1405"/>
                    <a:pt x="5642" y="1332"/>
                  </a:cubicBezTo>
                  <a:lnTo>
                    <a:pt x="5540" y="823"/>
                  </a:lnTo>
                  <a:cubicBezTo>
                    <a:pt x="5527" y="768"/>
                    <a:pt x="5468" y="732"/>
                    <a:pt x="5412" y="732"/>
                  </a:cubicBezTo>
                  <a:cubicBezTo>
                    <a:pt x="5384" y="732"/>
                    <a:pt x="5357" y="741"/>
                    <a:pt x="5336" y="762"/>
                  </a:cubicBezTo>
                  <a:lnTo>
                    <a:pt x="5235" y="884"/>
                  </a:lnTo>
                  <a:cubicBezTo>
                    <a:pt x="4636" y="296"/>
                    <a:pt x="3856" y="0"/>
                    <a:pt x="30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79;p48">
              <a:extLst>
                <a:ext uri="{FF2B5EF4-FFF2-40B4-BE49-F238E27FC236}">
                  <a16:creationId xmlns:a16="http://schemas.microsoft.com/office/drawing/2014/main" id="{BC1BB293-A70D-6731-30B0-31816CB40333}"/>
                </a:ext>
              </a:extLst>
            </p:cNvPr>
            <p:cNvSpPr/>
            <p:nvPr/>
          </p:nvSpPr>
          <p:spPr>
            <a:xfrm>
              <a:off x="5135600" y="2768668"/>
              <a:ext cx="220895" cy="126008"/>
            </a:xfrm>
            <a:custGeom>
              <a:avLst/>
              <a:gdLst/>
              <a:ahLst/>
              <a:cxnLst/>
              <a:rect l="l" t="t" r="r" b="b"/>
              <a:pathLst>
                <a:path w="5643" h="3219" extrusionOk="0">
                  <a:moveTo>
                    <a:pt x="5520" y="1"/>
                  </a:moveTo>
                  <a:cubicBezTo>
                    <a:pt x="5438" y="1"/>
                    <a:pt x="5377" y="62"/>
                    <a:pt x="5377" y="123"/>
                  </a:cubicBezTo>
                  <a:cubicBezTo>
                    <a:pt x="5377" y="877"/>
                    <a:pt x="5092" y="1589"/>
                    <a:pt x="4563" y="2119"/>
                  </a:cubicBezTo>
                  <a:cubicBezTo>
                    <a:pt x="4010" y="2671"/>
                    <a:pt x="3293" y="2946"/>
                    <a:pt x="2577" y="2946"/>
                  </a:cubicBezTo>
                  <a:cubicBezTo>
                    <a:pt x="1868" y="2946"/>
                    <a:pt x="1159" y="2676"/>
                    <a:pt x="612" y="2139"/>
                  </a:cubicBezTo>
                  <a:lnTo>
                    <a:pt x="714" y="2037"/>
                  </a:lnTo>
                  <a:cubicBezTo>
                    <a:pt x="775" y="1976"/>
                    <a:pt x="734" y="1854"/>
                    <a:pt x="652" y="1834"/>
                  </a:cubicBezTo>
                  <a:lnTo>
                    <a:pt x="143" y="1732"/>
                  </a:lnTo>
                  <a:cubicBezTo>
                    <a:pt x="62" y="1732"/>
                    <a:pt x="1" y="1793"/>
                    <a:pt x="1" y="1875"/>
                  </a:cubicBezTo>
                  <a:lnTo>
                    <a:pt x="103" y="2384"/>
                  </a:lnTo>
                  <a:cubicBezTo>
                    <a:pt x="116" y="2438"/>
                    <a:pt x="175" y="2474"/>
                    <a:pt x="231" y="2474"/>
                  </a:cubicBezTo>
                  <a:cubicBezTo>
                    <a:pt x="259" y="2474"/>
                    <a:pt x="286" y="2465"/>
                    <a:pt x="306" y="2445"/>
                  </a:cubicBezTo>
                  <a:lnTo>
                    <a:pt x="408" y="2343"/>
                  </a:lnTo>
                  <a:cubicBezTo>
                    <a:pt x="1019" y="2913"/>
                    <a:pt x="1793" y="3219"/>
                    <a:pt x="2567" y="3219"/>
                  </a:cubicBezTo>
                  <a:cubicBezTo>
                    <a:pt x="3361" y="3219"/>
                    <a:pt x="4155" y="2913"/>
                    <a:pt x="4746" y="2302"/>
                  </a:cubicBezTo>
                  <a:cubicBezTo>
                    <a:pt x="5337" y="1732"/>
                    <a:pt x="5642" y="958"/>
                    <a:pt x="5642" y="123"/>
                  </a:cubicBezTo>
                  <a:cubicBezTo>
                    <a:pt x="5642" y="62"/>
                    <a:pt x="5581" y="1"/>
                    <a:pt x="55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  <p:bldP spid="4" grpId="0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9"/>
          <p:cNvSpPr/>
          <p:nvPr/>
        </p:nvSpPr>
        <p:spPr>
          <a:xfrm rot="-10510262">
            <a:off x="2143641" y="-362783"/>
            <a:ext cx="3170318" cy="1849283"/>
          </a:xfrm>
          <a:custGeom>
            <a:avLst/>
            <a:gdLst/>
            <a:ahLst/>
            <a:cxnLst/>
            <a:rect l="l" t="t" r="r" b="b"/>
            <a:pathLst>
              <a:path w="175870" h="102587" extrusionOk="0">
                <a:moveTo>
                  <a:pt x="6586" y="1"/>
                </a:moveTo>
                <a:cubicBezTo>
                  <a:pt x="6410" y="1"/>
                  <a:pt x="6249" y="128"/>
                  <a:pt x="6209" y="306"/>
                </a:cubicBezTo>
                <a:cubicBezTo>
                  <a:pt x="6187" y="398"/>
                  <a:pt x="4429" y="9254"/>
                  <a:pt x="3950" y="19571"/>
                </a:cubicBezTo>
                <a:cubicBezTo>
                  <a:pt x="3311" y="33472"/>
                  <a:pt x="5228" y="43218"/>
                  <a:pt x="9610" y="48582"/>
                </a:cubicBezTo>
                <a:cubicBezTo>
                  <a:pt x="12144" y="51686"/>
                  <a:pt x="15522" y="53261"/>
                  <a:pt x="19631" y="53261"/>
                </a:cubicBezTo>
                <a:cubicBezTo>
                  <a:pt x="30495" y="53261"/>
                  <a:pt x="40424" y="46733"/>
                  <a:pt x="50901" y="39817"/>
                </a:cubicBezTo>
                <a:cubicBezTo>
                  <a:pt x="61885" y="32569"/>
                  <a:pt x="73193" y="25123"/>
                  <a:pt x="86143" y="25123"/>
                </a:cubicBezTo>
                <a:cubicBezTo>
                  <a:pt x="87753" y="25123"/>
                  <a:pt x="89388" y="25238"/>
                  <a:pt x="91051" y="25483"/>
                </a:cubicBezTo>
                <a:cubicBezTo>
                  <a:pt x="101391" y="27035"/>
                  <a:pt x="106664" y="39931"/>
                  <a:pt x="112781" y="54882"/>
                </a:cubicBezTo>
                <a:cubicBezTo>
                  <a:pt x="117711" y="66979"/>
                  <a:pt x="123326" y="80697"/>
                  <a:pt x="132684" y="90192"/>
                </a:cubicBezTo>
                <a:cubicBezTo>
                  <a:pt x="140833" y="98478"/>
                  <a:pt x="150808" y="102586"/>
                  <a:pt x="162996" y="102586"/>
                </a:cubicBezTo>
                <a:cubicBezTo>
                  <a:pt x="166922" y="102586"/>
                  <a:pt x="171122" y="102153"/>
                  <a:pt x="175527" y="101285"/>
                </a:cubicBezTo>
                <a:cubicBezTo>
                  <a:pt x="175733" y="101240"/>
                  <a:pt x="175870" y="101057"/>
                  <a:pt x="175824" y="100852"/>
                </a:cubicBezTo>
                <a:cubicBezTo>
                  <a:pt x="175803" y="100661"/>
                  <a:pt x="175625" y="100530"/>
                  <a:pt x="175435" y="100530"/>
                </a:cubicBezTo>
                <a:cubicBezTo>
                  <a:pt x="175421" y="100530"/>
                  <a:pt x="175406" y="100531"/>
                  <a:pt x="175391" y="100532"/>
                </a:cubicBezTo>
                <a:cubicBezTo>
                  <a:pt x="171017" y="101386"/>
                  <a:pt x="166885" y="101814"/>
                  <a:pt x="162983" y="101814"/>
                </a:cubicBezTo>
                <a:cubicBezTo>
                  <a:pt x="151021" y="101814"/>
                  <a:pt x="141218" y="97791"/>
                  <a:pt x="133232" y="89667"/>
                </a:cubicBezTo>
                <a:cubicBezTo>
                  <a:pt x="123988" y="80263"/>
                  <a:pt x="118396" y="66614"/>
                  <a:pt x="113488" y="54585"/>
                </a:cubicBezTo>
                <a:cubicBezTo>
                  <a:pt x="107280" y="39429"/>
                  <a:pt x="101916" y="26327"/>
                  <a:pt x="91165" y="24729"/>
                </a:cubicBezTo>
                <a:cubicBezTo>
                  <a:pt x="89458" y="24478"/>
                  <a:pt x="87781" y="24359"/>
                  <a:pt x="86131" y="24359"/>
                </a:cubicBezTo>
                <a:cubicBezTo>
                  <a:pt x="72980" y="24359"/>
                  <a:pt x="61564" y="31877"/>
                  <a:pt x="50490" y="39178"/>
                </a:cubicBezTo>
                <a:cubicBezTo>
                  <a:pt x="40105" y="46025"/>
                  <a:pt x="30267" y="52508"/>
                  <a:pt x="19631" y="52508"/>
                </a:cubicBezTo>
                <a:cubicBezTo>
                  <a:pt x="15750" y="52508"/>
                  <a:pt x="12578" y="51024"/>
                  <a:pt x="10204" y="48103"/>
                </a:cubicBezTo>
                <a:cubicBezTo>
                  <a:pt x="1" y="35640"/>
                  <a:pt x="6894" y="809"/>
                  <a:pt x="6963" y="466"/>
                </a:cubicBezTo>
                <a:cubicBezTo>
                  <a:pt x="7008" y="261"/>
                  <a:pt x="6871" y="55"/>
                  <a:pt x="6666" y="10"/>
                </a:cubicBezTo>
                <a:cubicBezTo>
                  <a:pt x="6639" y="4"/>
                  <a:pt x="6612" y="1"/>
                  <a:pt x="6586" y="1"/>
                </a:cubicBezTo>
                <a:close/>
              </a:path>
            </a:pathLst>
          </a:custGeom>
          <a:solidFill>
            <a:srgbClr val="FBB9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8" name="Google Shape;518;p39"/>
          <p:cNvGrpSpPr/>
          <p:nvPr/>
        </p:nvGrpSpPr>
        <p:grpSpPr>
          <a:xfrm rot="5935278" flipH="1">
            <a:off x="7604586" y="-302812"/>
            <a:ext cx="1436793" cy="1645217"/>
            <a:chOff x="7852208" y="207243"/>
            <a:chExt cx="1130465" cy="1294452"/>
          </a:xfrm>
        </p:grpSpPr>
        <p:sp>
          <p:nvSpPr>
            <p:cNvPr id="519" name="Google Shape;519;p39"/>
            <p:cNvSpPr/>
            <p:nvPr/>
          </p:nvSpPr>
          <p:spPr>
            <a:xfrm rot="4411677" flipH="1">
              <a:off x="8651511" y="1388008"/>
              <a:ext cx="120707" cy="86962"/>
            </a:xfrm>
            <a:custGeom>
              <a:avLst/>
              <a:gdLst/>
              <a:ahLst/>
              <a:cxnLst/>
              <a:rect l="l" t="t" r="r" b="b"/>
              <a:pathLst>
                <a:path w="4432" h="3193" extrusionOk="0">
                  <a:moveTo>
                    <a:pt x="1801" y="1"/>
                  </a:moveTo>
                  <a:cubicBezTo>
                    <a:pt x="1422" y="1"/>
                    <a:pt x="1044" y="135"/>
                    <a:pt x="731" y="454"/>
                  </a:cubicBezTo>
                  <a:cubicBezTo>
                    <a:pt x="0" y="1166"/>
                    <a:pt x="1081" y="3192"/>
                    <a:pt x="2325" y="3192"/>
                  </a:cubicBezTo>
                  <a:cubicBezTo>
                    <a:pt x="2637" y="3192"/>
                    <a:pt x="2958" y="3066"/>
                    <a:pt x="3264" y="2760"/>
                  </a:cubicBezTo>
                  <a:cubicBezTo>
                    <a:pt x="4431" y="1592"/>
                    <a:pt x="3105" y="1"/>
                    <a:pt x="18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9"/>
            <p:cNvSpPr/>
            <p:nvPr/>
          </p:nvSpPr>
          <p:spPr>
            <a:xfrm rot="4411677" flipH="1">
              <a:off x="8865502" y="1014328"/>
              <a:ext cx="112536" cy="93744"/>
            </a:xfrm>
            <a:custGeom>
              <a:avLst/>
              <a:gdLst/>
              <a:ahLst/>
              <a:cxnLst/>
              <a:rect l="l" t="t" r="r" b="b"/>
              <a:pathLst>
                <a:path w="4132" h="3442" extrusionOk="0">
                  <a:moveTo>
                    <a:pt x="2019" y="0"/>
                  </a:moveTo>
                  <a:cubicBezTo>
                    <a:pt x="1002" y="0"/>
                    <a:pt x="0" y="555"/>
                    <a:pt x="0" y="1713"/>
                  </a:cubicBezTo>
                  <a:cubicBezTo>
                    <a:pt x="0" y="2882"/>
                    <a:pt x="1003" y="3442"/>
                    <a:pt x="2020" y="3442"/>
                  </a:cubicBezTo>
                  <a:cubicBezTo>
                    <a:pt x="3068" y="3442"/>
                    <a:pt x="4131" y="2848"/>
                    <a:pt x="4131" y="1713"/>
                  </a:cubicBezTo>
                  <a:cubicBezTo>
                    <a:pt x="4131" y="589"/>
                    <a:pt x="306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9"/>
            <p:cNvSpPr/>
            <p:nvPr/>
          </p:nvSpPr>
          <p:spPr>
            <a:xfrm rot="4411677" flipH="1">
              <a:off x="8730576" y="436004"/>
              <a:ext cx="112291" cy="74734"/>
            </a:xfrm>
            <a:custGeom>
              <a:avLst/>
              <a:gdLst/>
              <a:ahLst/>
              <a:cxnLst/>
              <a:rect l="l" t="t" r="r" b="b"/>
              <a:pathLst>
                <a:path w="4123" h="2744" extrusionOk="0">
                  <a:moveTo>
                    <a:pt x="1601" y="0"/>
                  </a:moveTo>
                  <a:cubicBezTo>
                    <a:pt x="726" y="0"/>
                    <a:pt x="0" y="532"/>
                    <a:pt x="308" y="1816"/>
                  </a:cubicBezTo>
                  <a:cubicBezTo>
                    <a:pt x="477" y="2488"/>
                    <a:pt x="941" y="2743"/>
                    <a:pt x="1467" y="2743"/>
                  </a:cubicBezTo>
                  <a:cubicBezTo>
                    <a:pt x="2639" y="2743"/>
                    <a:pt x="4122" y="1476"/>
                    <a:pt x="3366" y="720"/>
                  </a:cubicBezTo>
                  <a:cubicBezTo>
                    <a:pt x="2912" y="266"/>
                    <a:pt x="2220" y="0"/>
                    <a:pt x="16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9"/>
            <p:cNvSpPr/>
            <p:nvPr/>
          </p:nvSpPr>
          <p:spPr>
            <a:xfrm rot="4411677" flipH="1">
              <a:off x="8298828" y="304469"/>
              <a:ext cx="144129" cy="110112"/>
            </a:xfrm>
            <a:custGeom>
              <a:avLst/>
              <a:gdLst/>
              <a:ahLst/>
              <a:cxnLst/>
              <a:rect l="l" t="t" r="r" b="b"/>
              <a:pathLst>
                <a:path w="5292" h="4043" extrusionOk="0">
                  <a:moveTo>
                    <a:pt x="2314" y="0"/>
                  </a:moveTo>
                  <a:cubicBezTo>
                    <a:pt x="1456" y="0"/>
                    <a:pt x="683" y="415"/>
                    <a:pt x="429" y="1404"/>
                  </a:cubicBezTo>
                  <a:cubicBezTo>
                    <a:pt x="0" y="3094"/>
                    <a:pt x="1754" y="4043"/>
                    <a:pt x="3273" y="4043"/>
                  </a:cubicBezTo>
                  <a:cubicBezTo>
                    <a:pt x="4340" y="4043"/>
                    <a:pt x="5291" y="3575"/>
                    <a:pt x="5291" y="2568"/>
                  </a:cubicBezTo>
                  <a:cubicBezTo>
                    <a:pt x="5291" y="1076"/>
                    <a:pt x="3693" y="0"/>
                    <a:pt x="23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9"/>
            <p:cNvSpPr/>
            <p:nvPr/>
          </p:nvSpPr>
          <p:spPr>
            <a:xfrm rot="4411677" flipH="1">
              <a:off x="8474155" y="965386"/>
              <a:ext cx="98238" cy="71384"/>
            </a:xfrm>
            <a:custGeom>
              <a:avLst/>
              <a:gdLst/>
              <a:ahLst/>
              <a:cxnLst/>
              <a:rect l="l" t="t" r="r" b="b"/>
              <a:pathLst>
                <a:path w="3607" h="2621" extrusionOk="0">
                  <a:moveTo>
                    <a:pt x="1859" y="0"/>
                  </a:moveTo>
                  <a:cubicBezTo>
                    <a:pt x="939" y="0"/>
                    <a:pt x="0" y="435"/>
                    <a:pt x="0" y="1250"/>
                  </a:cubicBezTo>
                  <a:cubicBezTo>
                    <a:pt x="0" y="2180"/>
                    <a:pt x="868" y="2620"/>
                    <a:pt x="1753" y="2620"/>
                  </a:cubicBezTo>
                  <a:cubicBezTo>
                    <a:pt x="2671" y="2620"/>
                    <a:pt x="3607" y="2146"/>
                    <a:pt x="3607" y="1250"/>
                  </a:cubicBezTo>
                  <a:cubicBezTo>
                    <a:pt x="3607" y="401"/>
                    <a:pt x="2742" y="0"/>
                    <a:pt x="1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9"/>
            <p:cNvSpPr/>
            <p:nvPr/>
          </p:nvSpPr>
          <p:spPr>
            <a:xfrm rot="4411677" flipH="1">
              <a:off x="8072404" y="617423"/>
              <a:ext cx="162976" cy="101397"/>
            </a:xfrm>
            <a:custGeom>
              <a:avLst/>
              <a:gdLst/>
              <a:ahLst/>
              <a:cxnLst/>
              <a:rect l="l" t="t" r="r" b="b"/>
              <a:pathLst>
                <a:path w="5984" h="3723" extrusionOk="0">
                  <a:moveTo>
                    <a:pt x="2654" y="0"/>
                  </a:moveTo>
                  <a:cubicBezTo>
                    <a:pt x="2416" y="0"/>
                    <a:pt x="2181" y="37"/>
                    <a:pt x="1963" y="114"/>
                  </a:cubicBezTo>
                  <a:cubicBezTo>
                    <a:pt x="1" y="824"/>
                    <a:pt x="1588" y="3723"/>
                    <a:pt x="3256" y="3723"/>
                  </a:cubicBezTo>
                  <a:cubicBezTo>
                    <a:pt x="3625" y="3723"/>
                    <a:pt x="3998" y="3581"/>
                    <a:pt x="4337" y="3241"/>
                  </a:cubicBezTo>
                  <a:cubicBezTo>
                    <a:pt x="5983" y="1595"/>
                    <a:pt x="4234" y="0"/>
                    <a:pt x="2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9"/>
            <p:cNvSpPr/>
            <p:nvPr/>
          </p:nvSpPr>
          <p:spPr>
            <a:xfrm rot="4411677" flipH="1">
              <a:off x="7848553" y="234593"/>
              <a:ext cx="116213" cy="79200"/>
            </a:xfrm>
            <a:custGeom>
              <a:avLst/>
              <a:gdLst/>
              <a:ahLst/>
              <a:cxnLst/>
              <a:rect l="l" t="t" r="r" b="b"/>
              <a:pathLst>
                <a:path w="4267" h="2908" extrusionOk="0">
                  <a:moveTo>
                    <a:pt x="2350" y="1"/>
                  </a:moveTo>
                  <a:cubicBezTo>
                    <a:pt x="2148" y="1"/>
                    <a:pt x="1926" y="39"/>
                    <a:pt x="1689" y="125"/>
                  </a:cubicBezTo>
                  <a:cubicBezTo>
                    <a:pt x="0" y="721"/>
                    <a:pt x="507" y="2908"/>
                    <a:pt x="1917" y="2908"/>
                  </a:cubicBezTo>
                  <a:cubicBezTo>
                    <a:pt x="2126" y="2908"/>
                    <a:pt x="2356" y="2859"/>
                    <a:pt x="2602" y="2750"/>
                  </a:cubicBezTo>
                  <a:cubicBezTo>
                    <a:pt x="4267" y="2028"/>
                    <a:pt x="3816" y="1"/>
                    <a:pt x="23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Google Shape;116;p3" descr="https://encrypted-tbn1.gstatic.com/images?q=tbn:ANd9GcRoYbtjTNC0y5VAIypmWmQpcLVEdLe-95g8LsnVszSOj4bnrKtrCQ">
            <a:extLst>
              <a:ext uri="{FF2B5EF4-FFF2-40B4-BE49-F238E27FC236}">
                <a16:creationId xmlns:a16="http://schemas.microsoft.com/office/drawing/2014/main" id="{62A8F5BB-BFB8-DA4F-8CB9-306CA4A142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0992" y="358015"/>
            <a:ext cx="4392845" cy="48324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4E7570BB-C09B-D99D-F7D1-602059D280D9}"/>
              </a:ext>
            </a:extLst>
          </p:cNvPr>
          <p:cNvSpPr txBox="1"/>
          <p:nvPr/>
        </p:nvSpPr>
        <p:spPr>
          <a:xfrm>
            <a:off x="4194064" y="1198367"/>
            <a:ext cx="4628444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Clr>
                <a:schemeClr val="dk1"/>
              </a:buClr>
              <a:buSzPts val="3100"/>
              <a:buFont typeface="Roboto Slab"/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Roboto Slab"/>
                <a:cs typeface="Calibri" panose="020F0502020204030204" pitchFamily="34" charset="0"/>
              </a:defRPr>
            </a:lvl1pPr>
            <a:lvl2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2pPr>
            <a:lvl3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3pPr>
            <a:lvl4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4pPr>
            <a:lvl5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5pPr>
            <a:lvl6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6pPr>
            <a:lvl7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7pPr>
            <a:lvl8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8pPr>
            <a:lvl9pPr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</a:defRPr>
            </a:lvl9pPr>
          </a:lstStyle>
          <a:p>
            <a:pPr algn="r"/>
            <a:r>
              <a:rPr lang="he-IL" sz="2800" dirty="0"/>
              <a:t>אם אנו רואים אדם מולנו</a:t>
            </a:r>
          </a:p>
          <a:p>
            <a:pPr algn="r"/>
            <a:endParaRPr lang="he-IL" sz="2800" dirty="0"/>
          </a:p>
          <a:p>
            <a:pPr algn="r"/>
            <a:r>
              <a:rPr lang="he-IL" sz="2800" dirty="0"/>
              <a:t>מה יהיה הגירוי </a:t>
            </a:r>
            <a:r>
              <a:rPr lang="he-IL" sz="2800" dirty="0" err="1"/>
              <a:t>הדיסטאלי</a:t>
            </a:r>
            <a:r>
              <a:rPr lang="he-IL" sz="2800" dirty="0"/>
              <a:t>?</a:t>
            </a:r>
          </a:p>
          <a:p>
            <a:pPr algn="r"/>
            <a:endParaRPr lang="he-IL" sz="1600" dirty="0"/>
          </a:p>
          <a:p>
            <a:pPr algn="r"/>
            <a:r>
              <a:rPr lang="he-IL" sz="2800" dirty="0"/>
              <a:t>מה יהיה הגירוי </a:t>
            </a:r>
            <a:r>
              <a:rPr lang="he-IL" sz="2800" dirty="0" err="1"/>
              <a:t>הפרוקסימלי</a:t>
            </a:r>
            <a:r>
              <a:rPr lang="he-IL" sz="2800" dirty="0"/>
              <a:t>?</a:t>
            </a:r>
          </a:p>
          <a:p>
            <a:pPr algn="r"/>
            <a:endParaRPr lang="he-IL" sz="1400" dirty="0"/>
          </a:p>
          <a:p>
            <a:pPr algn="r"/>
            <a:r>
              <a:rPr lang="he-IL" sz="2800" dirty="0"/>
              <a:t>מה יהיה הגירוי הנתפס?</a:t>
            </a:r>
          </a:p>
        </p:txBody>
      </p:sp>
      <p:cxnSp>
        <p:nvCxnSpPr>
          <p:cNvPr id="529" name="Google Shape;529;p39"/>
          <p:cNvCxnSpPr>
            <a:cxnSpLocks/>
          </p:cNvCxnSpPr>
          <p:nvPr/>
        </p:nvCxnSpPr>
        <p:spPr>
          <a:xfrm>
            <a:off x="5305733" y="2332414"/>
            <a:ext cx="3328793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23;p4">
            <a:extLst>
              <a:ext uri="{FF2B5EF4-FFF2-40B4-BE49-F238E27FC236}">
                <a16:creationId xmlns:a16="http://schemas.microsoft.com/office/drawing/2014/main" id="{FF1E7F86-9E17-409F-70A7-F0D7AE7675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6720" y="371251"/>
            <a:ext cx="1645716" cy="1742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4;p4">
            <a:extLst>
              <a:ext uri="{FF2B5EF4-FFF2-40B4-BE49-F238E27FC236}">
                <a16:creationId xmlns:a16="http://schemas.microsoft.com/office/drawing/2014/main" id="{9AA7D679-6076-4360-7342-D56AB55AC4F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8905" y="366569"/>
            <a:ext cx="1654433" cy="1771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5;p4">
            <a:extLst>
              <a:ext uri="{FF2B5EF4-FFF2-40B4-BE49-F238E27FC236}">
                <a16:creationId xmlns:a16="http://schemas.microsoft.com/office/drawing/2014/main" id="{7E76DA23-86FE-FE70-B664-985B5A55720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03955" y="367153"/>
            <a:ext cx="1555667" cy="175867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CE25A8E4-7640-EC5A-0DA8-A91735E46A1E}"/>
              </a:ext>
            </a:extLst>
          </p:cNvPr>
          <p:cNvSpPr txBox="1"/>
          <p:nvPr/>
        </p:nvSpPr>
        <p:spPr>
          <a:xfrm>
            <a:off x="1153556" y="2578825"/>
            <a:ext cx="6836888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האם הגירויים </a:t>
            </a:r>
            <a:r>
              <a:rPr lang="he-IL" sz="2800" b="1" dirty="0" err="1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הדיסטאלים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זהים או שונים?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00AC87B7-FA91-9790-6747-1A3B721EA8F1}"/>
              </a:ext>
            </a:extLst>
          </p:cNvPr>
          <p:cNvSpPr txBox="1"/>
          <p:nvPr/>
        </p:nvSpPr>
        <p:spPr>
          <a:xfrm>
            <a:off x="1167640" y="3369934"/>
            <a:ext cx="6836888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האם הגירויים </a:t>
            </a:r>
            <a:r>
              <a:rPr lang="he-IL" sz="2800" b="1" dirty="0" err="1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הפרוקסימלים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זהים או שונים?</a:t>
            </a: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27A1E97F-8937-F8E0-8A98-829517A43921}"/>
              </a:ext>
            </a:extLst>
          </p:cNvPr>
          <p:cNvSpPr txBox="1"/>
          <p:nvPr/>
        </p:nvSpPr>
        <p:spPr>
          <a:xfrm>
            <a:off x="1153556" y="4176697"/>
            <a:ext cx="6836888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האם האובייקט הנת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פס (הספל) זהה או שונה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?</a:t>
            </a:r>
          </a:p>
        </p:txBody>
      </p:sp>
      <p:grpSp>
        <p:nvGrpSpPr>
          <p:cNvPr id="17" name="קבוצה 16">
            <a:extLst>
              <a:ext uri="{FF2B5EF4-FFF2-40B4-BE49-F238E27FC236}">
                <a16:creationId xmlns:a16="http://schemas.microsoft.com/office/drawing/2014/main" id="{989CB625-201E-C843-7901-39410500B976}"/>
              </a:ext>
            </a:extLst>
          </p:cNvPr>
          <p:cNvGrpSpPr/>
          <p:nvPr/>
        </p:nvGrpSpPr>
        <p:grpSpPr>
          <a:xfrm>
            <a:off x="781776" y="2500263"/>
            <a:ext cx="1594197" cy="657180"/>
            <a:chOff x="476976" y="2325511"/>
            <a:chExt cx="1594197" cy="657180"/>
          </a:xfrm>
        </p:grpSpPr>
        <p:sp>
          <p:nvSpPr>
            <p:cNvPr id="11" name="תיבת טקסט 10">
              <a:extLst>
                <a:ext uri="{FF2B5EF4-FFF2-40B4-BE49-F238E27FC236}">
                  <a16:creationId xmlns:a16="http://schemas.microsoft.com/office/drawing/2014/main" id="{EA47B375-B12F-94A4-3D79-545B42378508}"/>
                </a:ext>
              </a:extLst>
            </p:cNvPr>
            <p:cNvSpPr txBox="1"/>
            <p:nvPr/>
          </p:nvSpPr>
          <p:spPr>
            <a:xfrm rot="20938378">
              <a:off x="476976" y="2391760"/>
              <a:ext cx="1589550" cy="5909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SzPts val="2660"/>
              </a:pPr>
              <a:r>
                <a:rPr lang="he-IL" sz="3600" b="1" dirty="0">
                  <a:solidFill>
                    <a:schemeClr val="accent3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זהים</a:t>
              </a:r>
            </a:p>
          </p:txBody>
        </p:sp>
        <p:cxnSp>
          <p:nvCxnSpPr>
            <p:cNvPr id="13" name="מחבר ישר 12">
              <a:extLst>
                <a:ext uri="{FF2B5EF4-FFF2-40B4-BE49-F238E27FC236}">
                  <a16:creationId xmlns:a16="http://schemas.microsoft.com/office/drawing/2014/main" id="{02CBFE24-636F-A03D-EC02-DB91D5249E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3556" y="2325511"/>
              <a:ext cx="799422" cy="15804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מחבר ישר 15">
              <a:extLst>
                <a:ext uri="{FF2B5EF4-FFF2-40B4-BE49-F238E27FC236}">
                  <a16:creationId xmlns:a16="http://schemas.microsoft.com/office/drawing/2014/main" id="{6A2A4D9C-2917-3830-D9AA-0167205802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1751" y="2738162"/>
              <a:ext cx="799422" cy="15804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FF88BFC0-740B-B829-203F-B04CA036AF97}"/>
              </a:ext>
            </a:extLst>
          </p:cNvPr>
          <p:cNvGrpSpPr/>
          <p:nvPr/>
        </p:nvGrpSpPr>
        <p:grpSpPr>
          <a:xfrm>
            <a:off x="623344" y="3336783"/>
            <a:ext cx="1589550" cy="632296"/>
            <a:chOff x="592363" y="2325511"/>
            <a:chExt cx="1589550" cy="632296"/>
          </a:xfrm>
        </p:grpSpPr>
        <p:sp>
          <p:nvSpPr>
            <p:cNvPr id="19" name="תיבת טקסט 18">
              <a:extLst>
                <a:ext uri="{FF2B5EF4-FFF2-40B4-BE49-F238E27FC236}">
                  <a16:creationId xmlns:a16="http://schemas.microsoft.com/office/drawing/2014/main" id="{2505B45F-EF11-CE43-9E69-D5A56D8A5F84}"/>
                </a:ext>
              </a:extLst>
            </p:cNvPr>
            <p:cNvSpPr txBox="1"/>
            <p:nvPr/>
          </p:nvSpPr>
          <p:spPr>
            <a:xfrm rot="20938378">
              <a:off x="592363" y="2366876"/>
              <a:ext cx="1589550" cy="5909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SzPts val="2660"/>
              </a:pPr>
              <a:r>
                <a:rPr lang="he-IL" sz="3600" b="1" dirty="0">
                  <a:solidFill>
                    <a:schemeClr val="accent3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שונים</a:t>
              </a:r>
            </a:p>
          </p:txBody>
        </p:sp>
        <p:cxnSp>
          <p:nvCxnSpPr>
            <p:cNvPr id="20" name="מחבר ישר 19">
              <a:extLst>
                <a:ext uri="{FF2B5EF4-FFF2-40B4-BE49-F238E27FC236}">
                  <a16:creationId xmlns:a16="http://schemas.microsoft.com/office/drawing/2014/main" id="{3385B6EF-CEAE-9150-810C-37806087DC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3556" y="2325511"/>
              <a:ext cx="799422" cy="15804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מחבר ישר 20">
              <a:extLst>
                <a:ext uri="{FF2B5EF4-FFF2-40B4-BE49-F238E27FC236}">
                  <a16:creationId xmlns:a16="http://schemas.microsoft.com/office/drawing/2014/main" id="{17C9FDD0-D6E5-B436-C550-81E2268925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1751" y="2738162"/>
              <a:ext cx="799422" cy="15804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קבוצה 21">
            <a:extLst>
              <a:ext uri="{FF2B5EF4-FFF2-40B4-BE49-F238E27FC236}">
                <a16:creationId xmlns:a16="http://schemas.microsoft.com/office/drawing/2014/main" id="{171CBC21-B49F-3A6A-0F81-34FD959125F4}"/>
              </a:ext>
            </a:extLst>
          </p:cNvPr>
          <p:cNvGrpSpPr/>
          <p:nvPr/>
        </p:nvGrpSpPr>
        <p:grpSpPr>
          <a:xfrm>
            <a:off x="320809" y="4176697"/>
            <a:ext cx="1646253" cy="665468"/>
            <a:chOff x="424920" y="2325511"/>
            <a:chExt cx="1646253" cy="665468"/>
          </a:xfrm>
        </p:grpSpPr>
        <p:sp>
          <p:nvSpPr>
            <p:cNvPr id="23" name="תיבת טקסט 22">
              <a:extLst>
                <a:ext uri="{FF2B5EF4-FFF2-40B4-BE49-F238E27FC236}">
                  <a16:creationId xmlns:a16="http://schemas.microsoft.com/office/drawing/2014/main" id="{1E22D49B-3B28-E760-2087-8AB5A4DA3589}"/>
                </a:ext>
              </a:extLst>
            </p:cNvPr>
            <p:cNvSpPr txBox="1"/>
            <p:nvPr/>
          </p:nvSpPr>
          <p:spPr>
            <a:xfrm rot="20938378">
              <a:off x="424920" y="2400048"/>
              <a:ext cx="1589550" cy="5909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rtl="1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SzPts val="2660"/>
              </a:pPr>
              <a:r>
                <a:rPr lang="he-IL" sz="3600" b="1" dirty="0">
                  <a:solidFill>
                    <a:schemeClr val="accent3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זהה</a:t>
              </a:r>
            </a:p>
          </p:txBody>
        </p:sp>
        <p:cxnSp>
          <p:nvCxnSpPr>
            <p:cNvPr id="24" name="מחבר ישר 23">
              <a:extLst>
                <a:ext uri="{FF2B5EF4-FFF2-40B4-BE49-F238E27FC236}">
                  <a16:creationId xmlns:a16="http://schemas.microsoft.com/office/drawing/2014/main" id="{92966B58-5F42-0369-2E53-1E6304C93C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3556" y="2325511"/>
              <a:ext cx="799422" cy="15804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מחבר ישר 24">
              <a:extLst>
                <a:ext uri="{FF2B5EF4-FFF2-40B4-BE49-F238E27FC236}">
                  <a16:creationId xmlns:a16="http://schemas.microsoft.com/office/drawing/2014/main" id="{C2DE190A-DE50-CA67-A0C8-CF4E3D6758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1751" y="2738162"/>
              <a:ext cx="799422" cy="15804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082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19;p64">
            <a:extLst>
              <a:ext uri="{FF2B5EF4-FFF2-40B4-BE49-F238E27FC236}">
                <a16:creationId xmlns:a16="http://schemas.microsoft.com/office/drawing/2014/main" id="{1CDDB2FA-266D-9A68-A78A-4E5367C53D9B}"/>
              </a:ext>
            </a:extLst>
          </p:cNvPr>
          <p:cNvSpPr/>
          <p:nvPr/>
        </p:nvSpPr>
        <p:spPr>
          <a:xfrm rot="-98" flipH="1">
            <a:off x="4819490" y="-658976"/>
            <a:ext cx="4324476" cy="2327287"/>
          </a:xfrm>
          <a:custGeom>
            <a:avLst/>
            <a:gdLst/>
            <a:ahLst/>
            <a:cxnLst/>
            <a:rect l="l" t="t" r="r" b="b"/>
            <a:pathLst>
              <a:path w="49400" h="45364" extrusionOk="0">
                <a:moveTo>
                  <a:pt x="14184" y="2711"/>
                </a:moveTo>
                <a:cubicBezTo>
                  <a:pt x="9663" y="5563"/>
                  <a:pt x="2430" y="12657"/>
                  <a:pt x="830" y="17734"/>
                </a:cubicBezTo>
                <a:cubicBezTo>
                  <a:pt x="-770" y="22811"/>
                  <a:pt x="-74" y="28585"/>
                  <a:pt x="4586" y="33175"/>
                </a:cubicBezTo>
                <a:cubicBezTo>
                  <a:pt x="9246" y="37766"/>
                  <a:pt x="21627" y="44929"/>
                  <a:pt x="28791" y="45277"/>
                </a:cubicBezTo>
                <a:cubicBezTo>
                  <a:pt x="35955" y="45625"/>
                  <a:pt x="44649" y="41244"/>
                  <a:pt x="47570" y="35262"/>
                </a:cubicBezTo>
                <a:cubicBezTo>
                  <a:pt x="50491" y="29281"/>
                  <a:pt x="49587" y="15161"/>
                  <a:pt x="46318" y="9388"/>
                </a:cubicBezTo>
                <a:cubicBezTo>
                  <a:pt x="43049" y="3615"/>
                  <a:pt x="33312" y="1737"/>
                  <a:pt x="27956" y="624"/>
                </a:cubicBezTo>
                <a:cubicBezTo>
                  <a:pt x="22600" y="-489"/>
                  <a:pt x="18705" y="-141"/>
                  <a:pt x="14184" y="2711"/>
                </a:cubicBezTo>
                <a:close/>
              </a:path>
            </a:pathLst>
          </a:custGeom>
          <a:solidFill>
            <a:schemeClr val="accent1">
              <a:alpha val="48000"/>
            </a:schemeClr>
          </a:solidFill>
          <a:ln>
            <a:noFill/>
          </a:ln>
        </p:spPr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A2DBD6F2-0A09-6D84-5E8B-76183A5B02C4}"/>
              </a:ext>
            </a:extLst>
          </p:cNvPr>
          <p:cNvSpPr txBox="1"/>
          <p:nvPr/>
        </p:nvSpPr>
        <p:spPr>
          <a:xfrm>
            <a:off x="1876045" y="388781"/>
            <a:ext cx="6836888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מהי הצורה שמופיעה כאן?</a:t>
            </a:r>
          </a:p>
        </p:txBody>
      </p:sp>
      <p:sp>
        <p:nvSpPr>
          <p:cNvPr id="2" name="Google Shape;147;p7">
            <a:extLst>
              <a:ext uri="{FF2B5EF4-FFF2-40B4-BE49-F238E27FC236}">
                <a16:creationId xmlns:a16="http://schemas.microsoft.com/office/drawing/2014/main" id="{5623D267-56FF-27B0-B23D-4724CA420DE8}"/>
              </a:ext>
            </a:extLst>
          </p:cNvPr>
          <p:cNvSpPr/>
          <p:nvPr/>
        </p:nvSpPr>
        <p:spPr>
          <a:xfrm rot="-681994">
            <a:off x="2106631" y="3162450"/>
            <a:ext cx="909817" cy="1356751"/>
          </a:xfrm>
          <a:prstGeom prst="ellipse">
            <a:avLst/>
          </a:prstGeom>
          <a:noFill/>
          <a:ln w="38100" cap="flat" cmpd="sng">
            <a:solidFill>
              <a:schemeClr val="accent3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6996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19;p64">
            <a:extLst>
              <a:ext uri="{FF2B5EF4-FFF2-40B4-BE49-F238E27FC236}">
                <a16:creationId xmlns:a16="http://schemas.microsoft.com/office/drawing/2014/main" id="{1CDDB2FA-266D-9A68-A78A-4E5367C53D9B}"/>
              </a:ext>
            </a:extLst>
          </p:cNvPr>
          <p:cNvSpPr/>
          <p:nvPr/>
        </p:nvSpPr>
        <p:spPr>
          <a:xfrm rot="-98" flipH="1">
            <a:off x="4819490" y="-658976"/>
            <a:ext cx="4324476" cy="2327287"/>
          </a:xfrm>
          <a:custGeom>
            <a:avLst/>
            <a:gdLst/>
            <a:ahLst/>
            <a:cxnLst/>
            <a:rect l="l" t="t" r="r" b="b"/>
            <a:pathLst>
              <a:path w="49400" h="45364" extrusionOk="0">
                <a:moveTo>
                  <a:pt x="14184" y="2711"/>
                </a:moveTo>
                <a:cubicBezTo>
                  <a:pt x="9663" y="5563"/>
                  <a:pt x="2430" y="12657"/>
                  <a:pt x="830" y="17734"/>
                </a:cubicBezTo>
                <a:cubicBezTo>
                  <a:pt x="-770" y="22811"/>
                  <a:pt x="-74" y="28585"/>
                  <a:pt x="4586" y="33175"/>
                </a:cubicBezTo>
                <a:cubicBezTo>
                  <a:pt x="9246" y="37766"/>
                  <a:pt x="21627" y="44929"/>
                  <a:pt x="28791" y="45277"/>
                </a:cubicBezTo>
                <a:cubicBezTo>
                  <a:pt x="35955" y="45625"/>
                  <a:pt x="44649" y="41244"/>
                  <a:pt x="47570" y="35262"/>
                </a:cubicBezTo>
                <a:cubicBezTo>
                  <a:pt x="50491" y="29281"/>
                  <a:pt x="49587" y="15161"/>
                  <a:pt x="46318" y="9388"/>
                </a:cubicBezTo>
                <a:cubicBezTo>
                  <a:pt x="43049" y="3615"/>
                  <a:pt x="33312" y="1737"/>
                  <a:pt x="27956" y="624"/>
                </a:cubicBezTo>
                <a:cubicBezTo>
                  <a:pt x="22600" y="-489"/>
                  <a:pt x="18705" y="-141"/>
                  <a:pt x="14184" y="2711"/>
                </a:cubicBezTo>
                <a:close/>
              </a:path>
            </a:pathLst>
          </a:custGeom>
          <a:solidFill>
            <a:schemeClr val="accent1">
              <a:alpha val="48000"/>
            </a:schemeClr>
          </a:solidFill>
          <a:ln>
            <a:noFill/>
          </a:ln>
        </p:spPr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A2DBD6F2-0A09-6D84-5E8B-76183A5B02C4}"/>
              </a:ext>
            </a:extLst>
          </p:cNvPr>
          <p:cNvSpPr txBox="1"/>
          <p:nvPr/>
        </p:nvSpPr>
        <p:spPr>
          <a:xfrm>
            <a:off x="1401012" y="0"/>
            <a:ext cx="6836888" cy="1332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</a:pPr>
            <a:b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איזו צורה יש לחפץ </a:t>
            </a:r>
          </a:p>
          <a:p>
            <a:pPr lvl="0" algn="r" rtl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שהאישה מחזיקה?</a:t>
            </a:r>
          </a:p>
        </p:txBody>
      </p:sp>
      <p:pic>
        <p:nvPicPr>
          <p:cNvPr id="5" name="Google Shape;138;p6" descr="http://i.ytimg.com/vi/EaY01B-pbaE/0.jpg">
            <a:extLst>
              <a:ext uri="{FF2B5EF4-FFF2-40B4-BE49-F238E27FC236}">
                <a16:creationId xmlns:a16="http://schemas.microsoft.com/office/drawing/2014/main" id="{4E3E83BD-3028-B9D1-C560-2D5D7B93AD0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44698" y="1907305"/>
            <a:ext cx="4114800" cy="31356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9823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19;p64">
            <a:extLst>
              <a:ext uri="{FF2B5EF4-FFF2-40B4-BE49-F238E27FC236}">
                <a16:creationId xmlns:a16="http://schemas.microsoft.com/office/drawing/2014/main" id="{1CDDB2FA-266D-9A68-A78A-4E5367C53D9B}"/>
              </a:ext>
            </a:extLst>
          </p:cNvPr>
          <p:cNvSpPr/>
          <p:nvPr/>
        </p:nvSpPr>
        <p:spPr>
          <a:xfrm rot="-98" flipH="1">
            <a:off x="4819490" y="-658976"/>
            <a:ext cx="4324476" cy="2327287"/>
          </a:xfrm>
          <a:custGeom>
            <a:avLst/>
            <a:gdLst/>
            <a:ahLst/>
            <a:cxnLst/>
            <a:rect l="l" t="t" r="r" b="b"/>
            <a:pathLst>
              <a:path w="49400" h="45364" extrusionOk="0">
                <a:moveTo>
                  <a:pt x="14184" y="2711"/>
                </a:moveTo>
                <a:cubicBezTo>
                  <a:pt x="9663" y="5563"/>
                  <a:pt x="2430" y="12657"/>
                  <a:pt x="830" y="17734"/>
                </a:cubicBezTo>
                <a:cubicBezTo>
                  <a:pt x="-770" y="22811"/>
                  <a:pt x="-74" y="28585"/>
                  <a:pt x="4586" y="33175"/>
                </a:cubicBezTo>
                <a:cubicBezTo>
                  <a:pt x="9246" y="37766"/>
                  <a:pt x="21627" y="44929"/>
                  <a:pt x="28791" y="45277"/>
                </a:cubicBezTo>
                <a:cubicBezTo>
                  <a:pt x="35955" y="45625"/>
                  <a:pt x="44649" y="41244"/>
                  <a:pt x="47570" y="35262"/>
                </a:cubicBezTo>
                <a:cubicBezTo>
                  <a:pt x="50491" y="29281"/>
                  <a:pt x="49587" y="15161"/>
                  <a:pt x="46318" y="9388"/>
                </a:cubicBezTo>
                <a:cubicBezTo>
                  <a:pt x="43049" y="3615"/>
                  <a:pt x="33312" y="1737"/>
                  <a:pt x="27956" y="624"/>
                </a:cubicBezTo>
                <a:cubicBezTo>
                  <a:pt x="22600" y="-489"/>
                  <a:pt x="18705" y="-141"/>
                  <a:pt x="14184" y="2711"/>
                </a:cubicBezTo>
                <a:close/>
              </a:path>
            </a:pathLst>
          </a:custGeom>
          <a:solidFill>
            <a:schemeClr val="accent1">
              <a:alpha val="48000"/>
            </a:schemeClr>
          </a:solidFill>
          <a:ln>
            <a:noFill/>
          </a:ln>
        </p:spPr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A2DBD6F2-0A09-6D84-5E8B-76183A5B02C4}"/>
              </a:ext>
            </a:extLst>
          </p:cNvPr>
          <p:cNvSpPr txBox="1"/>
          <p:nvPr/>
        </p:nvSpPr>
        <p:spPr>
          <a:xfrm>
            <a:off x="1401012" y="0"/>
            <a:ext cx="6836888" cy="1332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</a:pPr>
            <a:b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איזו צורה יש לחפץ </a:t>
            </a:r>
          </a:p>
          <a:p>
            <a:pPr lvl="0" algn="r" rtl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שהאישה מחזיקה?</a:t>
            </a:r>
          </a:p>
        </p:txBody>
      </p:sp>
      <p:pic>
        <p:nvPicPr>
          <p:cNvPr id="2" name="Google Shape;138;p6" descr="http://i.ytimg.com/vi/EaY01B-pbaE/0.jpg">
            <a:extLst>
              <a:ext uri="{FF2B5EF4-FFF2-40B4-BE49-F238E27FC236}">
                <a16:creationId xmlns:a16="http://schemas.microsoft.com/office/drawing/2014/main" id="{7B6AE7F0-5BC0-7F13-D3D7-EDBBB3B00C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44698" y="1907305"/>
            <a:ext cx="4114800" cy="313564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47;p7">
            <a:extLst>
              <a:ext uri="{FF2B5EF4-FFF2-40B4-BE49-F238E27FC236}">
                <a16:creationId xmlns:a16="http://schemas.microsoft.com/office/drawing/2014/main" id="{AF763F11-79D0-1801-7981-CDB45DB28957}"/>
              </a:ext>
            </a:extLst>
          </p:cNvPr>
          <p:cNvSpPr/>
          <p:nvPr/>
        </p:nvSpPr>
        <p:spPr>
          <a:xfrm rot="-681994">
            <a:off x="2106631" y="3162450"/>
            <a:ext cx="909817" cy="1356751"/>
          </a:xfrm>
          <a:prstGeom prst="ellipse">
            <a:avLst/>
          </a:prstGeom>
          <a:noFill/>
          <a:ln w="38100" cap="flat" cmpd="sng">
            <a:solidFill>
              <a:schemeClr val="accent3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103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93827E-6 L 0.47709 0.01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54" y="5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5;p8">
            <a:extLst>
              <a:ext uri="{FF2B5EF4-FFF2-40B4-BE49-F238E27FC236}">
                <a16:creationId xmlns:a16="http://schemas.microsoft.com/office/drawing/2014/main" id="{557EC5B3-D29C-3181-82E0-534B9C4388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7266" y="1443644"/>
            <a:ext cx="4178734" cy="2845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56;p8" descr="Image">
            <a:hlinkClick r:id="rId4"/>
            <a:extLst>
              <a:ext uri="{FF2B5EF4-FFF2-40B4-BE49-F238E27FC236}">
                <a16:creationId xmlns:a16="http://schemas.microsoft.com/office/drawing/2014/main" id="{6185808F-B24A-4F54-2077-664BECA6102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53773" y="1022469"/>
            <a:ext cx="3685720" cy="368773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7B706A80-9013-54C3-75FF-B95528CEC9FE}"/>
              </a:ext>
            </a:extLst>
          </p:cNvPr>
          <p:cNvSpPr txBox="1"/>
          <p:nvPr/>
        </p:nvSpPr>
        <p:spPr>
          <a:xfrm>
            <a:off x="1932489" y="182239"/>
            <a:ext cx="6836888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</a:pPr>
            <a:r>
              <a:rPr lang="he-IL" sz="54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קביעות צבע</a:t>
            </a:r>
          </a:p>
        </p:txBody>
      </p:sp>
    </p:spTree>
    <p:extLst>
      <p:ext uri="{BB962C8B-B14F-4D97-AF65-F5344CB8AC3E}">
        <p14:creationId xmlns:p14="http://schemas.microsoft.com/office/powerpoint/2010/main" val="217901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2568D0BE-35AC-15DD-6D0D-D27DBEB05B3A}"/>
              </a:ext>
            </a:extLst>
          </p:cNvPr>
          <p:cNvSpPr txBox="1"/>
          <p:nvPr/>
        </p:nvSpPr>
        <p:spPr>
          <a:xfrm>
            <a:off x="1932489" y="182239"/>
            <a:ext cx="6836888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</a:pPr>
            <a:r>
              <a:rPr lang="he-IL" sz="54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קביעות תפיסתית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987D3436-F476-8031-8330-287118688AE8}"/>
              </a:ext>
            </a:extLst>
          </p:cNvPr>
          <p:cNvSpPr txBox="1"/>
          <p:nvPr/>
        </p:nvSpPr>
        <p:spPr>
          <a:xfrm>
            <a:off x="327378" y="1371115"/>
            <a:ext cx="8441999" cy="2998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61"/>
              <a:buNone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כאשר הגירוי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הפרוקסימלי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משתנה, והגירוי הנתפס נשאר קבוע.</a:t>
            </a:r>
          </a:p>
          <a:p>
            <a:pPr marL="0" lvl="0" indent="0" algn="r" rtl="1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ts val="2109"/>
              <a:buNone/>
            </a:pPr>
            <a:endParaRPr lang="he-IL" sz="24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lvl="0" indent="0" algn="r" rtl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2812"/>
              <a:buNone/>
            </a:pPr>
            <a:r>
              <a:rPr lang="he-IL" sz="32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למה צריך קביעות תפיסתית?</a:t>
            </a:r>
            <a:endParaRPr lang="he-IL" sz="28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lvl="0" indent="0" algn="r" rtl="1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SzPts val="2461"/>
              <a:buNone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עיבוד יעיל של הגירויים בעולם, מבלי ליפול לאשליות תפיסתיות.</a:t>
            </a:r>
          </a:p>
          <a:p>
            <a:pPr marL="0" lvl="0" indent="0" algn="r" rtl="1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SzPts val="2461"/>
              <a:buNone/>
            </a:pPr>
            <a:endParaRPr lang="he-IL" sz="28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lvl="0" indent="0" algn="r" rtl="1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SzPts val="2461"/>
              <a:buNone/>
            </a:pPr>
            <a:endParaRPr lang="he-IL" sz="28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824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2568D0BE-35AC-15DD-6D0D-D27DBEB05B3A}"/>
              </a:ext>
            </a:extLst>
          </p:cNvPr>
          <p:cNvSpPr txBox="1"/>
          <p:nvPr/>
        </p:nvSpPr>
        <p:spPr>
          <a:xfrm>
            <a:off x="1932489" y="182239"/>
            <a:ext cx="6836888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</a:pPr>
            <a:r>
              <a:rPr lang="he-IL" sz="54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קביעות גודל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987D3436-F476-8031-8330-287118688AE8}"/>
              </a:ext>
            </a:extLst>
          </p:cNvPr>
          <p:cNvSpPr txBox="1"/>
          <p:nvPr/>
        </p:nvSpPr>
        <p:spPr>
          <a:xfrm>
            <a:off x="327378" y="854906"/>
            <a:ext cx="8441999" cy="131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lang="he-IL" sz="2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הגודל </a:t>
            </a:r>
            <a:r>
              <a:rPr lang="he-IL" sz="2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הפרוקסימלי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של אובייקט קטן ככל שאנו מתרחקים ממנו, אולם הגודל הנתפס נשאר קבוע.</a:t>
            </a:r>
            <a:endParaRPr lang="he-IL" sz="16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Google Shape;170;p10" descr="https://encrypted-tbn0.gstatic.com/images?q=tbn:ANd9GcTZEA-fLglCcuMjqP6NJwaxhtsLwJ2mLAcGKkVhjwQrZ9wmY3c3ig">
            <a:extLst>
              <a:ext uri="{FF2B5EF4-FFF2-40B4-BE49-F238E27FC236}">
                <a16:creationId xmlns:a16="http://schemas.microsoft.com/office/drawing/2014/main" id="{51B57924-1927-A70D-46B3-C935CA6AA28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623" y="1695136"/>
            <a:ext cx="4129087" cy="31087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00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77;p11">
            <a:extLst>
              <a:ext uri="{FF2B5EF4-FFF2-40B4-BE49-F238E27FC236}">
                <a16:creationId xmlns:a16="http://schemas.microsoft.com/office/drawing/2014/main" id="{04CA5882-FF86-4DF1-D70A-3D57EBF709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3266" y="180621"/>
            <a:ext cx="5720645" cy="48316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78;p11">
            <a:extLst>
              <a:ext uri="{FF2B5EF4-FFF2-40B4-BE49-F238E27FC236}">
                <a16:creationId xmlns:a16="http://schemas.microsoft.com/office/drawing/2014/main" id="{014EA580-6B10-8D81-8344-464BAB2C37D8}"/>
              </a:ext>
            </a:extLst>
          </p:cNvPr>
          <p:cNvSpPr txBox="1"/>
          <p:nvPr/>
        </p:nvSpPr>
        <p:spPr>
          <a:xfrm>
            <a:off x="1840089" y="4230859"/>
            <a:ext cx="2454064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Size constancy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79423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019;p64">
            <a:extLst>
              <a:ext uri="{FF2B5EF4-FFF2-40B4-BE49-F238E27FC236}">
                <a16:creationId xmlns:a16="http://schemas.microsoft.com/office/drawing/2014/main" id="{97EDEA22-F679-003D-4637-9FE9643CDEF5}"/>
              </a:ext>
            </a:extLst>
          </p:cNvPr>
          <p:cNvSpPr/>
          <p:nvPr/>
        </p:nvSpPr>
        <p:spPr>
          <a:xfrm rot="-98" flipH="1">
            <a:off x="168905" y="1175209"/>
            <a:ext cx="8806189" cy="1872791"/>
          </a:xfrm>
          <a:custGeom>
            <a:avLst/>
            <a:gdLst/>
            <a:ahLst/>
            <a:cxnLst/>
            <a:rect l="l" t="t" r="r" b="b"/>
            <a:pathLst>
              <a:path w="49400" h="45364" extrusionOk="0">
                <a:moveTo>
                  <a:pt x="14184" y="2711"/>
                </a:moveTo>
                <a:cubicBezTo>
                  <a:pt x="9663" y="5563"/>
                  <a:pt x="2430" y="12657"/>
                  <a:pt x="830" y="17734"/>
                </a:cubicBezTo>
                <a:cubicBezTo>
                  <a:pt x="-770" y="22811"/>
                  <a:pt x="-74" y="28585"/>
                  <a:pt x="4586" y="33175"/>
                </a:cubicBezTo>
                <a:cubicBezTo>
                  <a:pt x="9246" y="37766"/>
                  <a:pt x="21627" y="44929"/>
                  <a:pt x="28791" y="45277"/>
                </a:cubicBezTo>
                <a:cubicBezTo>
                  <a:pt x="35955" y="45625"/>
                  <a:pt x="44649" y="41244"/>
                  <a:pt x="47570" y="35262"/>
                </a:cubicBezTo>
                <a:cubicBezTo>
                  <a:pt x="50491" y="29281"/>
                  <a:pt x="49587" y="15161"/>
                  <a:pt x="46318" y="9388"/>
                </a:cubicBezTo>
                <a:cubicBezTo>
                  <a:pt x="43049" y="3615"/>
                  <a:pt x="33312" y="1737"/>
                  <a:pt x="27956" y="624"/>
                </a:cubicBezTo>
                <a:cubicBezTo>
                  <a:pt x="22600" y="-489"/>
                  <a:pt x="18705" y="-141"/>
                  <a:pt x="14184" y="2711"/>
                </a:cubicBezTo>
                <a:close/>
              </a:path>
            </a:pathLst>
          </a:custGeom>
          <a:solidFill>
            <a:schemeClr val="accent1">
              <a:alpha val="48000"/>
            </a:schemeClr>
          </a:solidFill>
          <a:ln>
            <a:noFill/>
          </a:ln>
        </p:spPr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B8DD56BE-FA14-3308-A53E-245E85B7C825}"/>
              </a:ext>
            </a:extLst>
          </p:cNvPr>
          <p:cNvSpPr txBox="1"/>
          <p:nvPr/>
        </p:nvSpPr>
        <p:spPr>
          <a:xfrm>
            <a:off x="745067" y="50576"/>
            <a:ext cx="61355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iw-IL" sz="4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סילום גודל</a:t>
            </a:r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he-IL" sz="4800" b="1" dirty="0">
                <a:latin typeface="Calibri" panose="020F0502020204030204" pitchFamily="34" charset="0"/>
                <a:cs typeface="Calibri" panose="020F0502020204030204" pitchFamily="34" charset="0"/>
              </a:rPr>
              <a:t> מרחק</a:t>
            </a:r>
            <a:endParaRPr lang="he-IL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F63B827F-E243-6E11-5E6D-6B042FA4E306}"/>
              </a:ext>
            </a:extLst>
          </p:cNvPr>
          <p:cNvSpPr txBox="1"/>
          <p:nvPr/>
        </p:nvSpPr>
        <p:spPr>
          <a:xfrm>
            <a:off x="349956" y="1400741"/>
            <a:ext cx="8331199" cy="3796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lvl="0" indent="-27432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60"/>
              <a:buFont typeface="Noto Sans Symbols"/>
              <a:buNone/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גודל נתפס=  גודל </a:t>
            </a:r>
            <a:r>
              <a:rPr lang="he-IL" sz="2800" b="1" dirty="0" err="1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פרוקסימלי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X 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מרחק נתפס</a:t>
            </a:r>
          </a:p>
          <a:p>
            <a:pPr marL="274320" lvl="0" indent="-27432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60"/>
              <a:buFont typeface="Noto Sans Symbols"/>
              <a:buNone/>
            </a:pPr>
            <a:endParaRPr lang="he-IL" sz="24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74320" lvl="0" indent="-274320" algn="ctr" rtl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660"/>
              <a:buFont typeface="Noto Sans Symbols"/>
              <a:buNone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Perceived distance x Retinal size = Perceived size</a:t>
            </a:r>
          </a:p>
          <a:p>
            <a:pPr marL="274320" lvl="0" indent="-274320" algn="ctr" rtl="1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280"/>
              <a:buFont typeface="Noto Sans Symbols"/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lvl="0" indent="0" algn="r" rtl="1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280"/>
              <a:buNone/>
            </a:pP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אנו נעזרים ברמזי מרחק על מנת לקבוע את גודלו של אובייקט. כאשר הגודל </a:t>
            </a:r>
            <a:r>
              <a:rPr lang="he-IL" sz="2400" dirty="0" err="1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הפרוקסימלי</a:t>
            </a: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משתנה, הגודל הנתפס לא משתנה וזאת משום שנעשה תיקון בהתאם למרחק הנתפס.</a:t>
            </a:r>
          </a:p>
          <a:p>
            <a:pPr marL="0" lvl="0" indent="0" algn="r" rtl="1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280"/>
              <a:buNone/>
            </a:pPr>
            <a:endParaRPr lang="he-IL" sz="24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2" name="Google Shape;192;p14">
            <a:extLst>
              <a:ext uri="{FF2B5EF4-FFF2-40B4-BE49-F238E27FC236}">
                <a16:creationId xmlns:a16="http://schemas.microsoft.com/office/drawing/2014/main" id="{52E3A3B2-4F85-9F12-2983-F1D744A2E222}"/>
              </a:ext>
            </a:extLst>
          </p:cNvPr>
          <p:cNvCxnSpPr/>
          <p:nvPr/>
        </p:nvCxnSpPr>
        <p:spPr>
          <a:xfrm>
            <a:off x="1208264" y="922338"/>
            <a:ext cx="935038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23" name="Google Shape;193;p14">
            <a:extLst>
              <a:ext uri="{FF2B5EF4-FFF2-40B4-BE49-F238E27FC236}">
                <a16:creationId xmlns:a16="http://schemas.microsoft.com/office/drawing/2014/main" id="{7C155DC1-DBC4-CAAF-231E-0683664D05EE}"/>
              </a:ext>
            </a:extLst>
          </p:cNvPr>
          <p:cNvCxnSpPr/>
          <p:nvPr/>
        </p:nvCxnSpPr>
        <p:spPr>
          <a:xfrm>
            <a:off x="1208264" y="2578100"/>
            <a:ext cx="935038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24" name="Google Shape;194;p14">
            <a:extLst>
              <a:ext uri="{FF2B5EF4-FFF2-40B4-BE49-F238E27FC236}">
                <a16:creationId xmlns:a16="http://schemas.microsoft.com/office/drawing/2014/main" id="{126CE8A0-3FF8-107D-86CB-6FACD0254132}"/>
              </a:ext>
            </a:extLst>
          </p:cNvPr>
          <p:cNvCxnSpPr/>
          <p:nvPr/>
        </p:nvCxnSpPr>
        <p:spPr>
          <a:xfrm rot="10800000">
            <a:off x="2186163" y="358772"/>
            <a:ext cx="860426" cy="3451227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25" name="Google Shape;195;p14">
            <a:extLst>
              <a:ext uri="{FF2B5EF4-FFF2-40B4-BE49-F238E27FC236}">
                <a16:creationId xmlns:a16="http://schemas.microsoft.com/office/drawing/2014/main" id="{64B0BB16-E08D-432C-D22C-F6304DDD9424}"/>
              </a:ext>
            </a:extLst>
          </p:cNvPr>
          <p:cNvCxnSpPr/>
          <p:nvPr/>
        </p:nvCxnSpPr>
        <p:spPr>
          <a:xfrm rot="10800000" flipH="1">
            <a:off x="404989" y="462552"/>
            <a:ext cx="747712" cy="3424238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6" name="Google Shape;191;p14">
            <a:extLst>
              <a:ext uri="{FF2B5EF4-FFF2-40B4-BE49-F238E27FC236}">
                <a16:creationId xmlns:a16="http://schemas.microsoft.com/office/drawing/2014/main" id="{8FB4F9FA-4623-229F-1F59-DFF569FE008F}"/>
              </a:ext>
            </a:extLst>
          </p:cNvPr>
          <p:cNvSpPr txBox="1">
            <a:spLocks/>
          </p:cNvSpPr>
          <p:nvPr/>
        </p:nvSpPr>
        <p:spPr>
          <a:xfrm>
            <a:off x="3001433" y="258057"/>
            <a:ext cx="5977054" cy="5549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274320" indent="-274320" algn="r" rtl="1">
              <a:lnSpc>
                <a:spcPct val="80000"/>
              </a:lnSpc>
              <a:buSzPts val="1900"/>
              <a:buFont typeface="Noto Sans Symbols"/>
              <a:buNone/>
            </a:pPr>
            <a:r>
              <a:rPr lang="he-IL" sz="2400" b="1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lang="he-IL" sz="16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74320" indent="-274320" algn="r" rtl="1">
              <a:lnSpc>
                <a:spcPct val="80000"/>
              </a:lnSpc>
              <a:spcBef>
                <a:spcPts val="480"/>
              </a:spcBef>
              <a:buSzPts val="2280"/>
              <a:buFont typeface="Noto Sans Symbols"/>
              <a:buNone/>
            </a:pPr>
            <a:r>
              <a:rPr lang="he-IL" sz="2800" b="1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פסי הרכבת (אשליית </a:t>
            </a:r>
            <a:r>
              <a:rPr lang="en-US" sz="2800" b="1" dirty="0" err="1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Ponzo</a:t>
            </a:r>
            <a:r>
              <a:rPr lang="he-IL" sz="2800" b="1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)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74320" indent="-153670" algn="r" rtl="1">
              <a:lnSpc>
                <a:spcPct val="80000"/>
              </a:lnSpc>
              <a:spcBef>
                <a:spcPts val="400"/>
              </a:spcBef>
              <a:buSzPts val="1900"/>
            </a:pP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0" indent="0" algn="r" rtl="1">
              <a:lnSpc>
                <a:spcPct val="80000"/>
              </a:lnSpc>
              <a:spcBef>
                <a:spcPts val="400"/>
              </a:spcBef>
              <a:buSzPts val="1900"/>
            </a:pPr>
            <a:r>
              <a:rPr lang="he-IL" sz="2400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איזה קו ארוך יותר?</a:t>
            </a:r>
            <a:endParaRPr lang="he-IL" sz="16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74320" indent="-274320" algn="r" rtl="1">
              <a:lnSpc>
                <a:spcPct val="80000"/>
              </a:lnSpc>
              <a:spcBef>
                <a:spcPts val="400"/>
              </a:spcBef>
              <a:buSzPts val="1900"/>
            </a:pPr>
            <a:endParaRPr lang="he-IL" sz="24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74320" indent="-274320" algn="r" rtl="1">
              <a:lnSpc>
                <a:spcPct val="80000"/>
              </a:lnSpc>
              <a:spcBef>
                <a:spcPts val="400"/>
              </a:spcBef>
              <a:buSzPts val="1900"/>
            </a:pPr>
            <a:r>
              <a:rPr lang="he-IL" sz="2400" b="1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אנשים נוטים להגיד שהקו </a:t>
            </a:r>
          </a:p>
          <a:p>
            <a:pPr marL="274320" indent="-274320" algn="r" rtl="1">
              <a:lnSpc>
                <a:spcPct val="80000"/>
              </a:lnSpc>
              <a:spcBef>
                <a:spcPts val="400"/>
              </a:spcBef>
              <a:buSzPts val="1900"/>
            </a:pPr>
            <a:r>
              <a:rPr lang="he-IL" sz="2400" b="1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העליון ארוך יותר</a:t>
            </a:r>
            <a:endParaRPr lang="he-IL" sz="16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74320" indent="-274320" algn="r" rtl="1">
              <a:lnSpc>
                <a:spcPct val="80000"/>
              </a:lnSpc>
              <a:spcBef>
                <a:spcPts val="400"/>
              </a:spcBef>
              <a:buSzPts val="1900"/>
            </a:pPr>
            <a:endParaRPr lang="he-IL" sz="24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74320" indent="-274320" algn="r" rtl="1">
              <a:lnSpc>
                <a:spcPct val="80000"/>
              </a:lnSpc>
              <a:spcBef>
                <a:spcPts val="480"/>
              </a:spcBef>
              <a:buSzPts val="2280"/>
            </a:pPr>
            <a:endParaRPr lang="he-IL" sz="2800" b="1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74320" indent="-274320" algn="r" rtl="1">
              <a:lnSpc>
                <a:spcPct val="80000"/>
              </a:lnSpc>
              <a:spcBef>
                <a:spcPts val="480"/>
              </a:spcBef>
              <a:buSzPts val="2280"/>
            </a:pPr>
            <a:endParaRPr lang="he-IL" sz="2800" b="1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74320" indent="-274320" algn="r" rtl="1">
              <a:lnSpc>
                <a:spcPct val="80000"/>
              </a:lnSpc>
              <a:spcBef>
                <a:spcPts val="480"/>
              </a:spcBef>
              <a:buSzPts val="2280"/>
            </a:pPr>
            <a:endParaRPr lang="he-IL" sz="2800" b="1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74320" indent="-274320" algn="r" rtl="1">
              <a:lnSpc>
                <a:spcPct val="80000"/>
              </a:lnSpc>
              <a:spcBef>
                <a:spcPts val="480"/>
              </a:spcBef>
              <a:buSzPts val="2280"/>
            </a:pPr>
            <a:endParaRPr lang="he-IL" sz="2800" b="1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528" name="תיבת טקסט 527">
            <a:extLst>
              <a:ext uri="{FF2B5EF4-FFF2-40B4-BE49-F238E27FC236}">
                <a16:creationId xmlns:a16="http://schemas.microsoft.com/office/drawing/2014/main" id="{1031DE8D-F9F0-DA5F-2049-3D6E704D09FC}"/>
              </a:ext>
            </a:extLst>
          </p:cNvPr>
          <p:cNvSpPr txBox="1"/>
          <p:nvPr/>
        </p:nvSpPr>
        <p:spPr>
          <a:xfrm>
            <a:off x="-304801" y="4593528"/>
            <a:ext cx="7811911" cy="445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274320" algn="r" rtl="1">
              <a:lnSpc>
                <a:spcPct val="80000"/>
              </a:lnSpc>
              <a:spcBef>
                <a:spcPts val="480"/>
              </a:spcBef>
              <a:buSzPts val="2280"/>
            </a:pPr>
            <a:r>
              <a:rPr lang="he-IL" sz="2800" b="1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גודל נתפס =  גודל </a:t>
            </a:r>
            <a:r>
              <a:rPr lang="he-IL" sz="2800" b="1" dirty="0" err="1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פרוקסימלי</a:t>
            </a:r>
            <a:r>
              <a:rPr lang="he-IL" sz="2800" b="1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X </a:t>
            </a:r>
            <a:r>
              <a:rPr lang="he-IL" sz="2800" b="1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מרחק נתפס</a:t>
            </a:r>
            <a:endParaRPr lang="he-IL" sz="16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" grpId="0" uiExpand="1" build="p"/>
      <p:bldP spid="5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40E77664-A650-3B10-00C0-91AB4FAD4130}"/>
              </a:ext>
            </a:extLst>
          </p:cNvPr>
          <p:cNvSpPr txBox="1"/>
          <p:nvPr/>
        </p:nvSpPr>
        <p:spPr>
          <a:xfrm rot="21366841">
            <a:off x="-2502317" y="303389"/>
            <a:ext cx="61355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54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אשליית הירח</a:t>
            </a:r>
            <a:endParaRPr lang="he-IL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68D1BC73-44B2-0A85-BB1D-116F078A1B0C}"/>
              </a:ext>
            </a:extLst>
          </p:cNvPr>
          <p:cNvGrpSpPr/>
          <p:nvPr/>
        </p:nvGrpSpPr>
        <p:grpSpPr>
          <a:xfrm>
            <a:off x="6160770" y="14335"/>
            <a:ext cx="2983230" cy="5129165"/>
            <a:chOff x="3643291" y="-761697"/>
            <a:chExt cx="3375025" cy="5696245"/>
          </a:xfrm>
        </p:grpSpPr>
        <p:pic>
          <p:nvPicPr>
            <p:cNvPr id="5" name="Google Shape;201;p15" descr="http://i0.wp.com/astrobob.areavoices.com/files/2013/03/Full-moon-April-8-B_-moon-illusionS.jpg?resize=237%2C400">
              <a:extLst>
                <a:ext uri="{FF2B5EF4-FFF2-40B4-BE49-F238E27FC236}">
                  <a16:creationId xmlns:a16="http://schemas.microsoft.com/office/drawing/2014/main" id="{EBCC57BB-FD70-F995-3C0C-B7694DAC29A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43291" y="-761697"/>
              <a:ext cx="3375025" cy="56962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201;p15" descr="http://i0.wp.com/astrobob.areavoices.com/files/2013/03/Full-moon-April-8-B_-moon-illusionS.jpg?resize=237%2C400">
              <a:extLst>
                <a:ext uri="{FF2B5EF4-FFF2-40B4-BE49-F238E27FC236}">
                  <a16:creationId xmlns:a16="http://schemas.microsoft.com/office/drawing/2014/main" id="{C211C2E4-1A47-91AA-4C8C-DB1E55AE1CF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51055" y1="78500" x2="51055" y2="78500"/>
                          <a14:foregroundMark x1="54008" y1="75750" x2="54008" y2="71750"/>
                          <a14:foregroundMark x1="45148" y1="70750" x2="43882" y2="70750"/>
                          <a14:backgroundMark x1="68776" y1="60750" x2="74262" y2="76250"/>
                          <a14:backgroundMark x1="75527" y1="82250" x2="37131" y2="82750"/>
                          <a14:backgroundMark x1="67089" y1="61500" x2="28270" y2="47250"/>
                        </a14:backgroundRemoval>
                      </a14:imgEffect>
                    </a14:imgLayer>
                  </a14:imgProps>
                </a:ext>
              </a:extLst>
            </a:blip>
            <a:srcRect l="38138" t="66884" r="34769" b="18551"/>
            <a:stretch/>
          </p:blipFill>
          <p:spPr>
            <a:xfrm>
              <a:off x="4975203" y="-414825"/>
              <a:ext cx="914400" cy="8296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5B08530F-7661-C0DE-A067-2E0AA53E2BFC}"/>
              </a:ext>
            </a:extLst>
          </p:cNvPr>
          <p:cNvSpPr txBox="1"/>
          <p:nvPr/>
        </p:nvSpPr>
        <p:spPr>
          <a:xfrm>
            <a:off x="157163" y="1322859"/>
            <a:ext cx="5846444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e-IL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הירח נראה גדול יותר כאשר הוא קרוב לאופק מאשר כאשר הוא בזנית (למעלה בשמיים).</a:t>
            </a:r>
            <a:endParaRPr lang="he-I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he-IL" sz="2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e-IL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כאשר הירח באופק יש רמזי מרחק והירח נתפס כרחוק.</a:t>
            </a:r>
            <a:endParaRPr lang="he-IL" sz="12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he-IL" sz="2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e-IL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כאשר הירח נמצא בזנית אין רמזי מרחק והירח אינו נתפס כרחוק.</a:t>
            </a:r>
            <a:endParaRPr lang="he-IL" sz="12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he-IL" sz="2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he-IL" sz="2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גודל נתפס = גודל </a:t>
            </a:r>
            <a:r>
              <a:rPr lang="he-IL" sz="2000" b="1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פרוקסימלי</a:t>
            </a:r>
            <a:r>
              <a:rPr lang="he-IL" sz="2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X </a:t>
            </a:r>
            <a:r>
              <a:rPr lang="he-IL" sz="2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מרחק נתפס</a:t>
            </a:r>
            <a:endParaRPr lang="he-IL" sz="28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74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B2309F0-FFBF-59AF-629C-BB5F09E415AC}"/>
              </a:ext>
            </a:extLst>
          </p:cNvPr>
          <p:cNvSpPr txBox="1"/>
          <p:nvPr/>
        </p:nvSpPr>
        <p:spPr>
          <a:xfrm>
            <a:off x="-2162824" y="0"/>
            <a:ext cx="90997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54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ניסוי </a:t>
            </a:r>
            <a:r>
              <a:rPr lang="he-IL" sz="5400" b="1" dirty="0" err="1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אמרט</a:t>
            </a:r>
            <a:r>
              <a:rPr lang="iw-IL" sz="4400" dirty="0">
                <a:latin typeface="Arial"/>
                <a:ea typeface="Arial"/>
                <a:cs typeface="Arial"/>
                <a:sym typeface="Arial"/>
              </a:rPr>
              <a:t>(Emmert) </a:t>
            </a:r>
            <a:endParaRPr lang="he-IL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FAF3774B-C9F2-C968-7618-9B77E642F341}"/>
              </a:ext>
            </a:extLst>
          </p:cNvPr>
          <p:cNvSpPr txBox="1"/>
          <p:nvPr/>
        </p:nvSpPr>
        <p:spPr>
          <a:xfrm>
            <a:off x="1151572" y="1911014"/>
            <a:ext cx="6840855" cy="1806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80"/>
            </a:pP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נא להתבונן על נקודת המיקוד למשך 30 שניות (בלי להזיז את העיניים).</a:t>
            </a:r>
          </a:p>
          <a:p>
            <a:pPr marL="274320" lvl="0" indent="-129540" algn="ctr" rtl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280"/>
              <a:buNone/>
            </a:pPr>
            <a:endParaRPr lang="he-IL" sz="32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 algn="ctr" rtl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280"/>
            </a:pP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לאחר 30 שניות, יש להסתכל על לדף לבן.</a:t>
            </a:r>
          </a:p>
        </p:txBody>
      </p:sp>
    </p:spTree>
    <p:extLst>
      <p:ext uri="{BB962C8B-B14F-4D97-AF65-F5344CB8AC3E}">
        <p14:creationId xmlns:p14="http://schemas.microsoft.com/office/powerpoint/2010/main" val="625798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17"/>
          <p:cNvGrpSpPr/>
          <p:nvPr/>
        </p:nvGrpSpPr>
        <p:grpSpPr>
          <a:xfrm>
            <a:off x="2258878" y="418454"/>
            <a:ext cx="4812224" cy="4382146"/>
            <a:chOff x="5254" y="11096"/>
            <a:chExt cx="4260" cy="3834"/>
          </a:xfrm>
        </p:grpSpPr>
        <p:sp>
          <p:nvSpPr>
            <p:cNvPr id="216" name="Google Shape;216;p17"/>
            <p:cNvSpPr/>
            <p:nvPr/>
          </p:nvSpPr>
          <p:spPr>
            <a:xfrm>
              <a:off x="5254" y="11096"/>
              <a:ext cx="4260" cy="3834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  <p:sp>
          <p:nvSpPr>
            <p:cNvPr id="217" name="Google Shape;217;p17"/>
            <p:cNvSpPr/>
            <p:nvPr/>
          </p:nvSpPr>
          <p:spPr>
            <a:xfrm>
              <a:off x="6390" y="12090"/>
              <a:ext cx="1988" cy="1988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  <p:cxnSp>
          <p:nvCxnSpPr>
            <p:cNvPr id="218" name="Google Shape;218;p17"/>
            <p:cNvCxnSpPr/>
            <p:nvPr/>
          </p:nvCxnSpPr>
          <p:spPr>
            <a:xfrm>
              <a:off x="7100" y="13084"/>
              <a:ext cx="568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9" name="Google Shape;219;p17"/>
            <p:cNvCxnSpPr/>
            <p:nvPr/>
          </p:nvCxnSpPr>
          <p:spPr>
            <a:xfrm>
              <a:off x="7384" y="12800"/>
              <a:ext cx="0" cy="568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8"/>
          <p:cNvSpPr txBox="1">
            <a:spLocks noGrp="1"/>
          </p:cNvSpPr>
          <p:nvPr>
            <p:ph type="title"/>
          </p:nvPr>
        </p:nvSpPr>
        <p:spPr>
          <a:xfrm>
            <a:off x="1485900" y="528066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0" anchor="b" anchorCtr="0">
            <a:normAutofit/>
          </a:bodyPr>
          <a:lstStyle/>
          <a:p>
            <a:pPr>
              <a:buSzPts val="5000"/>
            </a:pPr>
            <a:endParaRPr/>
          </a:p>
        </p:txBody>
      </p:sp>
      <p:sp>
        <p:nvSpPr>
          <p:cNvPr id="225" name="Google Shape;225;p18"/>
          <p:cNvSpPr txBox="1">
            <a:spLocks noGrp="1"/>
          </p:cNvSpPr>
          <p:nvPr>
            <p:ph type="body" idx="1"/>
          </p:nvPr>
        </p:nvSpPr>
        <p:spPr>
          <a:xfrm>
            <a:off x="1485900" y="1451610"/>
            <a:ext cx="61722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205740" indent="-88106">
              <a:spcBef>
                <a:spcPts val="0"/>
              </a:spcBef>
              <a:buSzPts val="2470"/>
              <a:buNone/>
            </a:pPr>
            <a:endParaRPr/>
          </a:p>
        </p:txBody>
      </p:sp>
      <p:sp>
        <p:nvSpPr>
          <p:cNvPr id="226" name="Google Shape;226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buClr>
                <a:schemeClr val="dk1"/>
              </a:buClr>
              <a:buSzPts val="1800"/>
            </a:pPr>
            <a:endParaRPr sz="135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B2309F0-FFBF-59AF-629C-BB5F09E415AC}"/>
              </a:ext>
            </a:extLst>
          </p:cNvPr>
          <p:cNvSpPr txBox="1"/>
          <p:nvPr/>
        </p:nvSpPr>
        <p:spPr>
          <a:xfrm>
            <a:off x="-2162824" y="0"/>
            <a:ext cx="90997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54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ניסוי </a:t>
            </a:r>
            <a:r>
              <a:rPr lang="he-IL" sz="5400" b="1" dirty="0" err="1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אמרט</a:t>
            </a:r>
            <a:r>
              <a:rPr lang="iw-IL" sz="4400" dirty="0">
                <a:latin typeface="Arial"/>
                <a:ea typeface="Arial"/>
                <a:cs typeface="Arial"/>
                <a:sym typeface="Arial"/>
              </a:rPr>
              <a:t>(Emmert) </a:t>
            </a:r>
            <a:endParaRPr lang="he-IL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FAF3774B-C9F2-C968-7618-9B77E642F341}"/>
              </a:ext>
            </a:extLst>
          </p:cNvPr>
          <p:cNvSpPr txBox="1"/>
          <p:nvPr/>
        </p:nvSpPr>
        <p:spPr>
          <a:xfrm>
            <a:off x="1151572" y="1911014"/>
            <a:ext cx="6840855" cy="167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80"/>
            </a:pP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כעת התבוננו בשנית על נקודת המיקוד למשך 30 שניות (בלי להזיז את העיניים).</a:t>
            </a:r>
          </a:p>
          <a:p>
            <a:pPr lvl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80"/>
            </a:pPr>
            <a:endParaRPr lang="he-I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80"/>
            </a:pP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לאחר 30 שניות, יש להסתכל על קיר לבן.</a:t>
            </a:r>
          </a:p>
        </p:txBody>
      </p:sp>
    </p:spTree>
    <p:extLst>
      <p:ext uri="{BB962C8B-B14F-4D97-AF65-F5344CB8AC3E}">
        <p14:creationId xmlns:p14="http://schemas.microsoft.com/office/powerpoint/2010/main" val="734533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17"/>
          <p:cNvGrpSpPr/>
          <p:nvPr/>
        </p:nvGrpSpPr>
        <p:grpSpPr>
          <a:xfrm>
            <a:off x="2258878" y="418454"/>
            <a:ext cx="4812224" cy="4382146"/>
            <a:chOff x="5254" y="11096"/>
            <a:chExt cx="4260" cy="3834"/>
          </a:xfrm>
        </p:grpSpPr>
        <p:sp>
          <p:nvSpPr>
            <p:cNvPr id="216" name="Google Shape;216;p17"/>
            <p:cNvSpPr/>
            <p:nvPr/>
          </p:nvSpPr>
          <p:spPr>
            <a:xfrm>
              <a:off x="5254" y="11096"/>
              <a:ext cx="4260" cy="3834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  <p:sp>
          <p:nvSpPr>
            <p:cNvPr id="217" name="Google Shape;217;p17"/>
            <p:cNvSpPr/>
            <p:nvPr/>
          </p:nvSpPr>
          <p:spPr>
            <a:xfrm>
              <a:off x="6390" y="12090"/>
              <a:ext cx="1988" cy="1988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>
                <a:buSzPts val="1800"/>
              </a:pPr>
              <a:endParaRPr sz="1350">
                <a:solidFill>
                  <a:schemeClr val="dk1"/>
                </a:solidFill>
              </a:endParaRPr>
            </a:p>
          </p:txBody>
        </p:sp>
        <p:cxnSp>
          <p:nvCxnSpPr>
            <p:cNvPr id="218" name="Google Shape;218;p17"/>
            <p:cNvCxnSpPr/>
            <p:nvPr/>
          </p:nvCxnSpPr>
          <p:spPr>
            <a:xfrm>
              <a:off x="7100" y="13084"/>
              <a:ext cx="568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9" name="Google Shape;219;p17"/>
            <p:cNvCxnSpPr/>
            <p:nvPr/>
          </p:nvCxnSpPr>
          <p:spPr>
            <a:xfrm>
              <a:off x="7384" y="12800"/>
              <a:ext cx="0" cy="568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  <p:extLst>
      <p:ext uri="{BB962C8B-B14F-4D97-AF65-F5344CB8AC3E}">
        <p14:creationId xmlns:p14="http://schemas.microsoft.com/office/powerpoint/2010/main" val="3049209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8"/>
          <p:cNvSpPr txBox="1">
            <a:spLocks noGrp="1"/>
          </p:cNvSpPr>
          <p:nvPr>
            <p:ph type="title"/>
          </p:nvPr>
        </p:nvSpPr>
        <p:spPr>
          <a:xfrm>
            <a:off x="1485900" y="528066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0" anchor="b" anchorCtr="0">
            <a:normAutofit/>
          </a:bodyPr>
          <a:lstStyle/>
          <a:p>
            <a:pPr>
              <a:buSzPts val="5000"/>
            </a:pPr>
            <a:endParaRPr/>
          </a:p>
        </p:txBody>
      </p:sp>
      <p:sp>
        <p:nvSpPr>
          <p:cNvPr id="225" name="Google Shape;225;p18"/>
          <p:cNvSpPr txBox="1">
            <a:spLocks noGrp="1"/>
          </p:cNvSpPr>
          <p:nvPr>
            <p:ph type="body" idx="1"/>
          </p:nvPr>
        </p:nvSpPr>
        <p:spPr>
          <a:xfrm>
            <a:off x="1485900" y="1451610"/>
            <a:ext cx="61722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205740" indent="-88106">
              <a:spcBef>
                <a:spcPts val="0"/>
              </a:spcBef>
              <a:buSzPts val="2470"/>
              <a:buNone/>
            </a:pPr>
            <a:endParaRPr/>
          </a:p>
        </p:txBody>
      </p:sp>
      <p:sp>
        <p:nvSpPr>
          <p:cNvPr id="226" name="Google Shape;226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buClr>
                <a:schemeClr val="dk1"/>
              </a:buClr>
              <a:buSzPts val="1800"/>
            </a:pPr>
            <a:endParaRPr sz="135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307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B2309F0-FFBF-59AF-629C-BB5F09E415AC}"/>
              </a:ext>
            </a:extLst>
          </p:cNvPr>
          <p:cNvSpPr txBox="1"/>
          <p:nvPr/>
        </p:nvSpPr>
        <p:spPr>
          <a:xfrm>
            <a:off x="-2162824" y="0"/>
            <a:ext cx="90997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54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ניסוי </a:t>
            </a:r>
            <a:r>
              <a:rPr lang="he-IL" sz="5400" b="1" dirty="0" err="1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אמרט</a:t>
            </a:r>
            <a:r>
              <a:rPr lang="iw-IL" sz="4400" dirty="0">
                <a:latin typeface="Arial"/>
                <a:ea typeface="Arial"/>
                <a:cs typeface="Arial"/>
                <a:sym typeface="Arial"/>
              </a:rPr>
              <a:t>(Emmert) </a:t>
            </a:r>
            <a:endParaRPr lang="he-IL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FAF3774B-C9F2-C968-7618-9B77E642F341}"/>
              </a:ext>
            </a:extLst>
          </p:cNvPr>
          <p:cNvSpPr txBox="1"/>
          <p:nvPr/>
        </p:nvSpPr>
        <p:spPr>
          <a:xfrm>
            <a:off x="148590" y="740450"/>
            <a:ext cx="8529637" cy="4815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lvl="0" indent="-27432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80"/>
              <a:buFont typeface="Noto Sans Symbols"/>
              <a:buNone/>
            </a:pP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	</a:t>
            </a:r>
          </a:p>
          <a:p>
            <a:pPr marL="274320" lvl="0" indent="-274320" algn="r" rtl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280"/>
              <a:buFont typeface="Noto Sans Symbols"/>
              <a:buNone/>
            </a:pP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בניסוי הראשון, כאשר הסתכלנו על </a:t>
            </a:r>
            <a:r>
              <a:rPr lang="he-IL" sz="20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הדף </a:t>
            </a: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ראינו את הדיסק כקטן.</a:t>
            </a:r>
            <a:endParaRPr lang="he-IL" sz="40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74320" lvl="0" indent="-274320" algn="r" rtl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280"/>
              <a:buFont typeface="Noto Sans Symbols"/>
              <a:buNone/>
            </a:pP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בניסוי השני, כאשר הסתכלנו על </a:t>
            </a:r>
            <a:r>
              <a:rPr lang="he-IL" sz="20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הקיר </a:t>
            </a: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ראינו את הדיסק כענק.</a:t>
            </a:r>
            <a:endParaRPr lang="he-IL" sz="40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74320" lvl="0" indent="-274320" algn="r" rtl="1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710"/>
              <a:buFont typeface="Noto Sans Symbols"/>
              <a:buNone/>
            </a:pPr>
            <a:endParaRPr lang="he-IL" sz="16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74320" lvl="0" indent="-274320" algn="r" rtl="1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660"/>
              <a:buFont typeface="Noto Sans Symbols"/>
              <a:buNone/>
            </a:pPr>
            <a:r>
              <a:rPr lang="he-IL" sz="24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מה קרה כאן?</a:t>
            </a:r>
            <a:endParaRPr lang="he-IL" sz="40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74320" lvl="0" indent="-274320" algn="r" rtl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950"/>
              <a:buFont typeface="Noto Sans Symbols"/>
              <a:buNone/>
            </a:pPr>
            <a:endParaRPr lang="he-IL" sz="9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74320" lvl="0" indent="-274320" algn="r" rtl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280"/>
              <a:buNone/>
            </a:pP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על הדף הלבן או הלוח ראיתם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After image </a:t>
            </a:r>
            <a:r>
              <a:rPr lang="he-IL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(צרבנו את האובייקט על הרשתית).</a:t>
            </a:r>
            <a:endParaRPr lang="he-IL" sz="40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74320" lvl="0" indent="-274320" algn="r" rtl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280"/>
              <a:buFont typeface="Noto Sans Symbols"/>
              <a:buNone/>
            </a:pPr>
            <a:endParaRPr lang="he-IL" sz="20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74320" lvl="0" indent="-274320" algn="r" rtl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280"/>
              <a:buFont typeface="Noto Sans Symbols"/>
              <a:buNone/>
            </a:pP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ה-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fter image </a:t>
            </a:r>
            <a:r>
              <a:rPr lang="he-IL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הוא גירוי </a:t>
            </a:r>
            <a:r>
              <a:rPr lang="he-IL" sz="2000" b="1" dirty="0" err="1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פרוקסימאלי</a:t>
            </a:r>
            <a:r>
              <a:rPr lang="he-IL" sz="2000" dirty="0">
                <a:solidFill>
                  <a:srgbClr val="F0F517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וגודלו על הרשתית </a:t>
            </a:r>
            <a:r>
              <a:rPr lang="he-IL" sz="2000" b="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קבוע.</a:t>
            </a:r>
            <a:endParaRPr lang="he-IL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4320" lvl="0" indent="-274320" algn="r" rtl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280"/>
              <a:buFont typeface="Noto Sans Symbols"/>
              <a:buNone/>
            </a:pPr>
            <a:r>
              <a:rPr lang="he-IL" sz="2000" b="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he-IL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ובכל זאת, כאשר הסתכלנו על הנייר ראינו את הדיסק קטן וכשהסתכלנו על הלוח ראינו את הדיסק ענק.</a:t>
            </a:r>
            <a:endParaRPr lang="he-IL" sz="40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74320" lvl="0" indent="-274320" algn="r" rtl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280"/>
              <a:buFont typeface="Noto Sans Symbols"/>
              <a:buNone/>
            </a:pPr>
            <a:endParaRPr lang="he-IL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74320" lvl="0" indent="-274320" algn="r" rtl="1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3040"/>
              <a:buFont typeface="Noto Sans Symbols"/>
              <a:buNone/>
            </a:pPr>
            <a:r>
              <a:rPr lang="he-IL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למה?</a:t>
            </a:r>
            <a:endParaRPr lang="he-IL" sz="40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74320" lvl="0" indent="-274320" algn="r" rtl="1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3040"/>
              <a:buNone/>
            </a:pPr>
            <a:r>
              <a:rPr lang="he-IL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		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גודל נתפס = גודל </a:t>
            </a:r>
            <a:r>
              <a:rPr lang="he-IL" sz="2800" b="1" dirty="0" err="1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פרוקסימלי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X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מרחק נתפס</a:t>
            </a:r>
            <a:endParaRPr lang="he-IL" sz="400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74320" lvl="0" indent="-274320" algn="r" rtl="1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3040"/>
              <a:buFont typeface="Noto Sans Symbols"/>
              <a:buNone/>
            </a:pPr>
            <a:endParaRPr lang="he-IL" sz="2800" b="1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388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58;p22" descr="http://3.bp.blogspot.com/-Kr6jUBVihlE/T6Z96Xrk9gI/AAAAAAAAAEU/0-ZaZmxDHJA/s1600/legos.gif">
            <a:hlinkClick r:id="rId3"/>
            <a:extLst>
              <a:ext uri="{FF2B5EF4-FFF2-40B4-BE49-F238E27FC236}">
                <a16:creationId xmlns:a16="http://schemas.microsoft.com/office/drawing/2014/main" id="{97CEB0FA-D0B0-2E73-0B2D-0FC58A3E9FF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644" y="332422"/>
            <a:ext cx="6511925" cy="43881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A71CBC9-FB85-E2AC-C393-8916E1D90CF4}"/>
              </a:ext>
            </a:extLst>
          </p:cNvPr>
          <p:cNvSpPr txBox="1"/>
          <p:nvPr/>
        </p:nvSpPr>
        <p:spPr>
          <a:xfrm>
            <a:off x="6490119" y="137160"/>
            <a:ext cx="17477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54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סיום</a:t>
            </a:r>
            <a:endParaRPr lang="he-IL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112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3;p23">
            <a:extLst>
              <a:ext uri="{FF2B5EF4-FFF2-40B4-BE49-F238E27FC236}">
                <a16:creationId xmlns:a16="http://schemas.microsoft.com/office/drawing/2014/main" id="{9D8E64A5-F310-42D2-993F-3CB88986D7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85900" y="1888236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0" anchor="b" anchorCtr="0">
            <a:normAutofit fontScale="90000"/>
          </a:bodyPr>
          <a:lstStyle/>
          <a:p>
            <a:pPr algn="ctr">
              <a:buSzPts val="5000"/>
            </a:pPr>
            <a:r>
              <a:rPr lang="iw-IL" sz="6000" b="1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תרגילי כיף לבית</a:t>
            </a:r>
            <a:endParaRPr sz="6000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7203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24" descr="http://img.mako.co.il/2008/05/06/11/prespective---salar_C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9427" y="1643137"/>
            <a:ext cx="3195815" cy="2417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4" descr="https://farm3.staticflickr.com/2556/3760204805_f69e164425_z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8759" y="2302345"/>
            <a:ext cx="3320618" cy="2490463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4"/>
          <p:cNvSpPr txBox="1"/>
          <p:nvPr/>
        </p:nvSpPr>
        <p:spPr>
          <a:xfrm>
            <a:off x="1631197" y="506216"/>
            <a:ext cx="6308180" cy="115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r" rtl="1">
              <a:buSzPts val="4400"/>
            </a:pPr>
            <a:r>
              <a:rPr lang="iw-IL" sz="33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מדבריות המלח</a:t>
            </a:r>
            <a:endParaRPr sz="33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buSzPts val="3600"/>
            </a:pPr>
            <a:r>
              <a:rPr lang="iw-IL" sz="27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מה לדעתכם גורם ליצירת אשליות אלו?</a:t>
            </a:r>
            <a:br>
              <a:rPr lang="iw-IL" sz="33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sz="1050" b="1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5"/>
          <p:cNvSpPr txBox="1">
            <a:spLocks noGrp="1"/>
          </p:cNvSpPr>
          <p:nvPr>
            <p:ph type="body" idx="1"/>
          </p:nvPr>
        </p:nvSpPr>
        <p:spPr>
          <a:xfrm>
            <a:off x="1485900" y="0"/>
            <a:ext cx="6172200" cy="4552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205740" indent="-88106">
              <a:lnSpc>
                <a:spcPct val="90000"/>
              </a:lnSpc>
              <a:spcBef>
                <a:spcPts val="0"/>
              </a:spcBef>
              <a:buSzPts val="2470"/>
              <a:buNone/>
            </a:pPr>
            <a:endParaRPr sz="2000" u="sng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205740">
              <a:lnSpc>
                <a:spcPct val="90000"/>
              </a:lnSpc>
              <a:spcBef>
                <a:spcPts val="600"/>
              </a:spcBef>
              <a:buSzPts val="2660"/>
              <a:buNone/>
            </a:pPr>
            <a:r>
              <a:rPr lang="iw-IL" sz="3600" b="1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קווי מולֵר ליר </a:t>
            </a:r>
            <a:r>
              <a:rPr lang="iw-IL" sz="4400" b="1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(</a:t>
            </a:r>
            <a:r>
              <a:rPr lang="iw-IL" sz="4400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Mϋller Lyer)</a:t>
            </a:r>
            <a:endParaRPr sz="20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205740">
              <a:lnSpc>
                <a:spcPct val="90000"/>
              </a:lnSpc>
              <a:spcBef>
                <a:spcPts val="600"/>
              </a:spcBef>
              <a:buSzPts val="2660"/>
              <a:buNone/>
            </a:pPr>
            <a:endParaRPr sz="28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0" indent="0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r>
              <a:rPr lang="iw-IL" sz="2800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איזה קו נראה לכם ארוך יותר?</a:t>
            </a:r>
            <a:endParaRPr sz="20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97155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8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97155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8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97155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8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97155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8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205740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8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97155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8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97155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8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88106">
              <a:lnSpc>
                <a:spcPct val="90000"/>
              </a:lnSpc>
              <a:spcBef>
                <a:spcPts val="390"/>
              </a:spcBef>
              <a:buSzPts val="2470"/>
              <a:buNone/>
            </a:pPr>
            <a:endParaRPr sz="20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78" name="Google Shape;278;p25" descr="img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0101" y="1745932"/>
            <a:ext cx="2239090" cy="2403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 txBox="1">
            <a:spLocks noGrp="1"/>
          </p:cNvSpPr>
          <p:nvPr>
            <p:ph type="body" idx="1"/>
          </p:nvPr>
        </p:nvSpPr>
        <p:spPr>
          <a:xfrm>
            <a:off x="845820" y="162102"/>
            <a:ext cx="7098030" cy="4552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 fontScale="92500"/>
          </a:bodyPr>
          <a:lstStyle/>
          <a:p>
            <a:pPr marL="205740" indent="-88106">
              <a:lnSpc>
                <a:spcPct val="90000"/>
              </a:lnSpc>
              <a:spcBef>
                <a:spcPts val="0"/>
              </a:spcBef>
              <a:buSzPts val="2470"/>
              <a:buNone/>
            </a:pPr>
            <a:endParaRPr sz="1800" u="sng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205740">
              <a:lnSpc>
                <a:spcPct val="90000"/>
              </a:lnSpc>
              <a:spcBef>
                <a:spcPts val="600"/>
              </a:spcBef>
              <a:buSzPts val="2660"/>
              <a:buNone/>
            </a:pPr>
            <a:r>
              <a:rPr lang="iw-IL" sz="2800" b="1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קווי מולֵר ליר </a:t>
            </a:r>
            <a:r>
              <a:rPr lang="iw-IL" sz="3600" b="1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(</a:t>
            </a:r>
            <a:r>
              <a:rPr lang="iw-IL" sz="3600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Mϋller Lyer)</a:t>
            </a:r>
            <a:endParaRPr sz="18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205740">
              <a:lnSpc>
                <a:spcPct val="90000"/>
              </a:lnSpc>
              <a:spcBef>
                <a:spcPts val="600"/>
              </a:spcBef>
              <a:buSzPts val="2660"/>
              <a:buNone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97155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r>
              <a:rPr lang="iw-IL" sz="2400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ועכשיו?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97155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97155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97155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205740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97155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97155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0" indent="0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endParaRPr sz="28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0" indent="0">
              <a:lnSpc>
                <a:spcPct val="90000"/>
              </a:lnSpc>
              <a:spcBef>
                <a:spcPts val="360"/>
              </a:spcBef>
              <a:buSzPts val="2280"/>
              <a:buNone/>
            </a:pPr>
            <a:r>
              <a:rPr lang="iw-IL" sz="2800" dirty="0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נסו להסביר את התופעה על פי קביעות גודל וחוק אמרט</a:t>
            </a:r>
            <a:endParaRPr sz="18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205740" indent="-88106">
              <a:lnSpc>
                <a:spcPct val="90000"/>
              </a:lnSpc>
              <a:spcBef>
                <a:spcPts val="390"/>
              </a:spcBef>
              <a:buSzPts val="2470"/>
              <a:buNone/>
            </a:pPr>
            <a:endParaRPr sz="18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85" name="Google Shape;285;p26" descr="img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69531" y="1985962"/>
            <a:ext cx="1272779" cy="16513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6" name="Google Shape;286;p26"/>
          <p:cNvCxnSpPr/>
          <p:nvPr/>
        </p:nvCxnSpPr>
        <p:spPr>
          <a:xfrm>
            <a:off x="2743200" y="2243138"/>
            <a:ext cx="3886200" cy="0"/>
          </a:xfrm>
          <a:prstGeom prst="straightConnector1">
            <a:avLst/>
          </a:prstGeom>
          <a:noFill/>
          <a:ln w="38100" cap="flat" cmpd="sng">
            <a:solidFill>
              <a:srgbClr val="FF006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7" name="Google Shape;287;p26"/>
          <p:cNvCxnSpPr/>
          <p:nvPr/>
        </p:nvCxnSpPr>
        <p:spPr>
          <a:xfrm>
            <a:off x="2857500" y="3414713"/>
            <a:ext cx="3886200" cy="0"/>
          </a:xfrm>
          <a:prstGeom prst="straightConnector1">
            <a:avLst/>
          </a:prstGeom>
          <a:noFill/>
          <a:ln w="38100" cap="flat" cmpd="sng">
            <a:solidFill>
              <a:srgbClr val="FF0066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inimalist New Yorker Aesthetic MK Plan by Slidesgo">
  <a:themeElements>
    <a:clrScheme name="Simple Light">
      <a:dk1>
        <a:srgbClr val="191919"/>
      </a:dk1>
      <a:lt1>
        <a:srgbClr val="FFFFFF"/>
      </a:lt1>
      <a:dk2>
        <a:srgbClr val="F2F2F2"/>
      </a:dk2>
      <a:lt2>
        <a:srgbClr val="FBB929"/>
      </a:lt2>
      <a:accent1>
        <a:srgbClr val="BAC2A7"/>
      </a:accent1>
      <a:accent2>
        <a:srgbClr val="9E9E9E"/>
      </a:accent2>
      <a:accent3>
        <a:srgbClr val="FFE8D4"/>
      </a:accent3>
      <a:accent4>
        <a:srgbClr val="A4AD8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1104</TotalTime>
  <Words>466</Words>
  <Application>Microsoft Office PowerPoint</Application>
  <PresentationFormat>‫הצגה על המסך (16:9)</PresentationFormat>
  <Paragraphs>111</Paragraphs>
  <Slides>26</Slides>
  <Notes>26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26</vt:i4>
      </vt:variant>
    </vt:vector>
  </HeadingPairs>
  <TitlesOfParts>
    <vt:vector size="35" baseType="lpstr">
      <vt:lpstr>Calibri</vt:lpstr>
      <vt:lpstr>Roboto Condensed Light</vt:lpstr>
      <vt:lpstr>Bebas Neue</vt:lpstr>
      <vt:lpstr>Nunito</vt:lpstr>
      <vt:lpstr>Times New Roman</vt:lpstr>
      <vt:lpstr>Roboto Slab</vt:lpstr>
      <vt:lpstr>Noto Sans Symbols</vt:lpstr>
      <vt:lpstr>Arial</vt:lpstr>
      <vt:lpstr>Minimalist New Yorker Aesthetic MK Plan by Slidesgo</vt:lpstr>
      <vt:lpstr>תפיסה</vt:lpstr>
      <vt:lpstr>שלוש רמות הגירוי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תרגילי כיף לבית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תפיסה</dc:title>
  <dc:creator>MAAYAN</dc:creator>
  <cp:lastModifiedBy>maayan finegold</cp:lastModifiedBy>
  <cp:revision>7</cp:revision>
  <dcterms:modified xsi:type="dcterms:W3CDTF">2022-11-04T11:10:53Z</dcterms:modified>
</cp:coreProperties>
</file>