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1" r:id="rId6"/>
    <p:sldId id="263" r:id="rId7"/>
    <p:sldId id="264"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C1DEB3-5A8A-43FC-98F5-48ED56569BE5}" v="59" dt="2024-05-02T08:27:09.3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am Oren" userId="6a9314a5-bbaf-4f6c-9aed-cddf3afb4835" providerId="ADAL" clId="{53C1DEB3-5A8A-43FC-98F5-48ED56569BE5}"/>
    <pc:docChg chg="custSel addSld delSld modSld">
      <pc:chgData name="Noam Oren" userId="6a9314a5-bbaf-4f6c-9aed-cddf3afb4835" providerId="ADAL" clId="{53C1DEB3-5A8A-43FC-98F5-48ED56569BE5}" dt="2024-05-02T08:27:09.396" v="195" actId="20577"/>
      <pc:docMkLst>
        <pc:docMk/>
      </pc:docMkLst>
      <pc:sldChg chg="modSp">
        <pc:chgData name="Noam Oren" userId="6a9314a5-bbaf-4f6c-9aed-cddf3afb4835" providerId="ADAL" clId="{53C1DEB3-5A8A-43FC-98F5-48ED56569BE5}" dt="2024-04-30T07:22:19.314" v="0" actId="20577"/>
        <pc:sldMkLst>
          <pc:docMk/>
          <pc:sldMk cId="4233282695" sldId="257"/>
        </pc:sldMkLst>
        <pc:spChg chg="mod">
          <ac:chgData name="Noam Oren" userId="6a9314a5-bbaf-4f6c-9aed-cddf3afb4835" providerId="ADAL" clId="{53C1DEB3-5A8A-43FC-98F5-48ED56569BE5}" dt="2024-04-30T07:22:19.314" v="0" actId="20577"/>
          <ac:spMkLst>
            <pc:docMk/>
            <pc:sldMk cId="4233282695" sldId="257"/>
            <ac:spMk id="3" creationId="{A056A97E-BD90-BC4E-4C8D-731FC8AA4134}"/>
          </ac:spMkLst>
        </pc:spChg>
      </pc:sldChg>
      <pc:sldChg chg="modSp">
        <pc:chgData name="Noam Oren" userId="6a9314a5-bbaf-4f6c-9aed-cddf3afb4835" providerId="ADAL" clId="{53C1DEB3-5A8A-43FC-98F5-48ED56569BE5}" dt="2024-05-02T08:27:09.396" v="195" actId="20577"/>
        <pc:sldMkLst>
          <pc:docMk/>
          <pc:sldMk cId="1261913415" sldId="259"/>
        </pc:sldMkLst>
        <pc:spChg chg="mod">
          <ac:chgData name="Noam Oren" userId="6a9314a5-bbaf-4f6c-9aed-cddf3afb4835" providerId="ADAL" clId="{53C1DEB3-5A8A-43FC-98F5-48ED56569BE5}" dt="2024-05-02T08:27:09.396" v="195" actId="20577"/>
          <ac:spMkLst>
            <pc:docMk/>
            <pc:sldMk cId="1261913415" sldId="259"/>
            <ac:spMk id="3" creationId="{4156C5E5-6143-BE78-5B44-F417B51FB3F5}"/>
          </ac:spMkLst>
        </pc:spChg>
      </pc:sldChg>
      <pc:sldChg chg="modSp new del mod">
        <pc:chgData name="Noam Oren" userId="6a9314a5-bbaf-4f6c-9aed-cddf3afb4835" providerId="ADAL" clId="{53C1DEB3-5A8A-43FC-98F5-48ED56569BE5}" dt="2024-04-30T07:37:21.057" v="6" actId="47"/>
        <pc:sldMkLst>
          <pc:docMk/>
          <pc:sldMk cId="660109378" sldId="264"/>
        </pc:sldMkLst>
        <pc:spChg chg="mod">
          <ac:chgData name="Noam Oren" userId="6a9314a5-bbaf-4f6c-9aed-cddf3afb4835" providerId="ADAL" clId="{53C1DEB3-5A8A-43FC-98F5-48ED56569BE5}" dt="2024-04-30T07:37:18.588" v="5" actId="5793"/>
          <ac:spMkLst>
            <pc:docMk/>
            <pc:sldMk cId="660109378" sldId="264"/>
            <ac:spMk id="3" creationId="{22EDCC2D-73CC-9C14-2AE6-A963461CD383}"/>
          </ac:spMkLst>
        </pc:spChg>
      </pc:sldChg>
      <pc:sldChg chg="modSp new mod">
        <pc:chgData name="Noam Oren" userId="6a9314a5-bbaf-4f6c-9aed-cddf3afb4835" providerId="ADAL" clId="{53C1DEB3-5A8A-43FC-98F5-48ED56569BE5}" dt="2024-04-30T07:37:57.346" v="137" actId="122"/>
        <pc:sldMkLst>
          <pc:docMk/>
          <pc:sldMk cId="1601069409" sldId="264"/>
        </pc:sldMkLst>
        <pc:spChg chg="mod">
          <ac:chgData name="Noam Oren" userId="6a9314a5-bbaf-4f6c-9aed-cddf3afb4835" providerId="ADAL" clId="{53C1DEB3-5A8A-43FC-98F5-48ED56569BE5}" dt="2024-04-30T07:37:57.346" v="137" actId="122"/>
          <ac:spMkLst>
            <pc:docMk/>
            <pc:sldMk cId="1601069409" sldId="264"/>
            <ac:spMk id="2" creationId="{5255D837-C405-A8F4-8A71-0F0F6388C170}"/>
          </ac:spMkLst>
        </pc:spChg>
        <pc:spChg chg="mod">
          <ac:chgData name="Noam Oren" userId="6a9314a5-bbaf-4f6c-9aed-cddf3afb4835" providerId="ADAL" clId="{53C1DEB3-5A8A-43FC-98F5-48ED56569BE5}" dt="2024-04-30T07:37:54.673" v="136" actId="122"/>
          <ac:spMkLst>
            <pc:docMk/>
            <pc:sldMk cId="1601069409" sldId="264"/>
            <ac:spMk id="3" creationId="{BEE6669C-2BDA-5A67-CEAD-4471ABF1D48B}"/>
          </ac:spMkLst>
        </pc:spChg>
      </pc:sldChg>
    </pc:docChg>
  </pc:docChgLst>
  <pc:docChgLst>
    <pc:chgData name="נועם  אורן" userId="ff08f5b9-11f5-4bd2-ab08-bf37596fc4b7" providerId="ADAL" clId="{435D3515-BECF-450D-B6B0-29B89A23595D}"/>
    <pc:docChg chg="undo custSel addSld delSld modSld">
      <pc:chgData name="נועם  אורן" userId="ff08f5b9-11f5-4bd2-ab08-bf37596fc4b7" providerId="ADAL" clId="{435D3515-BECF-450D-B6B0-29B89A23595D}" dt="2024-03-27T07:42:27.877" v="3088" actId="113"/>
      <pc:docMkLst>
        <pc:docMk/>
      </pc:docMkLst>
      <pc:sldChg chg="modSp new mod">
        <pc:chgData name="נועם  אורן" userId="ff08f5b9-11f5-4bd2-ab08-bf37596fc4b7" providerId="ADAL" clId="{435D3515-BECF-450D-B6B0-29B89A23595D}" dt="2024-03-27T07:11:26.040" v="68" actId="1076"/>
        <pc:sldMkLst>
          <pc:docMk/>
          <pc:sldMk cId="4034489802" sldId="256"/>
        </pc:sldMkLst>
        <pc:spChg chg="mod">
          <ac:chgData name="נועם  אורן" userId="ff08f5b9-11f5-4bd2-ab08-bf37596fc4b7" providerId="ADAL" clId="{435D3515-BECF-450D-B6B0-29B89A23595D}" dt="2024-03-27T07:11:26.040" v="68" actId="1076"/>
          <ac:spMkLst>
            <pc:docMk/>
            <pc:sldMk cId="4034489802" sldId="256"/>
            <ac:spMk id="2" creationId="{49671CEC-9701-9D57-648E-AED78544AD0F}"/>
          </ac:spMkLst>
        </pc:spChg>
        <pc:spChg chg="mod">
          <ac:chgData name="נועם  אורן" userId="ff08f5b9-11f5-4bd2-ab08-bf37596fc4b7" providerId="ADAL" clId="{435D3515-BECF-450D-B6B0-29B89A23595D}" dt="2024-03-27T07:11:12.429" v="66" actId="20577"/>
          <ac:spMkLst>
            <pc:docMk/>
            <pc:sldMk cId="4034489802" sldId="256"/>
            <ac:spMk id="3" creationId="{79F3D407-069B-42DE-11A0-AB44AC6273C4}"/>
          </ac:spMkLst>
        </pc:spChg>
      </pc:sldChg>
      <pc:sldChg chg="modSp new mod modAnim">
        <pc:chgData name="נועם  אורן" userId="ff08f5b9-11f5-4bd2-ab08-bf37596fc4b7" providerId="ADAL" clId="{435D3515-BECF-450D-B6B0-29B89A23595D}" dt="2024-03-27T07:35:37.885" v="2766"/>
        <pc:sldMkLst>
          <pc:docMk/>
          <pc:sldMk cId="4233282695" sldId="257"/>
        </pc:sldMkLst>
        <pc:spChg chg="mod">
          <ac:chgData name="נועם  אורן" userId="ff08f5b9-11f5-4bd2-ab08-bf37596fc4b7" providerId="ADAL" clId="{435D3515-BECF-450D-B6B0-29B89A23595D}" dt="2024-03-27T07:12:31.645" v="102" actId="20577"/>
          <ac:spMkLst>
            <pc:docMk/>
            <pc:sldMk cId="4233282695" sldId="257"/>
            <ac:spMk id="2" creationId="{C02C35B3-028C-58CA-2F61-FBDC3E279746}"/>
          </ac:spMkLst>
        </pc:spChg>
        <pc:spChg chg="mod">
          <ac:chgData name="נועם  אורן" userId="ff08f5b9-11f5-4bd2-ab08-bf37596fc4b7" providerId="ADAL" clId="{435D3515-BECF-450D-B6B0-29B89A23595D}" dt="2024-03-27T07:18:48.577" v="654" actId="5793"/>
          <ac:spMkLst>
            <pc:docMk/>
            <pc:sldMk cId="4233282695" sldId="257"/>
            <ac:spMk id="3" creationId="{A056A97E-BD90-BC4E-4C8D-731FC8AA4134}"/>
          </ac:spMkLst>
        </pc:spChg>
      </pc:sldChg>
      <pc:sldChg chg="modSp new mod modAnim">
        <pc:chgData name="נועם  אורן" userId="ff08f5b9-11f5-4bd2-ab08-bf37596fc4b7" providerId="ADAL" clId="{435D3515-BECF-450D-B6B0-29B89A23595D}" dt="2024-03-27T07:35:47.950" v="2767"/>
        <pc:sldMkLst>
          <pc:docMk/>
          <pc:sldMk cId="2859604115" sldId="258"/>
        </pc:sldMkLst>
        <pc:spChg chg="mod">
          <ac:chgData name="נועם  אורן" userId="ff08f5b9-11f5-4bd2-ab08-bf37596fc4b7" providerId="ADAL" clId="{435D3515-BECF-450D-B6B0-29B89A23595D}" dt="2024-03-27T07:19:12.282" v="679" actId="20577"/>
          <ac:spMkLst>
            <pc:docMk/>
            <pc:sldMk cId="2859604115" sldId="258"/>
            <ac:spMk id="2" creationId="{2DC8FFA8-390B-6A8F-0044-E8B831CE8EEE}"/>
          </ac:spMkLst>
        </pc:spChg>
        <pc:spChg chg="mod">
          <ac:chgData name="נועם  אורן" userId="ff08f5b9-11f5-4bd2-ab08-bf37596fc4b7" providerId="ADAL" clId="{435D3515-BECF-450D-B6B0-29B89A23595D}" dt="2024-03-27T07:22:46.990" v="1248" actId="20577"/>
          <ac:spMkLst>
            <pc:docMk/>
            <pc:sldMk cId="2859604115" sldId="258"/>
            <ac:spMk id="3" creationId="{35F26209-5150-208C-9EC5-BC3346E37375}"/>
          </ac:spMkLst>
        </pc:spChg>
      </pc:sldChg>
      <pc:sldChg chg="addSp modSp new mod modAnim">
        <pc:chgData name="נועם  אורן" userId="ff08f5b9-11f5-4bd2-ab08-bf37596fc4b7" providerId="ADAL" clId="{435D3515-BECF-450D-B6B0-29B89A23595D}" dt="2024-03-27T07:42:27.877" v="3088" actId="113"/>
        <pc:sldMkLst>
          <pc:docMk/>
          <pc:sldMk cId="1261913415" sldId="259"/>
        </pc:sldMkLst>
        <pc:spChg chg="mod">
          <ac:chgData name="נועם  אורן" userId="ff08f5b9-11f5-4bd2-ab08-bf37596fc4b7" providerId="ADAL" clId="{435D3515-BECF-450D-B6B0-29B89A23595D}" dt="2024-03-27T07:23:11.139" v="1266" actId="20577"/>
          <ac:spMkLst>
            <pc:docMk/>
            <pc:sldMk cId="1261913415" sldId="259"/>
            <ac:spMk id="2" creationId="{127FD18D-C001-571A-ABF6-BCC76C591D43}"/>
          </ac:spMkLst>
        </pc:spChg>
        <pc:spChg chg="mod">
          <ac:chgData name="נועם  אורן" userId="ff08f5b9-11f5-4bd2-ab08-bf37596fc4b7" providerId="ADAL" clId="{435D3515-BECF-450D-B6B0-29B89A23595D}" dt="2024-03-27T07:42:27.877" v="3088" actId="113"/>
          <ac:spMkLst>
            <pc:docMk/>
            <pc:sldMk cId="1261913415" sldId="259"/>
            <ac:spMk id="3" creationId="{4156C5E5-6143-BE78-5B44-F417B51FB3F5}"/>
          </ac:spMkLst>
        </pc:spChg>
        <pc:spChg chg="add mod">
          <ac:chgData name="נועם  אורן" userId="ff08f5b9-11f5-4bd2-ab08-bf37596fc4b7" providerId="ADAL" clId="{435D3515-BECF-450D-B6B0-29B89A23595D}" dt="2024-03-27T07:38:56.704" v="2892" actId="1076"/>
          <ac:spMkLst>
            <pc:docMk/>
            <pc:sldMk cId="1261913415" sldId="259"/>
            <ac:spMk id="5" creationId="{2BBFC8F8-E5CE-CC6B-5130-3C079E726534}"/>
          </ac:spMkLst>
        </pc:spChg>
        <pc:spChg chg="add mod">
          <ac:chgData name="נועם  אורן" userId="ff08f5b9-11f5-4bd2-ab08-bf37596fc4b7" providerId="ADAL" clId="{435D3515-BECF-450D-B6B0-29B89A23595D}" dt="2024-03-27T07:38:51.901" v="2891" actId="1076"/>
          <ac:spMkLst>
            <pc:docMk/>
            <pc:sldMk cId="1261913415" sldId="259"/>
            <ac:spMk id="6" creationId="{297CA786-AED8-DEC8-6EB3-D522AFA46092}"/>
          </ac:spMkLst>
        </pc:spChg>
      </pc:sldChg>
      <pc:sldChg chg="modSp new del mod">
        <pc:chgData name="נועם  אורן" userId="ff08f5b9-11f5-4bd2-ab08-bf37596fc4b7" providerId="ADAL" clId="{435D3515-BECF-450D-B6B0-29B89A23595D}" dt="2024-03-27T07:41:06.994" v="3050" actId="47"/>
        <pc:sldMkLst>
          <pc:docMk/>
          <pc:sldMk cId="3114448528" sldId="260"/>
        </pc:sldMkLst>
        <pc:spChg chg="mod">
          <ac:chgData name="נועם  אורן" userId="ff08f5b9-11f5-4bd2-ab08-bf37596fc4b7" providerId="ADAL" clId="{435D3515-BECF-450D-B6B0-29B89A23595D}" dt="2024-03-27T07:39:53.785" v="3036" actId="20577"/>
          <ac:spMkLst>
            <pc:docMk/>
            <pc:sldMk cId="3114448528" sldId="260"/>
            <ac:spMk id="2" creationId="{222D3021-B05D-952D-CFFE-CC59B4E70E05}"/>
          </ac:spMkLst>
        </pc:spChg>
        <pc:spChg chg="mod">
          <ac:chgData name="נועם  אורן" userId="ff08f5b9-11f5-4bd2-ab08-bf37596fc4b7" providerId="ADAL" clId="{435D3515-BECF-450D-B6B0-29B89A23595D}" dt="2024-03-27T07:40:18.543" v="3041" actId="27636"/>
          <ac:spMkLst>
            <pc:docMk/>
            <pc:sldMk cId="3114448528" sldId="260"/>
            <ac:spMk id="3" creationId="{516AC288-C4D3-B707-A17F-1D72B6F0C01B}"/>
          </ac:spMkLst>
        </pc:spChg>
      </pc:sldChg>
      <pc:sldChg chg="modSp add mod">
        <pc:chgData name="נועם  אורן" userId="ff08f5b9-11f5-4bd2-ab08-bf37596fc4b7" providerId="ADAL" clId="{435D3515-BECF-450D-B6B0-29B89A23595D}" dt="2024-03-27T07:41:37.464" v="3055" actId="27636"/>
        <pc:sldMkLst>
          <pc:docMk/>
          <pc:sldMk cId="2831128367" sldId="261"/>
        </pc:sldMkLst>
        <pc:spChg chg="mod">
          <ac:chgData name="נועם  אורן" userId="ff08f5b9-11f5-4bd2-ab08-bf37596fc4b7" providerId="ADAL" clId="{435D3515-BECF-450D-B6B0-29B89A23595D}" dt="2024-03-27T07:41:37.464" v="3055" actId="27636"/>
          <ac:spMkLst>
            <pc:docMk/>
            <pc:sldMk cId="2831128367" sldId="261"/>
            <ac:spMk id="3" creationId="{D971C9CE-CE98-82E1-7C32-2013C19DA7DE}"/>
          </ac:spMkLst>
        </pc:spChg>
      </pc:sldChg>
      <pc:sldChg chg="new del">
        <pc:chgData name="נועם  אורן" userId="ff08f5b9-11f5-4bd2-ab08-bf37596fc4b7" providerId="ADAL" clId="{435D3515-BECF-450D-B6B0-29B89A23595D}" dt="2024-03-27T07:41:12.482" v="3053" actId="47"/>
        <pc:sldMkLst>
          <pc:docMk/>
          <pc:sldMk cId="416078742" sldId="262"/>
        </pc:sldMkLst>
      </pc:sldChg>
      <pc:sldChg chg="modSp add mod">
        <pc:chgData name="נועם  אורן" userId="ff08f5b9-11f5-4bd2-ab08-bf37596fc4b7" providerId="ADAL" clId="{435D3515-BECF-450D-B6B0-29B89A23595D}" dt="2024-03-27T07:41:53.886" v="3065" actId="20577"/>
        <pc:sldMkLst>
          <pc:docMk/>
          <pc:sldMk cId="1269880067" sldId="263"/>
        </pc:sldMkLst>
        <pc:spChg chg="mod">
          <ac:chgData name="נועם  אורן" userId="ff08f5b9-11f5-4bd2-ab08-bf37596fc4b7" providerId="ADAL" clId="{435D3515-BECF-450D-B6B0-29B89A23595D}" dt="2024-03-27T07:41:53.886" v="3065" actId="20577"/>
          <ac:spMkLst>
            <pc:docMk/>
            <pc:sldMk cId="1269880067" sldId="263"/>
            <ac:spMk id="2" creationId="{1D97E6C5-97C1-3AA8-CA6E-CF4D00DE81D4}"/>
          </ac:spMkLst>
        </pc:spChg>
        <pc:spChg chg="mod">
          <ac:chgData name="נועם  אורן" userId="ff08f5b9-11f5-4bd2-ab08-bf37596fc4b7" providerId="ADAL" clId="{435D3515-BECF-450D-B6B0-29B89A23595D}" dt="2024-03-27T07:41:45.877" v="3057" actId="27636"/>
          <ac:spMkLst>
            <pc:docMk/>
            <pc:sldMk cId="1269880067" sldId="263"/>
            <ac:spMk id="3" creationId="{317F7177-F1E4-FE74-70F9-408FC93E513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3491E0B8-20BF-4D26-BBD7-FFAE07F679E5}" type="datetimeFigureOut">
              <a:rPr lang="en-IL" smtClean="0"/>
              <a:t>02/05/2024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EAA7AE7D-9141-40D2-AC04-D4BAE8CCE874}" type="slidenum">
              <a:rPr lang="en-IL" smtClean="0"/>
              <a:t>‹#›</a:t>
            </a:fld>
            <a:endParaRPr lang="en-IL"/>
          </a:p>
        </p:txBody>
      </p:sp>
    </p:spTree>
    <p:extLst>
      <p:ext uri="{BB962C8B-B14F-4D97-AF65-F5344CB8AC3E}">
        <p14:creationId xmlns:p14="http://schemas.microsoft.com/office/powerpoint/2010/main" val="1233477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491E0B8-20BF-4D26-BBD7-FFAE07F679E5}" type="datetimeFigureOut">
              <a:rPr lang="en-IL" smtClean="0"/>
              <a:t>02/05/2024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EAA7AE7D-9141-40D2-AC04-D4BAE8CCE874}" type="slidenum">
              <a:rPr lang="en-IL" smtClean="0"/>
              <a:t>‹#›</a:t>
            </a:fld>
            <a:endParaRPr lang="en-IL"/>
          </a:p>
        </p:txBody>
      </p:sp>
    </p:spTree>
    <p:extLst>
      <p:ext uri="{BB962C8B-B14F-4D97-AF65-F5344CB8AC3E}">
        <p14:creationId xmlns:p14="http://schemas.microsoft.com/office/powerpoint/2010/main" val="1416527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491E0B8-20BF-4D26-BBD7-FFAE07F679E5}" type="datetimeFigureOut">
              <a:rPr lang="en-IL" smtClean="0"/>
              <a:t>02/05/2024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EAA7AE7D-9141-40D2-AC04-D4BAE8CCE874}" type="slidenum">
              <a:rPr lang="en-IL" smtClean="0"/>
              <a:t>‹#›</a:t>
            </a:fld>
            <a:endParaRPr lang="en-IL"/>
          </a:p>
        </p:txBody>
      </p:sp>
    </p:spTree>
    <p:extLst>
      <p:ext uri="{BB962C8B-B14F-4D97-AF65-F5344CB8AC3E}">
        <p14:creationId xmlns:p14="http://schemas.microsoft.com/office/powerpoint/2010/main" val="3791845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3491E0B8-20BF-4D26-BBD7-FFAE07F679E5}" type="datetimeFigureOut">
              <a:rPr lang="en-IL" smtClean="0"/>
              <a:t>02/05/2024</a:t>
            </a:fld>
            <a:endParaRPr lang="en-IL"/>
          </a:p>
        </p:txBody>
      </p:sp>
      <p:sp>
        <p:nvSpPr>
          <p:cNvPr id="6" name="Footer Placeholder 5"/>
          <p:cNvSpPr>
            <a:spLocks noGrp="1"/>
          </p:cNvSpPr>
          <p:nvPr>
            <p:ph type="ftr" sz="quarter" idx="11"/>
          </p:nvPr>
        </p:nvSpPr>
        <p:spPr/>
        <p:txBody>
          <a:bodyPr/>
          <a:lstStyle/>
          <a:p>
            <a:endParaRPr lang="en-IL"/>
          </a:p>
        </p:txBody>
      </p:sp>
      <p:sp>
        <p:nvSpPr>
          <p:cNvPr id="7" name="Slide Number Placeholder 6"/>
          <p:cNvSpPr>
            <a:spLocks noGrp="1"/>
          </p:cNvSpPr>
          <p:nvPr>
            <p:ph type="sldNum" sz="quarter" idx="12"/>
          </p:nvPr>
        </p:nvSpPr>
        <p:spPr/>
        <p:txBody>
          <a:bodyPr/>
          <a:lstStyle/>
          <a:p>
            <a:fld id="{EAA7AE7D-9141-40D2-AC04-D4BAE8CCE874}" type="slidenum">
              <a:rPr lang="en-IL" smtClean="0"/>
              <a:t>‹#›</a:t>
            </a:fld>
            <a:endParaRPr lang="en-IL"/>
          </a:p>
        </p:txBody>
      </p:sp>
    </p:spTree>
    <p:extLst>
      <p:ext uri="{BB962C8B-B14F-4D97-AF65-F5344CB8AC3E}">
        <p14:creationId xmlns:p14="http://schemas.microsoft.com/office/powerpoint/2010/main" val="692285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3491E0B8-20BF-4D26-BBD7-FFAE07F679E5}" type="datetimeFigureOut">
              <a:rPr lang="en-IL" smtClean="0"/>
              <a:t>02/05/2024</a:t>
            </a:fld>
            <a:endParaRPr lang="en-IL"/>
          </a:p>
        </p:txBody>
      </p:sp>
      <p:sp>
        <p:nvSpPr>
          <p:cNvPr id="8" name="Footer Placeholder 7"/>
          <p:cNvSpPr>
            <a:spLocks noGrp="1"/>
          </p:cNvSpPr>
          <p:nvPr>
            <p:ph type="ftr" sz="quarter" idx="11"/>
          </p:nvPr>
        </p:nvSpPr>
        <p:spPr/>
        <p:txBody>
          <a:bodyPr/>
          <a:lstStyle/>
          <a:p>
            <a:endParaRPr lang="en-IL"/>
          </a:p>
        </p:txBody>
      </p:sp>
      <p:sp>
        <p:nvSpPr>
          <p:cNvPr id="9" name="Slide Number Placeholder 8"/>
          <p:cNvSpPr>
            <a:spLocks noGrp="1"/>
          </p:cNvSpPr>
          <p:nvPr>
            <p:ph type="sldNum" sz="quarter" idx="12"/>
          </p:nvPr>
        </p:nvSpPr>
        <p:spPr/>
        <p:txBody>
          <a:bodyPr/>
          <a:lstStyle/>
          <a:p>
            <a:fld id="{EAA7AE7D-9141-40D2-AC04-D4BAE8CCE874}" type="slidenum">
              <a:rPr lang="en-IL" smtClean="0"/>
              <a:t>‹#›</a:t>
            </a:fld>
            <a:endParaRPr lang="en-IL"/>
          </a:p>
        </p:txBody>
      </p:sp>
    </p:spTree>
    <p:extLst>
      <p:ext uri="{BB962C8B-B14F-4D97-AF65-F5344CB8AC3E}">
        <p14:creationId xmlns:p14="http://schemas.microsoft.com/office/powerpoint/2010/main" val="1036590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3491E0B8-20BF-4D26-BBD7-FFAE07F679E5}" type="datetimeFigureOut">
              <a:rPr lang="en-IL" smtClean="0"/>
              <a:t>02/05/2024</a:t>
            </a:fld>
            <a:endParaRPr lang="en-IL"/>
          </a:p>
        </p:txBody>
      </p:sp>
      <p:sp>
        <p:nvSpPr>
          <p:cNvPr id="4" name="Footer Placeholder 3"/>
          <p:cNvSpPr>
            <a:spLocks noGrp="1"/>
          </p:cNvSpPr>
          <p:nvPr>
            <p:ph type="ftr" sz="quarter" idx="11"/>
          </p:nvPr>
        </p:nvSpPr>
        <p:spPr/>
        <p:txBody>
          <a:bodyPr/>
          <a:lstStyle/>
          <a:p>
            <a:endParaRPr lang="en-IL"/>
          </a:p>
        </p:txBody>
      </p:sp>
      <p:sp>
        <p:nvSpPr>
          <p:cNvPr id="5" name="Slide Number Placeholder 4"/>
          <p:cNvSpPr>
            <a:spLocks noGrp="1"/>
          </p:cNvSpPr>
          <p:nvPr>
            <p:ph type="sldNum" sz="quarter" idx="12"/>
          </p:nvPr>
        </p:nvSpPr>
        <p:spPr/>
        <p:txBody>
          <a:bodyPr/>
          <a:lstStyle/>
          <a:p>
            <a:fld id="{EAA7AE7D-9141-40D2-AC04-D4BAE8CCE874}" type="slidenum">
              <a:rPr lang="en-IL" smtClean="0"/>
              <a:t>‹#›</a:t>
            </a:fld>
            <a:endParaRPr lang="en-IL"/>
          </a:p>
        </p:txBody>
      </p:sp>
    </p:spTree>
    <p:extLst>
      <p:ext uri="{BB962C8B-B14F-4D97-AF65-F5344CB8AC3E}">
        <p14:creationId xmlns:p14="http://schemas.microsoft.com/office/powerpoint/2010/main" val="385441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91E0B8-20BF-4D26-BBD7-FFAE07F679E5}" type="datetimeFigureOut">
              <a:rPr lang="en-IL" smtClean="0"/>
              <a:t>02/05/2024</a:t>
            </a:fld>
            <a:endParaRPr lang="en-IL"/>
          </a:p>
        </p:txBody>
      </p:sp>
      <p:sp>
        <p:nvSpPr>
          <p:cNvPr id="3" name="Footer Placeholder 2"/>
          <p:cNvSpPr>
            <a:spLocks noGrp="1"/>
          </p:cNvSpPr>
          <p:nvPr>
            <p:ph type="ftr" sz="quarter" idx="11"/>
          </p:nvPr>
        </p:nvSpPr>
        <p:spPr/>
        <p:txBody>
          <a:bodyPr/>
          <a:lstStyle/>
          <a:p>
            <a:endParaRPr lang="en-IL"/>
          </a:p>
        </p:txBody>
      </p:sp>
      <p:sp>
        <p:nvSpPr>
          <p:cNvPr id="4" name="Slide Number Placeholder 3"/>
          <p:cNvSpPr>
            <a:spLocks noGrp="1"/>
          </p:cNvSpPr>
          <p:nvPr>
            <p:ph type="sldNum" sz="quarter" idx="12"/>
          </p:nvPr>
        </p:nvSpPr>
        <p:spPr/>
        <p:txBody>
          <a:bodyPr/>
          <a:lstStyle/>
          <a:p>
            <a:fld id="{EAA7AE7D-9141-40D2-AC04-D4BAE8CCE874}" type="slidenum">
              <a:rPr lang="en-IL" smtClean="0"/>
              <a:t>‹#›</a:t>
            </a:fld>
            <a:endParaRPr lang="en-IL"/>
          </a:p>
        </p:txBody>
      </p:sp>
    </p:spTree>
    <p:extLst>
      <p:ext uri="{BB962C8B-B14F-4D97-AF65-F5344CB8AC3E}">
        <p14:creationId xmlns:p14="http://schemas.microsoft.com/office/powerpoint/2010/main" val="1347109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491E0B8-20BF-4D26-BBD7-FFAE07F679E5}" type="datetimeFigureOut">
              <a:rPr lang="en-IL" smtClean="0"/>
              <a:t>02/05/2024</a:t>
            </a:fld>
            <a:endParaRPr lang="en-IL"/>
          </a:p>
        </p:txBody>
      </p:sp>
      <p:sp>
        <p:nvSpPr>
          <p:cNvPr id="6" name="Footer Placeholder 5"/>
          <p:cNvSpPr>
            <a:spLocks noGrp="1"/>
          </p:cNvSpPr>
          <p:nvPr>
            <p:ph type="ftr" sz="quarter" idx="11"/>
          </p:nvPr>
        </p:nvSpPr>
        <p:spPr/>
        <p:txBody>
          <a:bodyPr/>
          <a:lstStyle/>
          <a:p>
            <a:endParaRPr lang="en-IL"/>
          </a:p>
        </p:txBody>
      </p:sp>
      <p:sp>
        <p:nvSpPr>
          <p:cNvPr id="7" name="Slide Number Placeholder 6"/>
          <p:cNvSpPr>
            <a:spLocks noGrp="1"/>
          </p:cNvSpPr>
          <p:nvPr>
            <p:ph type="sldNum" sz="quarter" idx="12"/>
          </p:nvPr>
        </p:nvSpPr>
        <p:spPr/>
        <p:txBody>
          <a:bodyPr/>
          <a:lstStyle/>
          <a:p>
            <a:fld id="{EAA7AE7D-9141-40D2-AC04-D4BAE8CCE874}" type="slidenum">
              <a:rPr lang="en-IL" smtClean="0"/>
              <a:t>‹#›</a:t>
            </a:fld>
            <a:endParaRPr lang="en-IL"/>
          </a:p>
        </p:txBody>
      </p:sp>
    </p:spTree>
    <p:extLst>
      <p:ext uri="{BB962C8B-B14F-4D97-AF65-F5344CB8AC3E}">
        <p14:creationId xmlns:p14="http://schemas.microsoft.com/office/powerpoint/2010/main" val="3369162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491E0B8-20BF-4D26-BBD7-FFAE07F679E5}" type="datetimeFigureOut">
              <a:rPr lang="en-IL" smtClean="0"/>
              <a:t>02/05/2024</a:t>
            </a:fld>
            <a:endParaRPr lang="en-IL"/>
          </a:p>
        </p:txBody>
      </p:sp>
      <p:sp>
        <p:nvSpPr>
          <p:cNvPr id="6" name="Footer Placeholder 5"/>
          <p:cNvSpPr>
            <a:spLocks noGrp="1"/>
          </p:cNvSpPr>
          <p:nvPr>
            <p:ph type="ftr" sz="quarter" idx="11"/>
          </p:nvPr>
        </p:nvSpPr>
        <p:spPr/>
        <p:txBody>
          <a:bodyPr/>
          <a:lstStyle/>
          <a:p>
            <a:endParaRPr lang="en-IL"/>
          </a:p>
        </p:txBody>
      </p:sp>
      <p:sp>
        <p:nvSpPr>
          <p:cNvPr id="7" name="Slide Number Placeholder 6"/>
          <p:cNvSpPr>
            <a:spLocks noGrp="1"/>
          </p:cNvSpPr>
          <p:nvPr>
            <p:ph type="sldNum" sz="quarter" idx="12"/>
          </p:nvPr>
        </p:nvSpPr>
        <p:spPr/>
        <p:txBody>
          <a:bodyPr/>
          <a:lstStyle/>
          <a:p>
            <a:fld id="{EAA7AE7D-9141-40D2-AC04-D4BAE8CCE874}" type="slidenum">
              <a:rPr lang="en-IL" smtClean="0"/>
              <a:t>‹#›</a:t>
            </a:fld>
            <a:endParaRPr lang="en-IL"/>
          </a:p>
        </p:txBody>
      </p:sp>
    </p:spTree>
    <p:extLst>
      <p:ext uri="{BB962C8B-B14F-4D97-AF65-F5344CB8AC3E}">
        <p14:creationId xmlns:p14="http://schemas.microsoft.com/office/powerpoint/2010/main" val="1782415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491E0B8-20BF-4D26-BBD7-FFAE07F679E5}" type="datetimeFigureOut">
              <a:rPr lang="en-IL" smtClean="0"/>
              <a:t>02/05/2024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EAA7AE7D-9141-40D2-AC04-D4BAE8CCE874}" type="slidenum">
              <a:rPr lang="en-IL" smtClean="0"/>
              <a:t>‹#›</a:t>
            </a:fld>
            <a:endParaRPr lang="en-IL"/>
          </a:p>
        </p:txBody>
      </p:sp>
    </p:spTree>
    <p:extLst>
      <p:ext uri="{BB962C8B-B14F-4D97-AF65-F5344CB8AC3E}">
        <p14:creationId xmlns:p14="http://schemas.microsoft.com/office/powerpoint/2010/main" val="2862889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491E0B8-20BF-4D26-BBD7-FFAE07F679E5}" type="datetimeFigureOut">
              <a:rPr lang="en-IL" smtClean="0"/>
              <a:t>02/05/2024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EAA7AE7D-9141-40D2-AC04-D4BAE8CCE874}" type="slidenum">
              <a:rPr lang="en-IL" smtClean="0"/>
              <a:t>‹#›</a:t>
            </a:fld>
            <a:endParaRPr lang="en-IL"/>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998817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491E0B8-20BF-4D26-BBD7-FFAE07F679E5}" type="datetimeFigureOut">
              <a:rPr lang="en-IL" smtClean="0"/>
              <a:t>02/05/2024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EAA7AE7D-9141-40D2-AC04-D4BAE8CCE874}" type="slidenum">
              <a:rPr lang="en-IL" smtClean="0"/>
              <a:t>‹#›</a:t>
            </a:fld>
            <a:endParaRPr lang="en-IL"/>
          </a:p>
        </p:txBody>
      </p:sp>
    </p:spTree>
    <p:extLst>
      <p:ext uri="{BB962C8B-B14F-4D97-AF65-F5344CB8AC3E}">
        <p14:creationId xmlns:p14="http://schemas.microsoft.com/office/powerpoint/2010/main" val="2348078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491E0B8-20BF-4D26-BBD7-FFAE07F679E5}" type="datetimeFigureOut">
              <a:rPr lang="en-IL" smtClean="0"/>
              <a:t>02/05/2024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EAA7AE7D-9141-40D2-AC04-D4BAE8CCE874}" type="slidenum">
              <a:rPr lang="en-IL" smtClean="0"/>
              <a:t>‹#›</a:t>
            </a:fld>
            <a:endParaRPr lang="en-IL"/>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675051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491E0B8-20BF-4D26-BBD7-FFAE07F679E5}" type="datetimeFigureOut">
              <a:rPr lang="en-IL" smtClean="0"/>
              <a:t>02/05/2024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EAA7AE7D-9141-40D2-AC04-D4BAE8CCE874}" type="slidenum">
              <a:rPr lang="en-IL" smtClean="0"/>
              <a:t>‹#›</a:t>
            </a:fld>
            <a:endParaRPr lang="en-IL"/>
          </a:p>
        </p:txBody>
      </p:sp>
    </p:spTree>
    <p:extLst>
      <p:ext uri="{BB962C8B-B14F-4D97-AF65-F5344CB8AC3E}">
        <p14:creationId xmlns:p14="http://schemas.microsoft.com/office/powerpoint/2010/main" val="39684840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491E0B8-20BF-4D26-BBD7-FFAE07F679E5}" type="datetimeFigureOut">
              <a:rPr lang="en-IL" smtClean="0"/>
              <a:t>02/05/2024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EAA7AE7D-9141-40D2-AC04-D4BAE8CCE874}" type="slidenum">
              <a:rPr lang="en-IL" smtClean="0"/>
              <a:t>‹#›</a:t>
            </a:fld>
            <a:endParaRPr lang="en-IL"/>
          </a:p>
        </p:txBody>
      </p:sp>
    </p:spTree>
    <p:extLst>
      <p:ext uri="{BB962C8B-B14F-4D97-AF65-F5344CB8AC3E}">
        <p14:creationId xmlns:p14="http://schemas.microsoft.com/office/powerpoint/2010/main" val="8892893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491E0B8-20BF-4D26-BBD7-FFAE07F679E5}" type="datetimeFigureOut">
              <a:rPr lang="en-IL" smtClean="0"/>
              <a:t>02/05/2024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EAA7AE7D-9141-40D2-AC04-D4BAE8CCE874}" type="slidenum">
              <a:rPr lang="en-IL" smtClean="0"/>
              <a:t>‹#›</a:t>
            </a:fld>
            <a:endParaRPr lang="en-IL"/>
          </a:p>
        </p:txBody>
      </p:sp>
    </p:spTree>
    <p:extLst>
      <p:ext uri="{BB962C8B-B14F-4D97-AF65-F5344CB8AC3E}">
        <p14:creationId xmlns:p14="http://schemas.microsoft.com/office/powerpoint/2010/main" val="586725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491E0B8-20BF-4D26-BBD7-FFAE07F679E5}" type="datetimeFigureOut">
              <a:rPr lang="en-IL" smtClean="0"/>
              <a:t>02/05/2024</a:t>
            </a:fld>
            <a:endParaRPr lang="en-IL"/>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L"/>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AA7AE7D-9141-40D2-AC04-D4BAE8CCE874}" type="slidenum">
              <a:rPr lang="en-IL" smtClean="0"/>
              <a:t>‹#›</a:t>
            </a:fld>
            <a:endParaRPr lang="en-IL"/>
          </a:p>
        </p:txBody>
      </p:sp>
    </p:spTree>
    <p:extLst>
      <p:ext uri="{BB962C8B-B14F-4D97-AF65-F5344CB8AC3E}">
        <p14:creationId xmlns:p14="http://schemas.microsoft.com/office/powerpoint/2010/main" val="1846698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noam.oren@mail.huji.ac.i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9671CEC-9701-9D57-648E-AED78544AD0F}"/>
              </a:ext>
            </a:extLst>
          </p:cNvPr>
          <p:cNvSpPr>
            <a:spLocks noGrp="1"/>
          </p:cNvSpPr>
          <p:nvPr>
            <p:ph type="ctrTitle"/>
          </p:nvPr>
        </p:nvSpPr>
        <p:spPr>
          <a:xfrm>
            <a:off x="1507067" y="2947246"/>
            <a:ext cx="7766936" cy="963507"/>
          </a:xfrm>
        </p:spPr>
        <p:txBody>
          <a:bodyPr/>
          <a:lstStyle/>
          <a:p>
            <a:pPr algn="ctr"/>
            <a:r>
              <a:rPr lang="he-IL" dirty="0"/>
              <a:t>מבוא לפילוסופיה של הדת</a:t>
            </a:r>
            <a:endParaRPr lang="en-IL" dirty="0"/>
          </a:p>
        </p:txBody>
      </p:sp>
      <p:sp>
        <p:nvSpPr>
          <p:cNvPr id="3" name="כותרת משנה 2">
            <a:extLst>
              <a:ext uri="{FF2B5EF4-FFF2-40B4-BE49-F238E27FC236}">
                <a16:creationId xmlns:a16="http://schemas.microsoft.com/office/drawing/2014/main" id="{79F3D407-069B-42DE-11A0-AB44AC6273C4}"/>
              </a:ext>
            </a:extLst>
          </p:cNvPr>
          <p:cNvSpPr>
            <a:spLocks noGrp="1"/>
          </p:cNvSpPr>
          <p:nvPr>
            <p:ph type="subTitle" idx="1"/>
          </p:nvPr>
        </p:nvSpPr>
        <p:spPr/>
        <p:txBody>
          <a:bodyPr>
            <a:normAutofit lnSpcReduction="10000"/>
          </a:bodyPr>
          <a:lstStyle/>
          <a:p>
            <a:pPr algn="ctr"/>
            <a:r>
              <a:rPr lang="he-IL" dirty="0"/>
              <a:t>שיעור 1 – הקדמה</a:t>
            </a:r>
          </a:p>
          <a:p>
            <a:pPr algn="ctr"/>
            <a:endParaRPr lang="he-IL" dirty="0"/>
          </a:p>
          <a:p>
            <a:pPr algn="ctr"/>
            <a:r>
              <a:rPr lang="he-IL" dirty="0"/>
              <a:t>נועם אורן </a:t>
            </a:r>
            <a:endParaRPr lang="en-IL" dirty="0"/>
          </a:p>
        </p:txBody>
      </p:sp>
    </p:spTree>
    <p:extLst>
      <p:ext uri="{BB962C8B-B14F-4D97-AF65-F5344CB8AC3E}">
        <p14:creationId xmlns:p14="http://schemas.microsoft.com/office/powerpoint/2010/main" val="4034489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02C35B3-028C-58CA-2F61-FBDC3E279746}"/>
              </a:ext>
            </a:extLst>
          </p:cNvPr>
          <p:cNvSpPr>
            <a:spLocks noGrp="1"/>
          </p:cNvSpPr>
          <p:nvPr>
            <p:ph type="title"/>
          </p:nvPr>
        </p:nvSpPr>
        <p:spPr/>
        <p:txBody>
          <a:bodyPr/>
          <a:lstStyle/>
          <a:p>
            <a:pPr algn="ctr" rtl="1"/>
            <a:r>
              <a:rPr lang="he-IL" dirty="0"/>
              <a:t>ידע כללי על הקורס</a:t>
            </a:r>
            <a:endParaRPr lang="en-IL" dirty="0"/>
          </a:p>
        </p:txBody>
      </p:sp>
      <p:sp>
        <p:nvSpPr>
          <p:cNvPr id="3" name="מציין מיקום תוכן 2">
            <a:extLst>
              <a:ext uri="{FF2B5EF4-FFF2-40B4-BE49-F238E27FC236}">
                <a16:creationId xmlns:a16="http://schemas.microsoft.com/office/drawing/2014/main" id="{A056A97E-BD90-BC4E-4C8D-731FC8AA4134}"/>
              </a:ext>
            </a:extLst>
          </p:cNvPr>
          <p:cNvSpPr>
            <a:spLocks noGrp="1"/>
          </p:cNvSpPr>
          <p:nvPr>
            <p:ph idx="1"/>
          </p:nvPr>
        </p:nvSpPr>
        <p:spPr/>
        <p:txBody>
          <a:bodyPr>
            <a:normAutofit lnSpcReduction="10000"/>
          </a:bodyPr>
          <a:lstStyle/>
          <a:p>
            <a:pPr algn="r" rtl="1"/>
            <a:r>
              <a:rPr lang="he-IL" dirty="0"/>
              <a:t>מי אני?</a:t>
            </a:r>
          </a:p>
          <a:p>
            <a:pPr lvl="1" algn="just" rtl="1"/>
            <a:r>
              <a:rPr lang="he-IL" dirty="0"/>
              <a:t>נועם אורן, מסיים דוקטורט בפילוסופיה באוניברסיטה העברית. מרכז העיסוק שלי הוא בפילוסופיה של הדת. </a:t>
            </a:r>
          </a:p>
          <a:p>
            <a:pPr lvl="1" algn="r" rtl="1"/>
            <a:r>
              <a:rPr lang="he-IL" dirty="0"/>
              <a:t>מייל ליצירת קשר: </a:t>
            </a:r>
          </a:p>
          <a:p>
            <a:pPr algn="ctr"/>
            <a:r>
              <a:rPr lang="en-US" b="0" i="0" dirty="0">
                <a:solidFill>
                  <a:srgbClr val="1F1F1F"/>
                </a:solidFill>
                <a:effectLst/>
                <a:latin typeface="Google Sans"/>
                <a:hlinkClick r:id="rId2"/>
              </a:rPr>
              <a:t>noam.oren@mail.huji.ac.il</a:t>
            </a:r>
            <a:endParaRPr lang="he-IL" b="0" i="0" dirty="0">
              <a:solidFill>
                <a:srgbClr val="1F1F1F"/>
              </a:solidFill>
              <a:effectLst/>
              <a:latin typeface="Google Sans"/>
            </a:endParaRPr>
          </a:p>
          <a:p>
            <a:pPr marL="0" indent="0" algn="ctr">
              <a:buNone/>
            </a:pPr>
            <a:r>
              <a:rPr lang="he-IL" sz="1600" dirty="0"/>
              <a:t>תרגישו חופשי לפנות אליי עם כל שאלה</a:t>
            </a:r>
            <a:endParaRPr lang="en-US" sz="1600" dirty="0"/>
          </a:p>
          <a:p>
            <a:pPr algn="r" rtl="1"/>
            <a:r>
              <a:rPr lang="he-IL" dirty="0"/>
              <a:t>שיטת הערכה:</a:t>
            </a:r>
          </a:p>
          <a:p>
            <a:pPr lvl="1" algn="r" rtl="1"/>
            <a:r>
              <a:rPr lang="he-IL" dirty="0"/>
              <a:t>עבודת אמצע קטנה (שעיקר מטרתה היא שתבינו את שיטת/אופן הניקוד שלי) – 20% מהציון.</a:t>
            </a:r>
          </a:p>
          <a:p>
            <a:pPr lvl="1" algn="r" rtl="1"/>
            <a:r>
              <a:rPr lang="he-IL" dirty="0"/>
              <a:t>עבודת סוף – 80% מהציון. </a:t>
            </a:r>
          </a:p>
          <a:p>
            <a:pPr marL="457200" lvl="1" indent="0" algn="r" rtl="1">
              <a:buNone/>
            </a:pPr>
            <a:endParaRPr lang="he-IL" dirty="0"/>
          </a:p>
          <a:p>
            <a:pPr algn="r" rtl="1"/>
            <a:r>
              <a:rPr lang="he-IL" dirty="0"/>
              <a:t>שאלות?</a:t>
            </a:r>
          </a:p>
        </p:txBody>
      </p:sp>
    </p:spTree>
    <p:extLst>
      <p:ext uri="{BB962C8B-B14F-4D97-AF65-F5344CB8AC3E}">
        <p14:creationId xmlns:p14="http://schemas.microsoft.com/office/powerpoint/2010/main" val="4233282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DC8FFA8-390B-6A8F-0044-E8B831CE8EEE}"/>
              </a:ext>
            </a:extLst>
          </p:cNvPr>
          <p:cNvSpPr>
            <a:spLocks noGrp="1"/>
          </p:cNvSpPr>
          <p:nvPr>
            <p:ph type="title"/>
          </p:nvPr>
        </p:nvSpPr>
        <p:spPr/>
        <p:txBody>
          <a:bodyPr/>
          <a:lstStyle/>
          <a:p>
            <a:pPr algn="ctr"/>
            <a:r>
              <a:rPr lang="he-IL" dirty="0"/>
              <a:t>מה זה פילוסופיה של הדת?</a:t>
            </a:r>
            <a:endParaRPr lang="en-IL" dirty="0"/>
          </a:p>
        </p:txBody>
      </p:sp>
      <p:sp>
        <p:nvSpPr>
          <p:cNvPr id="3" name="מציין מיקום תוכן 2">
            <a:extLst>
              <a:ext uri="{FF2B5EF4-FFF2-40B4-BE49-F238E27FC236}">
                <a16:creationId xmlns:a16="http://schemas.microsoft.com/office/drawing/2014/main" id="{35F26209-5150-208C-9EC5-BC3346E37375}"/>
              </a:ext>
            </a:extLst>
          </p:cNvPr>
          <p:cNvSpPr>
            <a:spLocks noGrp="1"/>
          </p:cNvSpPr>
          <p:nvPr>
            <p:ph idx="1"/>
          </p:nvPr>
        </p:nvSpPr>
        <p:spPr>
          <a:xfrm>
            <a:off x="677334" y="2160589"/>
            <a:ext cx="8596668" cy="4338534"/>
          </a:xfrm>
        </p:spPr>
        <p:txBody>
          <a:bodyPr>
            <a:normAutofit fontScale="92500"/>
          </a:bodyPr>
          <a:lstStyle/>
          <a:p>
            <a:pPr algn="r" rtl="1"/>
            <a:r>
              <a:rPr lang="he-IL" dirty="0"/>
              <a:t>ענף של פילוסופיה אשר השאלות בהן הוא עוסק הן שאלות על אודות דת. </a:t>
            </a:r>
          </a:p>
          <a:p>
            <a:pPr algn="r" rtl="1"/>
            <a:r>
              <a:rPr lang="he-IL" dirty="0"/>
              <a:t>שאלות מרכזיות לדוגמא: </a:t>
            </a:r>
          </a:p>
          <a:p>
            <a:pPr lvl="1" algn="r" rtl="1"/>
            <a:r>
              <a:rPr lang="he-IL" dirty="0"/>
              <a:t>האם יש אלוהים? </a:t>
            </a:r>
          </a:p>
          <a:p>
            <a:pPr lvl="1" algn="r" rtl="1"/>
            <a:r>
              <a:rPr lang="he-IL" dirty="0"/>
              <a:t>אם יש אלוהים, מה הקשר שלו אלינו ועם העולם?</a:t>
            </a:r>
          </a:p>
          <a:p>
            <a:pPr lvl="1" algn="r" rtl="1"/>
            <a:r>
              <a:rPr lang="he-IL" dirty="0"/>
              <a:t>מהי אמונה דתית?</a:t>
            </a:r>
          </a:p>
          <a:p>
            <a:pPr lvl="1" algn="r" rtl="1"/>
            <a:r>
              <a:rPr lang="he-IL" dirty="0"/>
              <a:t>האם ניסים מתרחשים?</a:t>
            </a:r>
          </a:p>
          <a:p>
            <a:pPr lvl="1" algn="r" rtl="1"/>
            <a:r>
              <a:rPr lang="he-IL" dirty="0"/>
              <a:t>איזו דת, אם בכלל, היא הדת הנכונה?</a:t>
            </a:r>
          </a:p>
          <a:p>
            <a:pPr lvl="1" algn="r" rtl="1"/>
            <a:r>
              <a:rPr lang="he-IL" dirty="0"/>
              <a:t>האם יש הבדל בין דתות?</a:t>
            </a:r>
          </a:p>
          <a:p>
            <a:pPr lvl="1" algn="r" rtl="1"/>
            <a:r>
              <a:rPr lang="he-IL" dirty="0"/>
              <a:t>מה זה דת?</a:t>
            </a:r>
          </a:p>
          <a:p>
            <a:pPr algn="r" rtl="1"/>
            <a:r>
              <a:rPr lang="he-IL" dirty="0"/>
              <a:t>מטבעם של השאלות האלו – פילוסופיה של הדת עושה שימוש בכל הענפים האחרים בפילוסופיה – אתיקה, </a:t>
            </a:r>
            <a:r>
              <a:rPr lang="he-IL" dirty="0" err="1"/>
              <a:t>מטאפיזיקה</a:t>
            </a:r>
            <a:r>
              <a:rPr lang="he-IL" dirty="0"/>
              <a:t>, אפיסטמולוגיה, לוגיקה, פילוסופיה של הלשון, </a:t>
            </a:r>
            <a:r>
              <a:rPr lang="he-IL" dirty="0" err="1"/>
              <a:t>פנמנולוגיה</a:t>
            </a:r>
            <a:r>
              <a:rPr lang="he-IL" dirty="0"/>
              <a:t> ועוד. </a:t>
            </a:r>
          </a:p>
          <a:p>
            <a:pPr algn="r" rtl="1"/>
            <a:r>
              <a:rPr lang="he-IL" dirty="0"/>
              <a:t>מילה על ההבדל בין תיאולוגיה לפילוסופיה של הדת.</a:t>
            </a:r>
          </a:p>
        </p:txBody>
      </p:sp>
    </p:spTree>
    <p:extLst>
      <p:ext uri="{BB962C8B-B14F-4D97-AF65-F5344CB8AC3E}">
        <p14:creationId xmlns:p14="http://schemas.microsoft.com/office/powerpoint/2010/main" val="2859604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27FD18D-C001-571A-ABF6-BCC76C591D43}"/>
              </a:ext>
            </a:extLst>
          </p:cNvPr>
          <p:cNvSpPr>
            <a:spLocks noGrp="1"/>
          </p:cNvSpPr>
          <p:nvPr>
            <p:ph type="title"/>
          </p:nvPr>
        </p:nvSpPr>
        <p:spPr/>
        <p:txBody>
          <a:bodyPr/>
          <a:lstStyle/>
          <a:p>
            <a:pPr algn="ctr"/>
            <a:r>
              <a:rPr lang="he-IL" dirty="0"/>
              <a:t>מה נלמד בקורס?</a:t>
            </a:r>
            <a:endParaRPr lang="en-IL" dirty="0"/>
          </a:p>
        </p:txBody>
      </p:sp>
      <p:sp>
        <p:nvSpPr>
          <p:cNvPr id="3" name="מציין מיקום תוכן 2">
            <a:extLst>
              <a:ext uri="{FF2B5EF4-FFF2-40B4-BE49-F238E27FC236}">
                <a16:creationId xmlns:a16="http://schemas.microsoft.com/office/drawing/2014/main" id="{4156C5E5-6143-BE78-5B44-F417B51FB3F5}"/>
              </a:ext>
            </a:extLst>
          </p:cNvPr>
          <p:cNvSpPr>
            <a:spLocks noGrp="1"/>
          </p:cNvSpPr>
          <p:nvPr>
            <p:ph idx="1"/>
          </p:nvPr>
        </p:nvSpPr>
        <p:spPr>
          <a:xfrm>
            <a:off x="677333" y="1438787"/>
            <a:ext cx="8596668" cy="4696543"/>
          </a:xfrm>
        </p:spPr>
        <p:txBody>
          <a:bodyPr>
            <a:normAutofit fontScale="85000" lnSpcReduction="20000"/>
          </a:bodyPr>
          <a:lstStyle/>
          <a:p>
            <a:pPr algn="r" rtl="1"/>
            <a:r>
              <a:rPr lang="he-IL" dirty="0"/>
              <a:t>סגנון הקורס – קורס טעימות. </a:t>
            </a:r>
          </a:p>
          <a:p>
            <a:pPr lvl="1" algn="r" rtl="1"/>
            <a:r>
              <a:rPr lang="he-IL" dirty="0"/>
              <a:t>השאלה המרכזית בה נעסוק – 'האם יש אלוהים?' ודרך השאלה הזו ניגע בכל שאר הנושאים.</a:t>
            </a:r>
          </a:p>
          <a:p>
            <a:pPr algn="r" rtl="1"/>
            <a:r>
              <a:rPr lang="he-IL" dirty="0"/>
              <a:t>רשימת הנושאים: </a:t>
            </a:r>
          </a:p>
          <a:p>
            <a:pPr lvl="1" algn="r" rtl="1"/>
            <a:r>
              <a:rPr lang="he-IL" dirty="0"/>
              <a:t>ראיות לקיום אלוהים:</a:t>
            </a:r>
          </a:p>
          <a:p>
            <a:pPr lvl="2" algn="r" rtl="1"/>
            <a:r>
              <a:rPr lang="he-IL" dirty="0"/>
              <a:t>הראיה האונטולוגית, הראיה הקוסמולוגית, הראיה הטלאולוגית, הראיה מן המוסר והראיה מן החוויה הדתית. </a:t>
            </a:r>
          </a:p>
          <a:p>
            <a:pPr lvl="1" algn="r" rtl="1"/>
            <a:r>
              <a:rPr lang="he-IL" dirty="0"/>
              <a:t>ראיות לאי-קיום אלוהים:</a:t>
            </a:r>
          </a:p>
          <a:p>
            <a:pPr lvl="2" algn="r" rtl="1"/>
            <a:r>
              <a:rPr lang="he-IL" dirty="0"/>
              <a:t>בעיית הרוע, פלורליזם דתי והתער של </a:t>
            </a:r>
            <a:r>
              <a:rPr lang="he-IL" dirty="0" err="1"/>
              <a:t>אוקאם</a:t>
            </a:r>
            <a:r>
              <a:rPr lang="he-IL" dirty="0"/>
              <a:t>. </a:t>
            </a:r>
          </a:p>
          <a:p>
            <a:pPr lvl="1" algn="r" rtl="1"/>
            <a:r>
              <a:rPr lang="he-IL" dirty="0"/>
              <a:t>דת/אמונה ללא ראיות:</a:t>
            </a:r>
          </a:p>
          <a:p>
            <a:pPr lvl="2" algn="r" rtl="1"/>
            <a:r>
              <a:rPr lang="he-IL" dirty="0"/>
              <a:t>ההימור של פסקל, והרצון להאמין של ויליאם ג'יימס. </a:t>
            </a:r>
          </a:p>
          <a:p>
            <a:pPr lvl="2" algn="r" rtl="1"/>
            <a:r>
              <a:rPr lang="he-IL" dirty="0"/>
              <a:t>אפיסטמולוגיה רפורמיסטית – המקרה של </a:t>
            </a:r>
            <a:r>
              <a:rPr lang="he-IL" dirty="0" err="1"/>
              <a:t>אלווין</a:t>
            </a:r>
            <a:r>
              <a:rPr lang="he-IL" dirty="0"/>
              <a:t> פלנטינגה.</a:t>
            </a:r>
          </a:p>
          <a:p>
            <a:pPr lvl="1" algn="r" rtl="1"/>
            <a:r>
              <a:rPr lang="he-IL" dirty="0"/>
              <a:t>שפה דתית וטיבה של האמונה הדתית. </a:t>
            </a:r>
          </a:p>
          <a:p>
            <a:pPr lvl="2" algn="r" rtl="1"/>
            <a:r>
              <a:rPr lang="he-IL" dirty="0" err="1"/>
              <a:t>קוגנטיביזם</a:t>
            </a:r>
            <a:r>
              <a:rPr lang="he-IL" dirty="0"/>
              <a:t>, נון-</a:t>
            </a:r>
            <a:r>
              <a:rPr lang="he-IL" dirty="0" err="1"/>
              <a:t>קוגנטיביזם</a:t>
            </a:r>
            <a:r>
              <a:rPr lang="he-IL" dirty="0"/>
              <a:t> ועמדה היברידית. </a:t>
            </a:r>
          </a:p>
          <a:p>
            <a:pPr algn="r" rtl="1"/>
            <a:r>
              <a:rPr lang="he-IL" dirty="0"/>
              <a:t>שיטת הלימוד:</a:t>
            </a:r>
          </a:p>
          <a:p>
            <a:pPr lvl="1" algn="r" rtl="1"/>
            <a:r>
              <a:rPr lang="he-IL" dirty="0"/>
              <a:t>היסטורי </a:t>
            </a:r>
            <a:r>
              <a:rPr lang="en-US" dirty="0"/>
              <a:t>VS</a:t>
            </a:r>
            <a:r>
              <a:rPr lang="he-IL" dirty="0"/>
              <a:t> </a:t>
            </a:r>
            <a:r>
              <a:rPr lang="he-IL" b="1" dirty="0"/>
              <a:t>מתודולוגי. </a:t>
            </a:r>
          </a:p>
          <a:p>
            <a:pPr lvl="1" algn="r" rtl="1"/>
            <a:r>
              <a:rPr lang="he-IL" dirty="0"/>
              <a:t>מתן דגש על טיעונים. </a:t>
            </a:r>
          </a:p>
          <a:p>
            <a:pPr lvl="1" algn="r" rtl="1"/>
            <a:r>
              <a:rPr lang="he-IL" dirty="0"/>
              <a:t>כמה מילים על חומרי הקריאה/צפייה</a:t>
            </a:r>
          </a:p>
          <a:p>
            <a:pPr lvl="1" algn="r" rtl="1"/>
            <a:endParaRPr lang="he-IL" dirty="0"/>
          </a:p>
        </p:txBody>
      </p:sp>
      <p:sp>
        <p:nvSpPr>
          <p:cNvPr id="5" name="תיבת טקסט 4">
            <a:extLst>
              <a:ext uri="{FF2B5EF4-FFF2-40B4-BE49-F238E27FC236}">
                <a16:creationId xmlns:a16="http://schemas.microsoft.com/office/drawing/2014/main" id="{2BBFC8F8-E5CE-CC6B-5130-3C079E726534}"/>
              </a:ext>
            </a:extLst>
          </p:cNvPr>
          <p:cNvSpPr txBox="1"/>
          <p:nvPr/>
        </p:nvSpPr>
        <p:spPr>
          <a:xfrm>
            <a:off x="481232" y="6135330"/>
            <a:ext cx="8988867" cy="369332"/>
          </a:xfrm>
          <a:prstGeom prst="rect">
            <a:avLst/>
          </a:prstGeom>
          <a:noFill/>
        </p:spPr>
        <p:txBody>
          <a:bodyPr wrap="square">
            <a:spAutoFit/>
          </a:bodyPr>
          <a:lstStyle/>
          <a:p>
            <a:pPr marL="457200" lvl="1" indent="0" algn="r" rtl="1">
              <a:buNone/>
            </a:pPr>
            <a:r>
              <a:rPr lang="he-IL" b="1" dirty="0"/>
              <a:t>	כמובן </a:t>
            </a:r>
            <a:r>
              <a:rPr lang="he-IL" b="1" dirty="0" err="1"/>
              <a:t>שהכל</a:t>
            </a:r>
            <a:r>
              <a:rPr lang="he-IL" b="1" dirty="0"/>
              <a:t> עוד יכול להשתנות בעקבות </a:t>
            </a:r>
            <a:r>
              <a:rPr lang="he-IL" b="1" dirty="0" err="1"/>
              <a:t>בלת"מים</a:t>
            </a:r>
            <a:r>
              <a:rPr lang="he-IL" b="1" dirty="0"/>
              <a:t> או קצב ההתקדמו שלנו. </a:t>
            </a:r>
          </a:p>
        </p:txBody>
      </p:sp>
      <p:sp>
        <p:nvSpPr>
          <p:cNvPr id="6" name="תיבת טקסט 5">
            <a:extLst>
              <a:ext uri="{FF2B5EF4-FFF2-40B4-BE49-F238E27FC236}">
                <a16:creationId xmlns:a16="http://schemas.microsoft.com/office/drawing/2014/main" id="{297CA786-AED8-DEC8-6EB3-D522AFA46092}"/>
              </a:ext>
            </a:extLst>
          </p:cNvPr>
          <p:cNvSpPr txBox="1"/>
          <p:nvPr/>
        </p:nvSpPr>
        <p:spPr>
          <a:xfrm>
            <a:off x="481232" y="6398539"/>
            <a:ext cx="8988867" cy="369332"/>
          </a:xfrm>
          <a:prstGeom prst="rect">
            <a:avLst/>
          </a:prstGeom>
          <a:noFill/>
        </p:spPr>
        <p:txBody>
          <a:bodyPr wrap="square">
            <a:spAutoFit/>
          </a:bodyPr>
          <a:lstStyle/>
          <a:p>
            <a:pPr marL="457200" lvl="1" indent="0" algn="ctr" rtl="1">
              <a:buNone/>
            </a:pPr>
            <a:r>
              <a:rPr lang="he-IL" b="1" dirty="0"/>
              <a:t>שאלות?</a:t>
            </a:r>
          </a:p>
        </p:txBody>
      </p:sp>
    </p:spTree>
    <p:extLst>
      <p:ext uri="{BB962C8B-B14F-4D97-AF65-F5344CB8AC3E}">
        <p14:creationId xmlns:p14="http://schemas.microsoft.com/office/powerpoint/2010/main" val="1261913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4" end="14"/>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CA510-CD6F-5F69-7BD2-2CB5A107BAF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1FC57D87-478D-90E8-0F50-0BF12A99952F}"/>
              </a:ext>
            </a:extLst>
          </p:cNvPr>
          <p:cNvSpPr>
            <a:spLocks noGrp="1"/>
          </p:cNvSpPr>
          <p:nvPr>
            <p:ph type="title"/>
          </p:nvPr>
        </p:nvSpPr>
        <p:spPr/>
        <p:txBody>
          <a:bodyPr/>
          <a:lstStyle/>
          <a:p>
            <a:pPr algn="ctr"/>
            <a:r>
              <a:rPr lang="he-IL" dirty="0"/>
              <a:t>למה ללמוד פילוסופיה של הדת?</a:t>
            </a:r>
            <a:br>
              <a:rPr lang="he-IL" dirty="0"/>
            </a:br>
            <a:r>
              <a:rPr lang="he-IL" dirty="0"/>
              <a:t>ניטשה ומות האלוהים</a:t>
            </a:r>
            <a:endParaRPr lang="en-IL" dirty="0"/>
          </a:p>
        </p:txBody>
      </p:sp>
      <p:sp>
        <p:nvSpPr>
          <p:cNvPr id="3" name="מציין מיקום תוכן 2">
            <a:extLst>
              <a:ext uri="{FF2B5EF4-FFF2-40B4-BE49-F238E27FC236}">
                <a16:creationId xmlns:a16="http://schemas.microsoft.com/office/drawing/2014/main" id="{D971C9CE-CE98-82E1-7C32-2013C19DA7DE}"/>
              </a:ext>
            </a:extLst>
          </p:cNvPr>
          <p:cNvSpPr>
            <a:spLocks noGrp="1"/>
          </p:cNvSpPr>
          <p:nvPr>
            <p:ph idx="1"/>
          </p:nvPr>
        </p:nvSpPr>
        <p:spPr>
          <a:xfrm>
            <a:off x="677334" y="2160589"/>
            <a:ext cx="8596668" cy="4486017"/>
          </a:xfrm>
        </p:spPr>
        <p:txBody>
          <a:bodyPr>
            <a:normAutofit/>
          </a:bodyPr>
          <a:lstStyle/>
          <a:p>
            <a:pPr algn="just" rtl="1"/>
            <a:r>
              <a:rPr lang="he-IL" sz="1800" dirty="0">
                <a:effectLst/>
                <a:latin typeface="Calibri" panose="020F0502020204030204" pitchFamily="34" charset="0"/>
                <a:ea typeface="Calibri" panose="020F0502020204030204" pitchFamily="34" charset="0"/>
                <a:cs typeface="David" panose="020E0502060401010101" pitchFamily="34" charset="-79"/>
              </a:rPr>
              <a:t>"האיש המשוגע, – האם לא שמעתם על המשוגע ההוא, שבוקר נהיר אחר הדליק פנס, רץ אל השוק וצעק בלי הרף: "אני מחפש את אלוהים! אני מחפש את אלוהים" מאחר שבאותה שעה דווקא נאספו שם רבים מהללו שאינם מאמינים באלוהים, עורר האיש צחוק גדול. האם הלך לאיבוד שאל אחר מהם. ואולי תעה בדרך כילד? שאל אחר. ואולי הוא מתחבא מפחד מפנינו? אולי עלה על סיפונה של אונייה? היגר? – כך צעקו וצחקו כולם יחד בערבוביה. המשוגע קפץ והתערב ביניהם ונקב אותם במבטיו, "היכן נעלם אלוהים" קרא, "אני אגיד לכם היכן. הרגנו אותו – אתם ואני! כולנו רוצחיו אבל איך עשינו זאת? איך הצלחנו לשתות את הים עד תומו? מי נתן לנו את הספוג למחות בו את האופק מקצה ועד קצה? מה המעשה אשר עשינו כאשר התרנו את הארץ הזאת משמשה? לאן היא נעה עכשיו? לאן נעים אנו? הלאה מן הממשיות כולן? אין אנו צונחים מטה </a:t>
            </a:r>
            <a:r>
              <a:rPr lang="he-IL" sz="1800" dirty="0" err="1">
                <a:effectLst/>
                <a:latin typeface="Calibri" panose="020F0502020204030204" pitchFamily="34" charset="0"/>
                <a:ea typeface="Calibri" panose="020F0502020204030204" pitchFamily="34" charset="0"/>
                <a:cs typeface="David" panose="020E0502060401010101" pitchFamily="34" charset="-79"/>
              </a:rPr>
              <a:t>מטה</a:t>
            </a:r>
            <a:r>
              <a:rPr lang="he-IL" sz="1800" dirty="0">
                <a:effectLst/>
                <a:latin typeface="Calibri" panose="020F0502020204030204" pitchFamily="34" charset="0"/>
                <a:ea typeface="Calibri" panose="020F0502020204030204" pitchFamily="34" charset="0"/>
                <a:cs typeface="David" panose="020E0502060401010101" pitchFamily="34" charset="-79"/>
              </a:rPr>
              <a:t>? ואחורה והצידה ולפנים – לכל עבר? היש עדיין למעלה ולמטה? האין אנו תועים כבתוהו אינסופי? האין החלל הריק נושף עלינו? האם לא נהיה קר יותר? האין יורד הלילה כל הזמן? עוד ועוד לילה? האין צורך להדליק פנסים לפני הצהרים? האם עדיין איננו שומעים כלל את שאון הקברנים הקוברים את אלוהים? האם עדיין איננו מריחים כלל את הריקבון האלוהי? – גם אלים נרקבים! ואלוהים מת! מת ולא יחיה עוד! ואנחנו הרגנו אותו! </a:t>
            </a:r>
            <a:endParaRPr lang="en-IL" dirty="0"/>
          </a:p>
        </p:txBody>
      </p:sp>
    </p:spTree>
    <p:extLst>
      <p:ext uri="{BB962C8B-B14F-4D97-AF65-F5344CB8AC3E}">
        <p14:creationId xmlns:p14="http://schemas.microsoft.com/office/powerpoint/2010/main" val="2831128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7C8EF-6428-6A43-D0D6-B1A6A72A4BF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1D97E6C5-97C1-3AA8-CA6E-CF4D00DE81D4}"/>
              </a:ext>
            </a:extLst>
          </p:cNvPr>
          <p:cNvSpPr>
            <a:spLocks noGrp="1"/>
          </p:cNvSpPr>
          <p:nvPr>
            <p:ph type="title"/>
          </p:nvPr>
        </p:nvSpPr>
        <p:spPr/>
        <p:txBody>
          <a:bodyPr/>
          <a:lstStyle/>
          <a:p>
            <a:pPr algn="ctr" rtl="1"/>
            <a:r>
              <a:rPr lang="he-IL" dirty="0"/>
              <a:t>למה ללמוד פילוסופיה של הדת?</a:t>
            </a:r>
            <a:br>
              <a:rPr lang="he-IL" dirty="0"/>
            </a:br>
            <a:r>
              <a:rPr lang="he-IL" dirty="0"/>
              <a:t>ניטשה ומות האלוהים - המשך</a:t>
            </a:r>
            <a:endParaRPr lang="en-IL" dirty="0"/>
          </a:p>
        </p:txBody>
      </p:sp>
      <p:sp>
        <p:nvSpPr>
          <p:cNvPr id="3" name="מציין מיקום תוכן 2">
            <a:extLst>
              <a:ext uri="{FF2B5EF4-FFF2-40B4-BE49-F238E27FC236}">
                <a16:creationId xmlns:a16="http://schemas.microsoft.com/office/drawing/2014/main" id="{317F7177-F1E4-FE74-70F9-408FC93E5134}"/>
              </a:ext>
            </a:extLst>
          </p:cNvPr>
          <p:cNvSpPr>
            <a:spLocks noGrp="1"/>
          </p:cNvSpPr>
          <p:nvPr>
            <p:ph idx="1"/>
          </p:nvPr>
        </p:nvSpPr>
        <p:spPr>
          <a:xfrm>
            <a:off x="677334" y="2160589"/>
            <a:ext cx="8596668" cy="4486017"/>
          </a:xfrm>
        </p:spPr>
        <p:txBody>
          <a:bodyPr>
            <a:normAutofit/>
          </a:bodyPr>
          <a:lstStyle/>
          <a:p>
            <a:pPr algn="just" rtl="1"/>
            <a:r>
              <a:rPr lang="he-IL" sz="1800" dirty="0">
                <a:effectLst/>
                <a:latin typeface="Calibri" panose="020F0502020204030204" pitchFamily="34" charset="0"/>
                <a:ea typeface="Calibri" panose="020F0502020204030204" pitchFamily="34" charset="0"/>
                <a:cs typeface="David" panose="020E0502060401010101" pitchFamily="34" charset="-79"/>
              </a:rPr>
              <a:t>במה נתנחם, רוצחים בני רוצחים שכמונו? הקדוש והאדיר מכל מה שהיה בעולם עד כה שתת דם למוות תחת סכינינו – מי ימחה את הדם הזה מעלינו? היכן המים שיטהרונו? אילו טקסי כפרה, אילו משחקים קדושים יהיה עלינו להמציא? האין גודל המעשה הזה גדול לנו מידי? האין אנו עצמנו חייבים להיות לאלים, ולו כדי להראות ראויים לו? מדוע עוד לא נעשה מעשה גדול מזה – וכל מי שייוולד אחרינו יהיה שייך, מכוח המעשה הזה, להיסטוריה נעלה מכל היסטוריה </a:t>
            </a:r>
            <a:r>
              <a:rPr lang="he-IL" sz="1800" dirty="0" err="1">
                <a:effectLst/>
                <a:latin typeface="Calibri" panose="020F0502020204030204" pitchFamily="34" charset="0"/>
                <a:ea typeface="Calibri" panose="020F0502020204030204" pitchFamily="34" charset="0"/>
                <a:cs typeface="David" panose="020E0502060401010101" pitchFamily="34" charset="-79"/>
              </a:rPr>
              <a:t>שהיתה</a:t>
            </a:r>
            <a:r>
              <a:rPr lang="he-IL" sz="1800" dirty="0">
                <a:effectLst/>
                <a:latin typeface="Calibri" panose="020F0502020204030204" pitchFamily="34" charset="0"/>
                <a:ea typeface="Calibri" panose="020F0502020204030204" pitchFamily="34" charset="0"/>
                <a:cs typeface="David" panose="020E0502060401010101" pitchFamily="34" charset="-79"/>
              </a:rPr>
              <a:t> עד כה!" כאן השתתק האיש המשוגע ושב והתבונן במאזיניו: גם הם שתקו והסתכלו בו תוהים ובוהים. לבסוף השליך את פנסו ארצה, והפנס התנפץ לרסיסים וכבה. ואז אמר: "הקדמתי לבוא, עוד לא בא זמני. המאורע הכביר הזה עודנו בדרך, נודד – בני-האדם עדיין לא שמעו את שמעו. הברק והרעם צריכים זמן, אור הכוכבים צריך זמן, מעשים, אף לאחר שנעשו, צריכים זמן כדי להיראות ולהישמע. המעשה הזה עודנו רחוק מהם יותר מן הרחוקים שבכוכבים – ואף-על-פי-כן הלוא עשוהו!" – ועוד מספרים, שבאותו יום עצמו התפרץ האיש המשוגע לכנסיות אחדות והתחיל מתפלל בהן את תפילת האשכבה לאלוהים. וכאשר הוציאוהו החוצה ותבעו ממנו הסברים, לא היה בפיו אלא מענה אחד שוב ושוב: "הרי הכנסיות האלה, מה הן עכשיו עוד אם לא קבריו ומצבותיו של אלוהים?" (המדע העליז, פסקה 125)</a:t>
            </a:r>
            <a:endParaRPr lang="en-IL" sz="1800" dirty="0">
              <a:effectLst/>
              <a:latin typeface="Calibri" panose="020F0502020204030204" pitchFamily="34" charset="0"/>
              <a:ea typeface="Calibri" panose="020F0502020204030204" pitchFamily="34" charset="0"/>
              <a:cs typeface="Arial" panose="020B0604020202020204" pitchFamily="34" charset="0"/>
            </a:endParaRPr>
          </a:p>
          <a:p>
            <a:endParaRPr lang="en-IL" dirty="0"/>
          </a:p>
        </p:txBody>
      </p:sp>
    </p:spTree>
    <p:extLst>
      <p:ext uri="{BB962C8B-B14F-4D97-AF65-F5344CB8AC3E}">
        <p14:creationId xmlns:p14="http://schemas.microsoft.com/office/powerpoint/2010/main" val="1269880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255D837-C405-A8F4-8A71-0F0F6388C170}"/>
              </a:ext>
            </a:extLst>
          </p:cNvPr>
          <p:cNvSpPr>
            <a:spLocks noGrp="1"/>
          </p:cNvSpPr>
          <p:nvPr>
            <p:ph type="ctrTitle"/>
          </p:nvPr>
        </p:nvSpPr>
        <p:spPr/>
        <p:txBody>
          <a:bodyPr/>
          <a:lstStyle/>
          <a:p>
            <a:pPr algn="ctr"/>
            <a:r>
              <a:rPr lang="he-IL" sz="4800" dirty="0"/>
              <a:t>סקר לסיום – האם יש אלוהים?</a:t>
            </a:r>
            <a:endParaRPr lang="en-IL" sz="4800" dirty="0"/>
          </a:p>
        </p:txBody>
      </p:sp>
      <p:sp>
        <p:nvSpPr>
          <p:cNvPr id="3" name="כותרת משנה 2">
            <a:extLst>
              <a:ext uri="{FF2B5EF4-FFF2-40B4-BE49-F238E27FC236}">
                <a16:creationId xmlns:a16="http://schemas.microsoft.com/office/drawing/2014/main" id="{BEE6669C-2BDA-5A67-CEAD-4471ABF1D48B}"/>
              </a:ext>
            </a:extLst>
          </p:cNvPr>
          <p:cNvSpPr>
            <a:spLocks noGrp="1"/>
          </p:cNvSpPr>
          <p:nvPr>
            <p:ph type="subTitle" idx="1"/>
          </p:nvPr>
        </p:nvSpPr>
        <p:spPr/>
        <p:txBody>
          <a:bodyPr/>
          <a:lstStyle/>
          <a:p>
            <a:pPr algn="ctr"/>
            <a:r>
              <a:rPr lang="he-IL" dirty="0"/>
              <a:t>אנחנו נחזור על הסקר בסוף הקורס ונראה האם מישהו שינה את עמדותיו</a:t>
            </a:r>
            <a:endParaRPr lang="en-IL" dirty="0"/>
          </a:p>
        </p:txBody>
      </p:sp>
    </p:spTree>
    <p:extLst>
      <p:ext uri="{BB962C8B-B14F-4D97-AF65-F5344CB8AC3E}">
        <p14:creationId xmlns:p14="http://schemas.microsoft.com/office/powerpoint/2010/main" val="1601069409"/>
      </p:ext>
    </p:extLst>
  </p:cSld>
  <p:clrMapOvr>
    <a:masterClrMapping/>
  </p:clrMapOvr>
</p:sld>
</file>

<file path=ppt/theme/theme1.xml><?xml version="1.0" encoding="utf-8"?>
<a:theme xmlns:a="http://schemas.openxmlformats.org/drawingml/2006/main" name="פיאה">
  <a:themeElements>
    <a:clrScheme name="פיאה">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פיאה">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פיאה">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35</TotalTime>
  <Words>873</Words>
  <Application>Microsoft Office PowerPoint</Application>
  <PresentationFormat>מסך רחב</PresentationFormat>
  <Paragraphs>52</Paragraphs>
  <Slides>7</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7</vt:i4>
      </vt:variant>
    </vt:vector>
  </HeadingPairs>
  <TitlesOfParts>
    <vt:vector size="13" baseType="lpstr">
      <vt:lpstr>Arial</vt:lpstr>
      <vt:lpstr>Calibri</vt:lpstr>
      <vt:lpstr>Google Sans</vt:lpstr>
      <vt:lpstr>Trebuchet MS</vt:lpstr>
      <vt:lpstr>Wingdings 3</vt:lpstr>
      <vt:lpstr>פיאה</vt:lpstr>
      <vt:lpstr>מבוא לפילוסופיה של הדת</vt:lpstr>
      <vt:lpstr>ידע כללי על הקורס</vt:lpstr>
      <vt:lpstr>מה זה פילוסופיה של הדת?</vt:lpstr>
      <vt:lpstr>מה נלמד בקורס?</vt:lpstr>
      <vt:lpstr>למה ללמוד פילוסופיה של הדת? ניטשה ומות האלוהים</vt:lpstr>
      <vt:lpstr>למה ללמוד פילוסופיה של הדת? ניטשה ומות האלוהים - המשך</vt:lpstr>
      <vt:lpstr>סקר לסיום – האם יש אלוהים?</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מבוא לפילוסופיה של הדת</dc:title>
  <dc:creator>נועם  אורן</dc:creator>
  <cp:lastModifiedBy>Noam Oren</cp:lastModifiedBy>
  <cp:revision>1</cp:revision>
  <dcterms:created xsi:type="dcterms:W3CDTF">2024-03-27T07:08:17Z</dcterms:created>
  <dcterms:modified xsi:type="dcterms:W3CDTF">2024-05-02T08:27:18Z</dcterms:modified>
</cp:coreProperties>
</file>