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webextensions/webextension1.xml" ContentType="application/vnd.ms-office.webextension+xml"/>
  <Override PartName="/ppt/webextensions/webextension2.xml" ContentType="application/vnd.ms-office.webextension+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4.xml" ContentType="application/vnd.openxmlformats-officedocument.presentationml.tags+xml"/>
  <Override PartName="/ppt/notesSlides/notesSlide19.xml" ContentType="application/vnd.openxmlformats-officedocument.presentationml.notesSlide+xml"/>
  <Override PartName="/ppt/webextensions/webextension3.xml" ContentType="application/vnd.ms-office.webextension+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5.xml" ContentType="application/vnd.openxmlformats-officedocument.presentationml.tags+xml"/>
  <Override PartName="/ppt/webextensions/webextension4.xml" ContentType="application/vnd.ms-office.webextension+xml"/>
  <Override PartName="/ppt/webextensions/webextension5.xml" ContentType="application/vnd.ms-office.webextension+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saveSubsetFonts="1">
  <p:sldMasterIdLst>
    <p:sldMasterId id="2147485405" r:id="rId4"/>
    <p:sldMasterId id="2147485417" r:id="rId5"/>
    <p:sldMasterId id="2147485434" r:id="rId6"/>
  </p:sldMasterIdLst>
  <p:notesMasterIdLst>
    <p:notesMasterId r:id="rId41"/>
  </p:notesMasterIdLst>
  <p:handoutMasterIdLst>
    <p:handoutMasterId r:id="rId42"/>
  </p:handoutMasterIdLst>
  <p:sldIdLst>
    <p:sldId id="568" r:id="rId7"/>
    <p:sldId id="569" r:id="rId8"/>
    <p:sldId id="623" r:id="rId9"/>
    <p:sldId id="624" r:id="rId10"/>
    <p:sldId id="625" r:id="rId11"/>
    <p:sldId id="626" r:id="rId12"/>
    <p:sldId id="627" r:id="rId13"/>
    <p:sldId id="628" r:id="rId14"/>
    <p:sldId id="258" r:id="rId15"/>
    <p:sldId id="269" r:id="rId16"/>
    <p:sldId id="550" r:id="rId17"/>
    <p:sldId id="567" r:id="rId18"/>
    <p:sldId id="552" r:id="rId19"/>
    <p:sldId id="629" r:id="rId20"/>
    <p:sldId id="549" r:id="rId21"/>
    <p:sldId id="563" r:id="rId22"/>
    <p:sldId id="551" r:id="rId23"/>
    <p:sldId id="562" r:id="rId24"/>
    <p:sldId id="553" r:id="rId25"/>
    <p:sldId id="554" r:id="rId26"/>
    <p:sldId id="547" r:id="rId27"/>
    <p:sldId id="556" r:id="rId28"/>
    <p:sldId id="529" r:id="rId29"/>
    <p:sldId id="530" r:id="rId30"/>
    <p:sldId id="557" r:id="rId31"/>
    <p:sldId id="565" r:id="rId32"/>
    <p:sldId id="533" r:id="rId33"/>
    <p:sldId id="487" r:id="rId34"/>
    <p:sldId id="519" r:id="rId35"/>
    <p:sldId id="477" r:id="rId36"/>
    <p:sldId id="558" r:id="rId37"/>
    <p:sldId id="559" r:id="rId38"/>
    <p:sldId id="500" r:id="rId39"/>
    <p:sldId id="560" r:id="rId40"/>
  </p:sldIdLst>
  <p:sldSz cx="9144000" cy="6858000" type="screen4x3"/>
  <p:notesSz cx="6858000" cy="9723438"/>
  <p:custDataLst>
    <p:tags r:id="rId43"/>
  </p:custDataLst>
  <p:defaultTextStyle>
    <a:defPPr>
      <a:defRPr lang="he-IL"/>
    </a:defPPr>
    <a:lvl1pPr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1pPr>
    <a:lvl2pPr marL="4572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2pPr>
    <a:lvl3pPr marL="9144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3pPr>
    <a:lvl4pPr marL="13716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4pPr>
    <a:lvl5pPr marL="18288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5pPr>
    <a:lvl6pPr marL="22860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6pPr>
    <a:lvl7pPr marL="27432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7pPr>
    <a:lvl8pPr marL="32004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8pPr>
    <a:lvl9pPr marL="36576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9pPr>
  </p:defaultTextStyle>
  <p:extLst>
    <p:ext uri="{521415D9-36F7-43E2-AB2F-B90AF26B5E84}">
      <p14:sectionLst xmlns:p14="http://schemas.microsoft.com/office/powerpoint/2010/main">
        <p14:section name="הקדמה" id="{B09A348B-23CD-4A53-B485-BFB992CC680E}">
          <p14:sldIdLst>
            <p14:sldId id="568"/>
            <p14:sldId id="569"/>
            <p14:sldId id="623"/>
            <p14:sldId id="624"/>
            <p14:sldId id="625"/>
            <p14:sldId id="626"/>
            <p14:sldId id="627"/>
            <p14:sldId id="628"/>
            <p14:sldId id="258"/>
            <p14:sldId id="269"/>
            <p14:sldId id="550"/>
            <p14:sldId id="567"/>
            <p14:sldId id="552"/>
            <p14:sldId id="629"/>
            <p14:sldId id="549"/>
            <p14:sldId id="563"/>
            <p14:sldId id="551"/>
            <p14:sldId id="562"/>
            <p14:sldId id="553"/>
          </p14:sldIdLst>
        </p14:section>
        <p14:section name="מהי פסיכולוגיה ניסויית" id="{93A66667-5D15-44A2-ACAC-9E44C422C3F7}">
          <p14:sldIdLst>
            <p14:sldId id="554"/>
            <p14:sldId id="547"/>
            <p14:sldId id="556"/>
          </p14:sldIdLst>
        </p14:section>
        <p14:section name="תרגול הגדרות בסיסיות" id="{F29535BD-AA07-49C8-8EC8-67D613BAF93C}">
          <p14:sldIdLst>
            <p14:sldId id="529"/>
            <p14:sldId id="530"/>
            <p14:sldId id="557"/>
            <p14:sldId id="565"/>
            <p14:sldId id="533"/>
            <p14:sldId id="487"/>
            <p14:sldId id="519"/>
            <p14:sldId id="477"/>
            <p14:sldId id="558"/>
            <p14:sldId id="559"/>
            <p14:sldId id="500"/>
          </p14:sldIdLst>
        </p14:section>
        <p14:section name="מערכים מתאמיים וניסויים" id="{D1BB9444-C0BF-4B63-9676-27B514CD0107}">
          <p14:sldIdLst/>
        </p14:section>
        <p14:section name="תוקף הניסוי וסיכום" id="{1A3AED55-AC88-492B-8D97-9D0D0CA5C9CC}">
          <p14:sldIdLst>
            <p14:sldId id="56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62">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3300"/>
    <a:srgbClr val="CC6600"/>
    <a:srgbClr val="CC3300"/>
    <a:srgbClr val="0099CC"/>
    <a:srgbClr val="FFCC00"/>
    <a:srgbClr val="660033"/>
    <a:srgbClr val="CC0066"/>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EC5170-8B02-4255-9BF4-F7A2CC68AA92}" v="12" dt="2023-12-25T12:18:46.8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824" autoAdjust="0"/>
    <p:restoredTop sz="83158" autoAdjust="0"/>
  </p:normalViewPr>
  <p:slideViewPr>
    <p:cSldViewPr>
      <p:cViewPr varScale="1">
        <p:scale>
          <a:sx n="68" d="100"/>
          <a:sy n="68" d="100"/>
        </p:scale>
        <p:origin x="1858" y="67"/>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p:scale>
          <a:sx n="100" d="100"/>
          <a:sy n="100" d="100"/>
        </p:scale>
        <p:origin x="-246" y="3024"/>
      </p:cViewPr>
      <p:guideLst>
        <p:guide orient="horz" pos="3062"/>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gs" Target="tags/tag1.xml"/><Relationship Id="rId48" Type="http://schemas.microsoft.com/office/2016/11/relationships/changesInfo" Target="changesInfos/changesInfo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ניב רגב" userId="d3a40fea-5a3a-40de-a063-0aaf954d3411" providerId="ADAL" clId="{38EC5170-8B02-4255-9BF4-F7A2CC68AA92}"/>
    <pc:docChg chg="custSel addSld delSld modSld modSection replTag">
      <pc:chgData name="ניב רגב" userId="d3a40fea-5a3a-40de-a063-0aaf954d3411" providerId="ADAL" clId="{38EC5170-8B02-4255-9BF4-F7A2CC68AA92}" dt="2023-12-25T12:18:53.397" v="116"/>
      <pc:docMkLst>
        <pc:docMk/>
      </pc:docMkLst>
      <pc:sldChg chg="del">
        <pc:chgData name="ניב רגב" userId="d3a40fea-5a3a-40de-a063-0aaf954d3411" providerId="ADAL" clId="{38EC5170-8B02-4255-9BF4-F7A2CC68AA92}" dt="2023-12-25T12:16:23.504" v="3" actId="47"/>
        <pc:sldMkLst>
          <pc:docMk/>
          <pc:sldMk cId="0" sldId="440"/>
        </pc:sldMkLst>
      </pc:sldChg>
      <pc:sldChg chg="add modNotesTx">
        <pc:chgData name="ניב רגב" userId="d3a40fea-5a3a-40de-a063-0aaf954d3411" providerId="ADAL" clId="{38EC5170-8B02-4255-9BF4-F7A2CC68AA92}" dt="2023-12-25T12:18:43.074" v="100" actId="6549"/>
        <pc:sldMkLst>
          <pc:docMk/>
          <pc:sldMk cId="0" sldId="477"/>
        </pc:sldMkLst>
      </pc:sldChg>
      <pc:sldChg chg="add modNotesTx">
        <pc:chgData name="ניב רגב" userId="d3a40fea-5a3a-40de-a063-0aaf954d3411" providerId="ADAL" clId="{38EC5170-8B02-4255-9BF4-F7A2CC68AA92}" dt="2023-12-25T12:18:37.029" v="94" actId="6549"/>
        <pc:sldMkLst>
          <pc:docMk/>
          <pc:sldMk cId="0" sldId="487"/>
        </pc:sldMkLst>
      </pc:sldChg>
      <pc:sldChg chg="add">
        <pc:chgData name="ניב רגב" userId="d3a40fea-5a3a-40de-a063-0aaf954d3411" providerId="ADAL" clId="{38EC5170-8B02-4255-9BF4-F7A2CC68AA92}" dt="2023-12-25T12:18:19.361" v="76"/>
        <pc:sldMkLst>
          <pc:docMk/>
          <pc:sldMk cId="0" sldId="500"/>
        </pc:sldMkLst>
      </pc:sldChg>
      <pc:sldChg chg="add modNotesTx">
        <pc:chgData name="ניב רגב" userId="d3a40fea-5a3a-40de-a063-0aaf954d3411" providerId="ADAL" clId="{38EC5170-8B02-4255-9BF4-F7A2CC68AA92}" dt="2023-12-25T12:18:39.807" v="99" actId="6549"/>
        <pc:sldMkLst>
          <pc:docMk/>
          <pc:sldMk cId="0" sldId="519"/>
        </pc:sldMkLst>
      </pc:sldChg>
      <pc:sldChg chg="add modNotesTx">
        <pc:chgData name="ניב רגב" userId="d3a40fea-5a3a-40de-a063-0aaf954d3411" providerId="ADAL" clId="{38EC5170-8B02-4255-9BF4-F7A2CC68AA92}" dt="2023-12-25T12:18:22.878" v="79" actId="6549"/>
        <pc:sldMkLst>
          <pc:docMk/>
          <pc:sldMk cId="0" sldId="529"/>
        </pc:sldMkLst>
      </pc:sldChg>
      <pc:sldChg chg="add modNotesTx">
        <pc:chgData name="ניב רגב" userId="d3a40fea-5a3a-40de-a063-0aaf954d3411" providerId="ADAL" clId="{38EC5170-8B02-4255-9BF4-F7A2CC68AA92}" dt="2023-12-25T12:18:26.080" v="80" actId="6549"/>
        <pc:sldMkLst>
          <pc:docMk/>
          <pc:sldMk cId="0" sldId="530"/>
        </pc:sldMkLst>
      </pc:sldChg>
      <pc:sldChg chg="add modNotesTx">
        <pc:chgData name="ניב רגב" userId="d3a40fea-5a3a-40de-a063-0aaf954d3411" providerId="ADAL" clId="{38EC5170-8B02-4255-9BF4-F7A2CC68AA92}" dt="2023-12-25T12:18:33.609" v="93" actId="6549"/>
        <pc:sldMkLst>
          <pc:docMk/>
          <pc:sldMk cId="0" sldId="533"/>
        </pc:sldMkLst>
      </pc:sldChg>
      <pc:sldChg chg="modSp mod replTag">
        <pc:chgData name="ניב רגב" userId="d3a40fea-5a3a-40de-a063-0aaf954d3411" providerId="ADAL" clId="{38EC5170-8B02-4255-9BF4-F7A2CC68AA92}" dt="2023-12-25T12:18:53.397" v="114"/>
        <pc:sldMkLst>
          <pc:docMk/>
          <pc:sldMk cId="1427346456" sldId="547"/>
        </pc:sldMkLst>
        <pc:spChg chg="mod modVis">
          <ac:chgData name="ניב רגב" userId="d3a40fea-5a3a-40de-a063-0aaf954d3411" providerId="ADAL" clId="{38EC5170-8B02-4255-9BF4-F7A2CC68AA92}" dt="2023-12-25T12:18:04.184" v="71"/>
          <ac:spMkLst>
            <pc:docMk/>
            <pc:sldMk cId="1427346456" sldId="547"/>
            <ac:spMk id="17" creationId="{89652411-097B-4EFE-A04D-F685CFE25D4B}"/>
          </ac:spMkLst>
        </pc:spChg>
      </pc:sldChg>
      <pc:sldChg chg="del">
        <pc:chgData name="ניב רגב" userId="d3a40fea-5a3a-40de-a063-0aaf954d3411" providerId="ADAL" clId="{38EC5170-8B02-4255-9BF4-F7A2CC68AA92}" dt="2023-12-25T12:16:36.332" v="4" actId="47"/>
        <pc:sldMkLst>
          <pc:docMk/>
          <pc:sldMk cId="3878971479" sldId="548"/>
        </pc:sldMkLst>
      </pc:sldChg>
      <pc:sldChg chg="add del">
        <pc:chgData name="ניב רגב" userId="d3a40fea-5a3a-40de-a063-0aaf954d3411" providerId="ADAL" clId="{38EC5170-8B02-4255-9BF4-F7A2CC68AA92}" dt="2023-12-25T12:17:46.797" v="30"/>
        <pc:sldMkLst>
          <pc:docMk/>
          <pc:sldMk cId="1416307016" sldId="551"/>
        </pc:sldMkLst>
      </pc:sldChg>
      <pc:sldChg chg="modSp add mod replTag">
        <pc:chgData name="ניב רגב" userId="d3a40fea-5a3a-40de-a063-0aaf954d3411" providerId="ADAL" clId="{38EC5170-8B02-4255-9BF4-F7A2CC68AA92}" dt="2023-12-25T12:18:53.397" v="115"/>
        <pc:sldMkLst>
          <pc:docMk/>
          <pc:sldMk cId="2288961626" sldId="557"/>
        </pc:sldMkLst>
        <pc:spChg chg="mod modVis">
          <ac:chgData name="ניב רגב" userId="d3a40fea-5a3a-40de-a063-0aaf954d3411" providerId="ADAL" clId="{38EC5170-8B02-4255-9BF4-F7A2CC68AA92}" dt="2023-12-25T12:18:29.399" v="91"/>
          <ac:spMkLst>
            <pc:docMk/>
            <pc:sldMk cId="2288961626" sldId="557"/>
            <ac:spMk id="5" creationId="{7A5B782D-5F78-43DF-93AE-1378B19F0DEA}"/>
          </ac:spMkLst>
        </pc:spChg>
      </pc:sldChg>
      <pc:sldChg chg="modSp add mod replTag">
        <pc:chgData name="ניב רגב" userId="d3a40fea-5a3a-40de-a063-0aaf954d3411" providerId="ADAL" clId="{38EC5170-8B02-4255-9BF4-F7A2CC68AA92}" dt="2023-12-25T12:18:53.397" v="116"/>
        <pc:sldMkLst>
          <pc:docMk/>
          <pc:sldMk cId="1756507099" sldId="558"/>
        </pc:sldMkLst>
        <pc:spChg chg="mod modVis">
          <ac:chgData name="ניב רגב" userId="d3a40fea-5a3a-40de-a063-0aaf954d3411" providerId="ADAL" clId="{38EC5170-8B02-4255-9BF4-F7A2CC68AA92}" dt="2023-12-25T12:18:46.809" v="107"/>
          <ac:spMkLst>
            <pc:docMk/>
            <pc:sldMk cId="1756507099" sldId="558"/>
            <ac:spMk id="5" creationId="{8C22BF8B-E62F-4E1A-89E9-966A43EEF105}"/>
          </ac:spMkLst>
        </pc:spChg>
      </pc:sldChg>
      <pc:sldChg chg="add modNotesTx">
        <pc:chgData name="ניב רגב" userId="d3a40fea-5a3a-40de-a063-0aaf954d3411" providerId="ADAL" clId="{38EC5170-8B02-4255-9BF4-F7A2CC68AA92}" dt="2023-12-25T12:18:49.107" v="112" actId="6549"/>
        <pc:sldMkLst>
          <pc:docMk/>
          <pc:sldMk cId="3468304770" sldId="559"/>
        </pc:sldMkLst>
      </pc:sldChg>
      <pc:sldChg chg="del">
        <pc:chgData name="ניב רגב" userId="d3a40fea-5a3a-40de-a063-0aaf954d3411" providerId="ADAL" clId="{38EC5170-8B02-4255-9BF4-F7A2CC68AA92}" dt="2023-12-25T12:17:06.058" v="21" actId="47"/>
        <pc:sldMkLst>
          <pc:docMk/>
          <pc:sldMk cId="3318741947" sldId="561"/>
        </pc:sldMkLst>
      </pc:sldChg>
      <pc:sldChg chg="add del">
        <pc:chgData name="ניב רגב" userId="d3a40fea-5a3a-40de-a063-0aaf954d3411" providerId="ADAL" clId="{38EC5170-8B02-4255-9BF4-F7A2CC68AA92}" dt="2023-12-25T12:17:46.797" v="30"/>
        <pc:sldMkLst>
          <pc:docMk/>
          <pc:sldMk cId="3878905710" sldId="562"/>
        </pc:sldMkLst>
      </pc:sldChg>
      <pc:sldChg chg="del">
        <pc:chgData name="ניב רגב" userId="d3a40fea-5a3a-40de-a063-0aaf954d3411" providerId="ADAL" clId="{38EC5170-8B02-4255-9BF4-F7A2CC68AA92}" dt="2023-12-25T12:17:20.780" v="24" actId="47"/>
        <pc:sldMkLst>
          <pc:docMk/>
          <pc:sldMk cId="1110087620" sldId="564"/>
        </pc:sldMkLst>
      </pc:sldChg>
      <pc:sldChg chg="add modNotesTx">
        <pc:chgData name="ניב רגב" userId="d3a40fea-5a3a-40de-a063-0aaf954d3411" providerId="ADAL" clId="{38EC5170-8B02-4255-9BF4-F7A2CC68AA92}" dt="2023-12-25T12:18:30.949" v="92" actId="6549"/>
        <pc:sldMkLst>
          <pc:docMk/>
          <pc:sldMk cId="3796985076" sldId="565"/>
        </pc:sldMkLst>
      </pc:sldChg>
      <pc:sldChg chg="del">
        <pc:chgData name="ניב רגב" userId="d3a40fea-5a3a-40de-a063-0aaf954d3411" providerId="ADAL" clId="{38EC5170-8B02-4255-9BF4-F7A2CC68AA92}" dt="2023-12-25T12:17:23.943" v="26" actId="47"/>
        <pc:sldMkLst>
          <pc:docMk/>
          <pc:sldMk cId="781941107" sldId="566"/>
        </pc:sldMkLst>
      </pc:sldChg>
      <pc:sldChg chg="modSp mod">
        <pc:chgData name="ניב רגב" userId="d3a40fea-5a3a-40de-a063-0aaf954d3411" providerId="ADAL" clId="{38EC5170-8B02-4255-9BF4-F7A2CC68AA92}" dt="2023-12-25T12:17:03.214" v="20" actId="20577"/>
        <pc:sldMkLst>
          <pc:docMk/>
          <pc:sldMk cId="1838192916" sldId="567"/>
        </pc:sldMkLst>
        <pc:spChg chg="mod">
          <ac:chgData name="ניב רגב" userId="d3a40fea-5a3a-40de-a063-0aaf954d3411" providerId="ADAL" clId="{38EC5170-8B02-4255-9BF4-F7A2CC68AA92}" dt="2023-12-25T12:17:03.214" v="20" actId="20577"/>
          <ac:spMkLst>
            <pc:docMk/>
            <pc:sldMk cId="1838192916" sldId="567"/>
            <ac:spMk id="3" creationId="{D1F04ECC-4C95-46E5-8FE6-3B8561DEF404}"/>
          </ac:spMkLst>
        </pc:spChg>
      </pc:sldChg>
      <pc:sldChg chg="add">
        <pc:chgData name="ניב רגב" userId="d3a40fea-5a3a-40de-a063-0aaf954d3411" providerId="ADAL" clId="{38EC5170-8B02-4255-9BF4-F7A2CC68AA92}" dt="2023-12-25T12:16:20.382" v="0"/>
        <pc:sldMkLst>
          <pc:docMk/>
          <pc:sldMk cId="0" sldId="568"/>
        </pc:sldMkLst>
      </pc:sldChg>
      <pc:sldChg chg="add">
        <pc:chgData name="ניב רגב" userId="d3a40fea-5a3a-40de-a063-0aaf954d3411" providerId="ADAL" clId="{38EC5170-8B02-4255-9BF4-F7A2CC68AA92}" dt="2023-12-25T12:16:38.278" v="5"/>
        <pc:sldMkLst>
          <pc:docMk/>
          <pc:sldMk cId="1813845951" sldId="569"/>
        </pc:sldMkLst>
      </pc:sldChg>
      <pc:sldChg chg="add modNotesTx">
        <pc:chgData name="ניב רגב" userId="d3a40fea-5a3a-40de-a063-0aaf954d3411" providerId="ADAL" clId="{38EC5170-8B02-4255-9BF4-F7A2CC68AA92}" dt="2023-12-25T12:16:42.914" v="10" actId="6549"/>
        <pc:sldMkLst>
          <pc:docMk/>
          <pc:sldMk cId="3875070218" sldId="623"/>
        </pc:sldMkLst>
      </pc:sldChg>
      <pc:sldChg chg="add modNotesTx">
        <pc:chgData name="ניב רגב" userId="d3a40fea-5a3a-40de-a063-0aaf954d3411" providerId="ADAL" clId="{38EC5170-8B02-4255-9BF4-F7A2CC68AA92}" dt="2023-12-25T12:16:45.760" v="11" actId="6549"/>
        <pc:sldMkLst>
          <pc:docMk/>
          <pc:sldMk cId="3408645180" sldId="624"/>
        </pc:sldMkLst>
      </pc:sldChg>
      <pc:sldChg chg="add modNotesTx">
        <pc:chgData name="ניב רגב" userId="d3a40fea-5a3a-40de-a063-0aaf954d3411" providerId="ADAL" clId="{38EC5170-8B02-4255-9BF4-F7A2CC68AA92}" dt="2023-12-25T12:16:49.211" v="12" actId="6549"/>
        <pc:sldMkLst>
          <pc:docMk/>
          <pc:sldMk cId="2044999773" sldId="625"/>
        </pc:sldMkLst>
      </pc:sldChg>
      <pc:sldChg chg="add">
        <pc:chgData name="ניב רגב" userId="d3a40fea-5a3a-40de-a063-0aaf954d3411" providerId="ADAL" clId="{38EC5170-8B02-4255-9BF4-F7A2CC68AA92}" dt="2023-12-25T12:16:38.278" v="5"/>
        <pc:sldMkLst>
          <pc:docMk/>
          <pc:sldMk cId="234769920" sldId="626"/>
        </pc:sldMkLst>
      </pc:sldChg>
      <pc:sldChg chg="add">
        <pc:chgData name="ניב רגב" userId="d3a40fea-5a3a-40de-a063-0aaf954d3411" providerId="ADAL" clId="{38EC5170-8B02-4255-9BF4-F7A2CC68AA92}" dt="2023-12-25T12:16:38.278" v="5"/>
        <pc:sldMkLst>
          <pc:docMk/>
          <pc:sldMk cId="163633618" sldId="627"/>
        </pc:sldMkLst>
      </pc:sldChg>
      <pc:sldChg chg="add">
        <pc:chgData name="ניב רגב" userId="d3a40fea-5a3a-40de-a063-0aaf954d3411" providerId="ADAL" clId="{38EC5170-8B02-4255-9BF4-F7A2CC68AA92}" dt="2023-12-25T12:16:38.278" v="5"/>
        <pc:sldMkLst>
          <pc:docMk/>
          <pc:sldMk cId="2612175429" sldId="628"/>
        </pc:sldMkLst>
      </pc:sldChg>
      <pc:sldChg chg="add">
        <pc:chgData name="ניב רגב" userId="d3a40fea-5a3a-40de-a063-0aaf954d3411" providerId="ADAL" clId="{38EC5170-8B02-4255-9BF4-F7A2CC68AA92}" dt="2023-12-25T12:17:22.767" v="25"/>
        <pc:sldMkLst>
          <pc:docMk/>
          <pc:sldMk cId="1533356139" sldId="629"/>
        </pc:sldMkLst>
      </pc:sldChg>
    </pc:docChg>
  </pc:docChgLst>
  <pc:docChgLst>
    <pc:chgData name="Niv Reggev" userId="7e716ce8-a677-4773-83dd-0433507e0534" providerId="ADAL" clId="{7C144269-50DA-4642-935B-574A975B2420}"/>
    <pc:docChg chg="custSel delSld modSld modSection">
      <pc:chgData name="Niv Reggev" userId="7e716ce8-a677-4773-83dd-0433507e0534" providerId="ADAL" clId="{7C144269-50DA-4642-935B-574A975B2420}" dt="2022-10-27T09:11:25.578" v="17"/>
      <pc:docMkLst>
        <pc:docMk/>
      </pc:docMkLst>
      <pc:sldChg chg="del">
        <pc:chgData name="Niv Reggev" userId="7e716ce8-a677-4773-83dd-0433507e0534" providerId="ADAL" clId="{7C144269-50DA-4642-935B-574A975B2420}" dt="2022-10-27T09:10:36.170" v="8" actId="2696"/>
        <pc:sldMkLst>
          <pc:docMk/>
          <pc:sldMk cId="0" sldId="477"/>
        </pc:sldMkLst>
      </pc:sldChg>
      <pc:sldChg chg="del">
        <pc:chgData name="Niv Reggev" userId="7e716ce8-a677-4773-83dd-0433507e0534" providerId="ADAL" clId="{7C144269-50DA-4642-935B-574A975B2420}" dt="2022-10-27T09:10:36.152" v="6" actId="2696"/>
        <pc:sldMkLst>
          <pc:docMk/>
          <pc:sldMk cId="0" sldId="487"/>
        </pc:sldMkLst>
      </pc:sldChg>
      <pc:sldChg chg="del">
        <pc:chgData name="Niv Reggev" userId="7e716ce8-a677-4773-83dd-0433507e0534" providerId="ADAL" clId="{7C144269-50DA-4642-935B-574A975B2420}" dt="2022-10-27T09:10:36.131" v="0" actId="2696"/>
        <pc:sldMkLst>
          <pc:docMk/>
          <pc:sldMk cId="0" sldId="500"/>
        </pc:sldMkLst>
      </pc:sldChg>
      <pc:sldChg chg="del">
        <pc:chgData name="Niv Reggev" userId="7e716ce8-a677-4773-83dd-0433507e0534" providerId="ADAL" clId="{7C144269-50DA-4642-935B-574A975B2420}" dt="2022-10-27T09:10:36.163" v="7" actId="2696"/>
        <pc:sldMkLst>
          <pc:docMk/>
          <pc:sldMk cId="0" sldId="519"/>
        </pc:sldMkLst>
      </pc:sldChg>
      <pc:sldChg chg="del">
        <pc:chgData name="Niv Reggev" userId="7e716ce8-a677-4773-83dd-0433507e0534" providerId="ADAL" clId="{7C144269-50DA-4642-935B-574A975B2420}" dt="2022-10-27T09:10:36.135" v="1" actId="2696"/>
        <pc:sldMkLst>
          <pc:docMk/>
          <pc:sldMk cId="0" sldId="529"/>
        </pc:sldMkLst>
      </pc:sldChg>
      <pc:sldChg chg="del">
        <pc:chgData name="Niv Reggev" userId="7e716ce8-a677-4773-83dd-0433507e0534" providerId="ADAL" clId="{7C144269-50DA-4642-935B-574A975B2420}" dt="2022-10-27T09:10:36.138" v="2" actId="2696"/>
        <pc:sldMkLst>
          <pc:docMk/>
          <pc:sldMk cId="0" sldId="530"/>
        </pc:sldMkLst>
      </pc:sldChg>
      <pc:sldChg chg="del">
        <pc:chgData name="Niv Reggev" userId="7e716ce8-a677-4773-83dd-0433507e0534" providerId="ADAL" clId="{7C144269-50DA-4642-935B-574A975B2420}" dt="2022-10-27T09:10:36.150" v="5" actId="2696"/>
        <pc:sldMkLst>
          <pc:docMk/>
          <pc:sldMk cId="0" sldId="533"/>
        </pc:sldMkLst>
      </pc:sldChg>
      <pc:sldChg chg="modSp modNotesTx">
        <pc:chgData name="Niv Reggev" userId="7e716ce8-a677-4773-83dd-0433507e0534" providerId="ADAL" clId="{7C144269-50DA-4642-935B-574A975B2420}" dt="2022-10-27T09:11:25.578" v="17"/>
        <pc:sldMkLst>
          <pc:docMk/>
          <pc:sldMk cId="1427346456" sldId="547"/>
        </pc:sldMkLst>
        <pc:spChg chg="mod">
          <ac:chgData name="Niv Reggev" userId="7e716ce8-a677-4773-83dd-0433507e0534" providerId="ADAL" clId="{7C144269-50DA-4642-935B-574A975B2420}" dt="2022-10-27T09:11:25.578" v="17"/>
          <ac:spMkLst>
            <pc:docMk/>
            <pc:sldMk cId="1427346456" sldId="547"/>
            <ac:spMk id="17" creationId="{89652411-097B-4EFE-A04D-F685CFE25D4B}"/>
          </ac:spMkLst>
        </pc:spChg>
      </pc:sldChg>
      <pc:sldChg chg="modNotesTx">
        <pc:chgData name="Niv Reggev" userId="7e716ce8-a677-4773-83dd-0433507e0534" providerId="ADAL" clId="{7C144269-50DA-4642-935B-574A975B2420}" dt="2022-10-27T09:11:10.165" v="13" actId="6549"/>
        <pc:sldMkLst>
          <pc:docMk/>
          <pc:sldMk cId="355646595" sldId="549"/>
        </pc:sldMkLst>
      </pc:sldChg>
      <pc:sldChg chg="modNotesTx">
        <pc:chgData name="Niv Reggev" userId="7e716ce8-a677-4773-83dd-0433507e0534" providerId="ADAL" clId="{7C144269-50DA-4642-935B-574A975B2420}" dt="2022-10-27T09:10:47.238" v="11" actId="6549"/>
        <pc:sldMkLst>
          <pc:docMk/>
          <pc:sldMk cId="846662364" sldId="550"/>
        </pc:sldMkLst>
      </pc:sldChg>
      <pc:sldChg chg="modNotesTx">
        <pc:chgData name="Niv Reggev" userId="7e716ce8-a677-4773-83dd-0433507e0534" providerId="ADAL" clId="{7C144269-50DA-4642-935B-574A975B2420}" dt="2022-10-27T09:11:18.494" v="14" actId="6549"/>
        <pc:sldMkLst>
          <pc:docMk/>
          <pc:sldMk cId="1628651092" sldId="553"/>
        </pc:sldMkLst>
      </pc:sldChg>
      <pc:sldChg chg="del">
        <pc:chgData name="Niv Reggev" userId="7e716ce8-a677-4773-83dd-0433507e0534" providerId="ADAL" clId="{7C144269-50DA-4642-935B-574A975B2420}" dt="2022-10-27T09:10:36.141" v="3" actId="2696"/>
        <pc:sldMkLst>
          <pc:docMk/>
          <pc:sldMk cId="2288961626" sldId="557"/>
        </pc:sldMkLst>
      </pc:sldChg>
      <pc:sldChg chg="del">
        <pc:chgData name="Niv Reggev" userId="7e716ce8-a677-4773-83dd-0433507e0534" providerId="ADAL" clId="{7C144269-50DA-4642-935B-574A975B2420}" dt="2022-10-27T09:10:36.174" v="9" actId="2696"/>
        <pc:sldMkLst>
          <pc:docMk/>
          <pc:sldMk cId="1756507099" sldId="558"/>
        </pc:sldMkLst>
      </pc:sldChg>
      <pc:sldChg chg="del">
        <pc:chgData name="Niv Reggev" userId="7e716ce8-a677-4773-83dd-0433507e0534" providerId="ADAL" clId="{7C144269-50DA-4642-935B-574A975B2420}" dt="2022-10-27T09:10:36.177" v="10" actId="2696"/>
        <pc:sldMkLst>
          <pc:docMk/>
          <pc:sldMk cId="3468304770" sldId="559"/>
        </pc:sldMkLst>
      </pc:sldChg>
      <pc:sldChg chg="del">
        <pc:chgData name="Niv Reggev" userId="7e716ce8-a677-4773-83dd-0433507e0534" providerId="ADAL" clId="{7C144269-50DA-4642-935B-574A975B2420}" dt="2022-10-27T09:10:36.146" v="4" actId="2696"/>
        <pc:sldMkLst>
          <pc:docMk/>
          <pc:sldMk cId="3796985076" sldId="565"/>
        </pc:sldMkLst>
      </pc:sldChg>
      <pc:sldChg chg="modNotesTx">
        <pc:chgData name="Niv Reggev" userId="7e716ce8-a677-4773-83dd-0433507e0534" providerId="ADAL" clId="{7C144269-50DA-4642-935B-574A975B2420}" dt="2022-10-27T09:10:53.839" v="12" actId="6549"/>
        <pc:sldMkLst>
          <pc:docMk/>
          <pc:sldMk cId="1838192916" sldId="56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1906" name="Rectangle 2">
            <a:extLst>
              <a:ext uri="{FF2B5EF4-FFF2-40B4-BE49-F238E27FC236}">
                <a16:creationId xmlns:a16="http://schemas.microsoft.com/office/drawing/2014/main" id="{1B2F2068-8019-4958-A084-94C3453B9212}"/>
              </a:ext>
            </a:extLst>
          </p:cNvPr>
          <p:cNvSpPr>
            <a:spLocks noGrp="1" noChangeArrowheads="1"/>
          </p:cNvSpPr>
          <p:nvPr>
            <p:ph type="hdr" sz="quarter"/>
          </p:nvPr>
        </p:nvSpPr>
        <p:spPr bwMode="auto">
          <a:xfrm>
            <a:off x="388620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effectLst>
                  <a:outerShdw blurRad="38100" dist="38100" dir="2700000" algn="tl">
                    <a:srgbClr val="C0C0C0"/>
                  </a:outerShdw>
                </a:effectLst>
                <a:cs typeface="+mn-cs"/>
              </a:defRPr>
            </a:lvl1pPr>
          </a:lstStyle>
          <a:p>
            <a:pPr>
              <a:defRPr/>
            </a:pPr>
            <a:endParaRPr lang="en-US"/>
          </a:p>
        </p:txBody>
      </p:sp>
      <p:sp>
        <p:nvSpPr>
          <p:cNvPr id="251907" name="Rectangle 3">
            <a:extLst>
              <a:ext uri="{FF2B5EF4-FFF2-40B4-BE49-F238E27FC236}">
                <a16:creationId xmlns:a16="http://schemas.microsoft.com/office/drawing/2014/main" id="{77A31685-F364-4AE4-9480-FA956E33D5B3}"/>
              </a:ext>
            </a:extLst>
          </p:cNvPr>
          <p:cNvSpPr>
            <a:spLocks noGrp="1" noChangeArrowheads="1"/>
          </p:cNvSpPr>
          <p:nvPr>
            <p:ph type="dt" sz="quarter" idx="1"/>
          </p:nvPr>
        </p:nvSpPr>
        <p:spPr bwMode="auto">
          <a:xfrm>
            <a:off x="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effectLst>
                  <a:outerShdw blurRad="38100" dist="38100" dir="2700000" algn="tl">
                    <a:srgbClr val="C0C0C0"/>
                  </a:outerShdw>
                </a:effectLst>
                <a:cs typeface="+mn-cs"/>
              </a:defRPr>
            </a:lvl1pPr>
          </a:lstStyle>
          <a:p>
            <a:pPr>
              <a:defRPr/>
            </a:pPr>
            <a:endParaRPr lang="en-US"/>
          </a:p>
        </p:txBody>
      </p:sp>
      <p:sp>
        <p:nvSpPr>
          <p:cNvPr id="251908" name="Rectangle 4">
            <a:extLst>
              <a:ext uri="{FF2B5EF4-FFF2-40B4-BE49-F238E27FC236}">
                <a16:creationId xmlns:a16="http://schemas.microsoft.com/office/drawing/2014/main" id="{AEF7E430-AF81-4E84-B5F1-59CDB629014F}"/>
              </a:ext>
            </a:extLst>
          </p:cNvPr>
          <p:cNvSpPr>
            <a:spLocks noGrp="1" noChangeArrowheads="1"/>
          </p:cNvSpPr>
          <p:nvPr>
            <p:ph type="ftr" sz="quarter" idx="2"/>
          </p:nvPr>
        </p:nvSpPr>
        <p:spPr bwMode="auto">
          <a:xfrm>
            <a:off x="3886200" y="9237663"/>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effectLst>
                  <a:outerShdw blurRad="38100" dist="38100" dir="2700000" algn="tl">
                    <a:srgbClr val="C0C0C0"/>
                  </a:outerShdw>
                </a:effectLst>
                <a:cs typeface="+mn-cs"/>
              </a:defRPr>
            </a:lvl1pPr>
          </a:lstStyle>
          <a:p>
            <a:pPr>
              <a:defRPr/>
            </a:pPr>
            <a:endParaRPr lang="en-US"/>
          </a:p>
        </p:txBody>
      </p:sp>
      <p:sp>
        <p:nvSpPr>
          <p:cNvPr id="251909" name="Rectangle 5">
            <a:extLst>
              <a:ext uri="{FF2B5EF4-FFF2-40B4-BE49-F238E27FC236}">
                <a16:creationId xmlns:a16="http://schemas.microsoft.com/office/drawing/2014/main" id="{5B25B7ED-F06C-4164-9C06-572DD531F534}"/>
              </a:ext>
            </a:extLst>
          </p:cNvPr>
          <p:cNvSpPr>
            <a:spLocks noGrp="1" noChangeArrowheads="1"/>
          </p:cNvSpPr>
          <p:nvPr>
            <p:ph type="sldNum" sz="quarter" idx="3"/>
          </p:nvPr>
        </p:nvSpPr>
        <p:spPr bwMode="auto">
          <a:xfrm>
            <a:off x="0" y="9237663"/>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effectLst>
                  <a:outerShdw blurRad="38100" dist="38100" dir="2700000" algn="tl">
                    <a:srgbClr val="C0C0C0"/>
                  </a:outerShdw>
                </a:effectLst>
                <a:cs typeface="Arial" panose="020B0604020202020204" pitchFamily="34" charset="0"/>
              </a:defRPr>
            </a:lvl1pPr>
          </a:lstStyle>
          <a:p>
            <a:pPr>
              <a:defRPr/>
            </a:pPr>
            <a:fld id="{41DE7D00-FDB2-4705-8759-FEB75E5666B8}" type="slidenum">
              <a:rPr lang="he-IL" altLang="en-US"/>
              <a:pPr>
                <a:defRPr/>
              </a:pPr>
              <a:t>‹#›</a:t>
            </a:fld>
            <a:endParaRPr lang="en-US" altLang="en-US">
              <a:cs typeface="Times New Roman" panose="02020603050405020304" pitchFamily="18"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781ADD2-6263-4196-84E8-667B9E7C3082}"/>
              </a:ext>
            </a:extLst>
          </p:cNvPr>
          <p:cNvSpPr>
            <a:spLocks noGrp="1" noChangeArrowheads="1"/>
          </p:cNvSpPr>
          <p:nvPr>
            <p:ph type="hdr" sz="quarter"/>
          </p:nvPr>
        </p:nvSpPr>
        <p:spPr bwMode="auto">
          <a:xfrm>
            <a:off x="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effectLst/>
                <a:latin typeface="Calisto MT" pitchFamily="18" charset="0"/>
                <a:cs typeface="+mn-cs"/>
              </a:defRPr>
            </a:lvl1pPr>
          </a:lstStyle>
          <a:p>
            <a:pPr>
              <a:defRPr/>
            </a:pPr>
            <a:endParaRPr lang="en-US"/>
          </a:p>
        </p:txBody>
      </p:sp>
      <p:sp>
        <p:nvSpPr>
          <p:cNvPr id="8195" name="Rectangle 3">
            <a:extLst>
              <a:ext uri="{FF2B5EF4-FFF2-40B4-BE49-F238E27FC236}">
                <a16:creationId xmlns:a16="http://schemas.microsoft.com/office/drawing/2014/main" id="{DF4DC0E9-98CD-40F4-A978-A91A8AD16417}"/>
              </a:ext>
            </a:extLst>
          </p:cNvPr>
          <p:cNvSpPr>
            <a:spLocks noGrp="1" noChangeArrowheads="1"/>
          </p:cNvSpPr>
          <p:nvPr>
            <p:ph type="dt" idx="1"/>
          </p:nvPr>
        </p:nvSpPr>
        <p:spPr bwMode="auto">
          <a:xfrm>
            <a:off x="388620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effectLst/>
                <a:latin typeface="Calisto MT" pitchFamily="18" charset="0"/>
                <a:cs typeface="+mn-cs"/>
              </a:defRPr>
            </a:lvl1pPr>
          </a:lstStyle>
          <a:p>
            <a:pPr>
              <a:defRPr/>
            </a:pPr>
            <a:endParaRPr lang="en-US"/>
          </a:p>
        </p:txBody>
      </p:sp>
      <p:sp>
        <p:nvSpPr>
          <p:cNvPr id="7172" name="Rectangle 4">
            <a:extLst>
              <a:ext uri="{FF2B5EF4-FFF2-40B4-BE49-F238E27FC236}">
                <a16:creationId xmlns:a16="http://schemas.microsoft.com/office/drawing/2014/main" id="{7292798B-3B6D-44E2-99AD-EBC704D71E41}"/>
              </a:ext>
            </a:extLst>
          </p:cNvPr>
          <p:cNvSpPr>
            <a:spLocks noGrp="1" noRot="1" noChangeAspect="1" noChangeArrowheads="1" noTextEdit="1"/>
          </p:cNvSpPr>
          <p:nvPr>
            <p:ph type="sldImg" idx="2"/>
          </p:nvPr>
        </p:nvSpPr>
        <p:spPr bwMode="auto">
          <a:xfrm>
            <a:off x="998538" y="728663"/>
            <a:ext cx="4862512" cy="36464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C50077C6-A618-4833-830D-95CF77A6F7F5}"/>
              </a:ext>
            </a:extLst>
          </p:cNvPr>
          <p:cNvSpPr>
            <a:spLocks noGrp="1" noChangeArrowheads="1"/>
          </p:cNvSpPr>
          <p:nvPr>
            <p:ph type="body" sz="quarter" idx="3"/>
          </p:nvPr>
        </p:nvSpPr>
        <p:spPr bwMode="auto">
          <a:xfrm>
            <a:off x="914400" y="4618038"/>
            <a:ext cx="5029200" cy="43767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e-IL" noProof="0"/>
              <a:t>לחץ כדי לערוך סגנונות טקסט של תבנית בסיס</a:t>
            </a:r>
          </a:p>
          <a:p>
            <a:pPr lvl="1"/>
            <a:r>
              <a:rPr lang="he-IL" noProof="0"/>
              <a:t>רמה שנייה</a:t>
            </a:r>
          </a:p>
          <a:p>
            <a:pPr lvl="2"/>
            <a:r>
              <a:rPr lang="he-IL" noProof="0"/>
              <a:t>רמה שלישית</a:t>
            </a:r>
          </a:p>
          <a:p>
            <a:pPr lvl="3"/>
            <a:r>
              <a:rPr lang="he-IL" noProof="0"/>
              <a:t>רמה רביעית</a:t>
            </a:r>
          </a:p>
          <a:p>
            <a:pPr lvl="4"/>
            <a:r>
              <a:rPr lang="he-IL" noProof="0"/>
              <a:t>רמה חמישית</a:t>
            </a:r>
          </a:p>
        </p:txBody>
      </p:sp>
      <p:sp>
        <p:nvSpPr>
          <p:cNvPr id="8198" name="Rectangle 6">
            <a:extLst>
              <a:ext uri="{FF2B5EF4-FFF2-40B4-BE49-F238E27FC236}">
                <a16:creationId xmlns:a16="http://schemas.microsoft.com/office/drawing/2014/main" id="{8E01E9A1-15FD-4A24-89D7-565047C3B537}"/>
              </a:ext>
            </a:extLst>
          </p:cNvPr>
          <p:cNvSpPr>
            <a:spLocks noGrp="1" noChangeArrowheads="1"/>
          </p:cNvSpPr>
          <p:nvPr>
            <p:ph type="ftr" sz="quarter" idx="4"/>
          </p:nvPr>
        </p:nvSpPr>
        <p:spPr bwMode="auto">
          <a:xfrm>
            <a:off x="0" y="9237663"/>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effectLst/>
                <a:latin typeface="Calisto MT" pitchFamily="18" charset="0"/>
                <a:cs typeface="+mn-cs"/>
              </a:defRPr>
            </a:lvl1pPr>
          </a:lstStyle>
          <a:p>
            <a:pPr>
              <a:defRPr/>
            </a:pPr>
            <a:endParaRPr lang="en-US"/>
          </a:p>
        </p:txBody>
      </p:sp>
      <p:sp>
        <p:nvSpPr>
          <p:cNvPr id="8199" name="Rectangle 7">
            <a:extLst>
              <a:ext uri="{FF2B5EF4-FFF2-40B4-BE49-F238E27FC236}">
                <a16:creationId xmlns:a16="http://schemas.microsoft.com/office/drawing/2014/main" id="{6F0BE797-504D-4104-81EE-953EC3999C0B}"/>
              </a:ext>
            </a:extLst>
          </p:cNvPr>
          <p:cNvSpPr>
            <a:spLocks noGrp="1" noChangeArrowheads="1"/>
          </p:cNvSpPr>
          <p:nvPr>
            <p:ph type="sldNum" sz="quarter" idx="5"/>
          </p:nvPr>
        </p:nvSpPr>
        <p:spPr bwMode="auto">
          <a:xfrm>
            <a:off x="3886200" y="9237663"/>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effectLst/>
                <a:latin typeface="Calisto MT" panose="02040603050505030304" pitchFamily="18" charset="0"/>
                <a:cs typeface="Arial" panose="020B0604020202020204" pitchFamily="34" charset="0"/>
              </a:defRPr>
            </a:lvl1pPr>
          </a:lstStyle>
          <a:p>
            <a:pPr>
              <a:defRPr/>
            </a:pPr>
            <a:fld id="{F7780F56-7F9E-45AE-A4A3-333B5A72EC0F}" type="slidenum">
              <a:rPr lang="he-IL" altLang="en-US"/>
              <a:pPr>
                <a:defRPr/>
              </a:pPr>
              <a:t>‹#›</a:t>
            </a:fld>
            <a:endParaRPr lang="en-US" altLang="en-US">
              <a:cs typeface="Times New Roman" panose="02020603050405020304" pitchFamily="18" charset="0"/>
            </a:endParaRPr>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4BCD0422-2429-48D3-B066-0E37FE069CEC}"/>
              </a:ext>
            </a:extLst>
          </p:cNvPr>
          <p:cNvSpPr>
            <a:spLocks noGrp="1" noRot="1" noChangeAspect="1" noTextEdit="1"/>
          </p:cNvSpPr>
          <p:nvPr>
            <p:ph type="sldImg"/>
          </p:nvPr>
        </p:nvSpPr>
        <p:spPr>
          <a:ln/>
        </p:spPr>
      </p:sp>
      <p:sp>
        <p:nvSpPr>
          <p:cNvPr id="10243" name="Notes Placeholder 2">
            <a:extLst>
              <a:ext uri="{FF2B5EF4-FFF2-40B4-BE49-F238E27FC236}">
                <a16:creationId xmlns:a16="http://schemas.microsoft.com/office/drawing/2014/main" id="{08396070-791F-4BFE-88DB-B07A15D2B20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en-US" dirty="0"/>
          </a:p>
        </p:txBody>
      </p:sp>
      <p:sp>
        <p:nvSpPr>
          <p:cNvPr id="10244" name="Slide Number Placeholder 3">
            <a:extLst>
              <a:ext uri="{FF2B5EF4-FFF2-40B4-BE49-F238E27FC236}">
                <a16:creationId xmlns:a16="http://schemas.microsoft.com/office/drawing/2014/main" id="{F6A8970C-F2EC-4C33-ADDC-AB4EF64A1F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F3BD48A-B6F8-42AA-B2EC-F21D40074AF4}" type="slidenum">
              <a:rPr lang="ar-SA" altLang="en-US" smtClean="0">
                <a:latin typeface="Calisto MT" panose="02040603050505030304" pitchFamily="18" charset="0"/>
                <a:cs typeface="Arial" panose="020B0604020202020204" pitchFamily="34" charset="0"/>
              </a:rPr>
              <a:pPr>
                <a:spcBef>
                  <a:spcPct val="0"/>
                </a:spcBef>
              </a:pPr>
              <a:t>1</a:t>
            </a:fld>
            <a:endParaRPr lang="en-US" altLang="en-US">
              <a:latin typeface="Calisto MT" panose="0204060305050503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3</a:t>
            </a:fld>
            <a:endParaRPr lang="en-US" altLang="en-US">
              <a:cs typeface="Times New Roman" panose="02020603050405020304" pitchFamily="18" charset="0"/>
            </a:endParaRPr>
          </a:p>
        </p:txBody>
      </p:sp>
    </p:spTree>
    <p:extLst>
      <p:ext uri="{BB962C8B-B14F-4D97-AF65-F5344CB8AC3E}">
        <p14:creationId xmlns:p14="http://schemas.microsoft.com/office/powerpoint/2010/main" val="2047804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4</a:t>
            </a:fld>
            <a:endParaRPr lang="en-US" altLang="en-US">
              <a:cs typeface="Times New Roman" panose="02020603050405020304" pitchFamily="18" charset="0"/>
            </a:endParaRPr>
          </a:p>
        </p:txBody>
      </p:sp>
    </p:spTree>
    <p:extLst>
      <p:ext uri="{BB962C8B-B14F-4D97-AF65-F5344CB8AC3E}">
        <p14:creationId xmlns:p14="http://schemas.microsoft.com/office/powerpoint/2010/main" val="2619308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5</a:t>
            </a:fld>
            <a:endParaRPr lang="en-US" altLang="en-US">
              <a:cs typeface="Times New Roman" panose="02020603050405020304" pitchFamily="18" charset="0"/>
            </a:endParaRPr>
          </a:p>
        </p:txBody>
      </p:sp>
    </p:spTree>
    <p:extLst>
      <p:ext uri="{BB962C8B-B14F-4D97-AF65-F5344CB8AC3E}">
        <p14:creationId xmlns:p14="http://schemas.microsoft.com/office/powerpoint/2010/main" val="1284103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7</a:t>
            </a:fld>
            <a:endParaRPr lang="en-US" altLang="en-US">
              <a:cs typeface="Times New Roman" panose="02020603050405020304" pitchFamily="18" charset="0"/>
            </a:endParaRPr>
          </a:p>
        </p:txBody>
      </p:sp>
    </p:spTree>
    <p:extLst>
      <p:ext uri="{BB962C8B-B14F-4D97-AF65-F5344CB8AC3E}">
        <p14:creationId xmlns:p14="http://schemas.microsoft.com/office/powerpoint/2010/main" val="2300002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4" name="Google Shape;109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endParaRPr/>
          </a:p>
        </p:txBody>
      </p:sp>
      <p:sp>
        <p:nvSpPr>
          <p:cNvPr id="1095" name="Google Shape;109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iw-IL"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11</a:t>
            </a:fld>
            <a:endParaRPr lang="en-US" altLang="en-US">
              <a:cs typeface="Times New Roman" panose="02020603050405020304" pitchFamily="18" charset="0"/>
            </a:endParaRPr>
          </a:p>
        </p:txBody>
      </p:sp>
    </p:spTree>
    <p:extLst>
      <p:ext uri="{BB962C8B-B14F-4D97-AF65-F5344CB8AC3E}">
        <p14:creationId xmlns:p14="http://schemas.microsoft.com/office/powerpoint/2010/main" val="4101141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כדי לאפשר רצף לימודי למי שיש </a:t>
            </a:r>
            <a:r>
              <a:rPr lang="he-IL" dirty="0" err="1"/>
              <a:t>להםן</a:t>
            </a:r>
            <a:r>
              <a:rPr lang="he-IL" dirty="0"/>
              <a:t> קורסים ב1215 ואין </a:t>
            </a:r>
            <a:r>
              <a:rPr lang="he-IL" dirty="0" err="1"/>
              <a:t>להםן</a:t>
            </a:r>
            <a:r>
              <a:rPr lang="he-IL" dirty="0"/>
              <a:t> קורס בבוקר</a:t>
            </a:r>
            <a:br>
              <a:rPr lang="en-US" dirty="0"/>
            </a:br>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12</a:t>
            </a:fld>
            <a:endParaRPr lang="en-US" altLang="en-US">
              <a:cs typeface="Times New Roman" panose="02020603050405020304" pitchFamily="18" charset="0"/>
            </a:endParaRPr>
          </a:p>
        </p:txBody>
      </p:sp>
    </p:spTree>
    <p:extLst>
      <p:ext uri="{BB962C8B-B14F-4D97-AF65-F5344CB8AC3E}">
        <p14:creationId xmlns:p14="http://schemas.microsoft.com/office/powerpoint/2010/main" val="2044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העבודה במתכונת דומה למה שהיו מבחני הבית בשנה שעברה</a:t>
            </a:r>
          </a:p>
          <a:p>
            <a:r>
              <a:rPr lang="he-IL" dirty="0"/>
              <a:t>הוראות מדויקות יעלו שבוע לפני מועד ההגשה</a:t>
            </a:r>
          </a:p>
          <a:p>
            <a:r>
              <a:rPr lang="he-IL" dirty="0"/>
              <a:t>אחד השיעורים האחרונים יוקדש </a:t>
            </a:r>
            <a:r>
              <a:rPr lang="he-IL" dirty="0" err="1"/>
              <a:t>לאיך</a:t>
            </a:r>
            <a:r>
              <a:rPr lang="he-IL" dirty="0"/>
              <a:t> פותרים</a:t>
            </a:r>
            <a:br>
              <a:rPr lang="en-US" dirty="0"/>
            </a:br>
            <a:r>
              <a:rPr lang="he-IL" dirty="0"/>
              <a:t>למרות שזו עבודה, אתיקה אקדמית עדיין חשובה</a:t>
            </a:r>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14</a:t>
            </a:fld>
            <a:endParaRPr lang="en-US" altLang="en-US">
              <a:cs typeface="Times New Roman" panose="02020603050405020304" pitchFamily="18" charset="0"/>
            </a:endParaRPr>
          </a:p>
        </p:txBody>
      </p:sp>
    </p:spTree>
    <p:extLst>
      <p:ext uri="{BB962C8B-B14F-4D97-AF65-F5344CB8AC3E}">
        <p14:creationId xmlns:p14="http://schemas.microsoft.com/office/powerpoint/2010/main" val="1834124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15</a:t>
            </a:fld>
            <a:endParaRPr lang="en-US" altLang="en-US">
              <a:cs typeface="Times New Roman" panose="02020603050405020304" pitchFamily="18" charset="0"/>
            </a:endParaRPr>
          </a:p>
        </p:txBody>
      </p:sp>
    </p:spTree>
    <p:extLst>
      <p:ext uri="{BB962C8B-B14F-4D97-AF65-F5344CB8AC3E}">
        <p14:creationId xmlns:p14="http://schemas.microsoft.com/office/powerpoint/2010/main" val="4006720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מי שנמנע מהן להגיע לשיעור החי – אנא שילחו לי מייל</a:t>
            </a:r>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16</a:t>
            </a:fld>
            <a:endParaRPr lang="en-US" altLang="en-US">
              <a:cs typeface="Times New Roman" panose="02020603050405020304" pitchFamily="18" charset="0"/>
            </a:endParaRPr>
          </a:p>
        </p:txBody>
      </p:sp>
    </p:spTree>
    <p:extLst>
      <p:ext uri="{BB962C8B-B14F-4D97-AF65-F5344CB8AC3E}">
        <p14:creationId xmlns:p14="http://schemas.microsoft.com/office/powerpoint/2010/main" val="682181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17</a:t>
            </a:fld>
            <a:endParaRPr lang="en-US" altLang="en-US">
              <a:cs typeface="Times New Roman" panose="02020603050405020304" pitchFamily="18" charset="0"/>
            </a:endParaRPr>
          </a:p>
        </p:txBody>
      </p:sp>
    </p:spTree>
    <p:extLst>
      <p:ext uri="{BB962C8B-B14F-4D97-AF65-F5344CB8AC3E}">
        <p14:creationId xmlns:p14="http://schemas.microsoft.com/office/powerpoint/2010/main" val="1916983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19</a:t>
            </a:fld>
            <a:endParaRPr lang="en-US" altLang="en-US">
              <a:cs typeface="Times New Roman" panose="02020603050405020304" pitchFamily="18" charset="0"/>
            </a:endParaRPr>
          </a:p>
        </p:txBody>
      </p:sp>
    </p:spTree>
    <p:extLst>
      <p:ext uri="{BB962C8B-B14F-4D97-AF65-F5344CB8AC3E}">
        <p14:creationId xmlns:p14="http://schemas.microsoft.com/office/powerpoint/2010/main" val="2233058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20</a:t>
            </a:fld>
            <a:endParaRPr lang="en-US" altLang="en-US">
              <a:cs typeface="Times New Roman" panose="02020603050405020304" pitchFamily="18" charset="0"/>
            </a:endParaRPr>
          </a:p>
        </p:txBody>
      </p:sp>
    </p:spTree>
    <p:extLst>
      <p:ext uri="{BB962C8B-B14F-4D97-AF65-F5344CB8AC3E}">
        <p14:creationId xmlns:p14="http://schemas.microsoft.com/office/powerpoint/2010/main" val="3321882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21</a:t>
            </a:fld>
            <a:endParaRPr lang="en-US" altLang="en-US">
              <a:cs typeface="Times New Roman" panose="02020603050405020304" pitchFamily="18" charset="0"/>
            </a:endParaRPr>
          </a:p>
        </p:txBody>
      </p:sp>
    </p:spTree>
    <p:extLst>
      <p:ext uri="{BB962C8B-B14F-4D97-AF65-F5344CB8AC3E}">
        <p14:creationId xmlns:p14="http://schemas.microsoft.com/office/powerpoint/2010/main" val="3984984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0" fontAlgn="base" latinLnBrk="0" hangingPunct="0">
              <a:lnSpc>
                <a:spcPct val="100000"/>
              </a:lnSpc>
              <a:spcBef>
                <a:spcPct val="30000"/>
              </a:spcBef>
              <a:spcAft>
                <a:spcPct val="0"/>
              </a:spcAft>
              <a:buClrTx/>
              <a:buSzTx/>
              <a:buFontTx/>
              <a:buNone/>
              <a:tabLst/>
              <a:defRPr/>
            </a:pPr>
            <a:r>
              <a:rPr lang="he-IL" dirty="0"/>
              <a:t>להראות רק אם עברו 25 דקות מתחילת השיעור או פחות</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22</a:t>
            </a:fld>
            <a:endParaRPr lang="en-US" altLang="en-US">
              <a:cs typeface="Times New Roman" panose="02020603050405020304" pitchFamily="18" charset="0"/>
            </a:endParaRPr>
          </a:p>
        </p:txBody>
      </p:sp>
    </p:spTree>
    <p:extLst>
      <p:ext uri="{BB962C8B-B14F-4D97-AF65-F5344CB8AC3E}">
        <p14:creationId xmlns:p14="http://schemas.microsoft.com/office/powerpoint/2010/main" val="2541136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EFFE5C87-CF1B-402A-97EC-09431E27FCCC}"/>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64B3CD1C-1DA3-4E52-BBE9-82B218D324B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endParaRPr lang="he-IL" altLang="en-US" dirty="0">
              <a:cs typeface="Guttman Yad-Brush" panose="02010401010101010101" pitchFamily="2" charset="-79"/>
            </a:endParaRPr>
          </a:p>
        </p:txBody>
      </p:sp>
      <p:sp>
        <p:nvSpPr>
          <p:cNvPr id="51204" name="Slide Number Placeholder 3">
            <a:extLst>
              <a:ext uri="{FF2B5EF4-FFF2-40B4-BE49-F238E27FC236}">
                <a16:creationId xmlns:a16="http://schemas.microsoft.com/office/drawing/2014/main" id="{7BDDDEA1-7BDE-4CDD-B3C9-E3444BD9CA6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45B0F3C-8F33-4DBE-9673-0CC43D48AE29}" type="slidenum">
              <a:rPr lang="he-IL" altLang="en-US" smtClean="0">
                <a:latin typeface="Calisto MT" panose="02040603050505030304" pitchFamily="18" charset="0"/>
                <a:cs typeface="Arial" panose="020B0604020202020204" pitchFamily="34" charset="0"/>
              </a:rPr>
              <a:pPr>
                <a:spcBef>
                  <a:spcPct val="0"/>
                </a:spcBef>
              </a:pPr>
              <a:t>23</a:t>
            </a:fld>
            <a:endParaRPr lang="en-US" altLang="en-US">
              <a:latin typeface="Calisto MT" panose="0204060305050503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5DDE96E2-A371-46FE-BFA2-2A48B1E2BA91}"/>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90910C00-0E16-4BE4-A59C-9D2226F77A0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1" eaLnBrk="0" fontAlgn="base" latinLnBrk="0" hangingPunct="0">
              <a:lnSpc>
                <a:spcPct val="80000"/>
              </a:lnSpc>
              <a:spcBef>
                <a:spcPct val="30000"/>
              </a:spcBef>
              <a:spcAft>
                <a:spcPct val="0"/>
              </a:spcAft>
              <a:buClrTx/>
              <a:buSzTx/>
              <a:buFontTx/>
              <a:buNone/>
              <a:tabLst/>
              <a:defRPr/>
            </a:pPr>
            <a:endParaRPr lang="he-IL" altLang="en-US" dirty="0">
              <a:cs typeface="Guttman Yad-Brush" panose="02010401010101010101" pitchFamily="2" charset="-79"/>
            </a:endParaRPr>
          </a:p>
        </p:txBody>
      </p:sp>
      <p:sp>
        <p:nvSpPr>
          <p:cNvPr id="53252" name="Slide Number Placeholder 3">
            <a:extLst>
              <a:ext uri="{FF2B5EF4-FFF2-40B4-BE49-F238E27FC236}">
                <a16:creationId xmlns:a16="http://schemas.microsoft.com/office/drawing/2014/main" id="{920E6979-21DC-4FAF-8C5D-B81CFADB0C4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1080D9-EBB0-4F05-BC96-3ED5430A6E47}" type="slidenum">
              <a:rPr lang="he-IL" altLang="en-US" smtClean="0">
                <a:latin typeface="Calisto MT" panose="02040603050505030304" pitchFamily="18" charset="0"/>
                <a:cs typeface="Arial" panose="020B0604020202020204" pitchFamily="34" charset="0"/>
              </a:rPr>
              <a:pPr>
                <a:spcBef>
                  <a:spcPct val="0"/>
                </a:spcBef>
              </a:pPr>
              <a:t>24</a:t>
            </a:fld>
            <a:endParaRPr lang="en-US" altLang="en-US">
              <a:latin typeface="Calisto MT" panose="0204060305050503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25</a:t>
            </a:fld>
            <a:endParaRPr lang="en-US" altLang="en-US">
              <a:cs typeface="Times New Roman" panose="02020603050405020304" pitchFamily="18" charset="0"/>
            </a:endParaRPr>
          </a:p>
        </p:txBody>
      </p:sp>
    </p:spTree>
    <p:extLst>
      <p:ext uri="{BB962C8B-B14F-4D97-AF65-F5344CB8AC3E}">
        <p14:creationId xmlns:p14="http://schemas.microsoft.com/office/powerpoint/2010/main" val="1250227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5DDE96E2-A371-46FE-BFA2-2A48B1E2BA91}"/>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90910C00-0E16-4BE4-A59C-9D2226F77A0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1" eaLnBrk="0" fontAlgn="base" latinLnBrk="0" hangingPunct="0">
              <a:lnSpc>
                <a:spcPct val="80000"/>
              </a:lnSpc>
              <a:spcBef>
                <a:spcPct val="30000"/>
              </a:spcBef>
              <a:spcAft>
                <a:spcPct val="0"/>
              </a:spcAft>
              <a:buClrTx/>
              <a:buSzTx/>
              <a:buFontTx/>
              <a:buNone/>
              <a:tabLst/>
              <a:defRPr/>
            </a:pPr>
            <a:endParaRPr lang="he-IL" altLang="en-US" dirty="0">
              <a:cs typeface="Guttman Yad-Brush" panose="02010401010101010101" pitchFamily="2" charset="-79"/>
            </a:endParaRPr>
          </a:p>
        </p:txBody>
      </p:sp>
      <p:sp>
        <p:nvSpPr>
          <p:cNvPr id="53252" name="Slide Number Placeholder 3">
            <a:extLst>
              <a:ext uri="{FF2B5EF4-FFF2-40B4-BE49-F238E27FC236}">
                <a16:creationId xmlns:a16="http://schemas.microsoft.com/office/drawing/2014/main" id="{920E6979-21DC-4FAF-8C5D-B81CFADB0C4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1080D9-EBB0-4F05-BC96-3ED5430A6E47}" type="slidenum">
              <a:rPr lang="he-IL" altLang="en-US" smtClean="0">
                <a:latin typeface="Calisto MT" panose="02040603050505030304" pitchFamily="18" charset="0"/>
                <a:cs typeface="Arial" panose="020B0604020202020204" pitchFamily="34" charset="0"/>
              </a:rPr>
              <a:pPr>
                <a:spcBef>
                  <a:spcPct val="0"/>
                </a:spcBef>
              </a:pPr>
              <a:t>26</a:t>
            </a:fld>
            <a:endParaRPr lang="en-US" altLang="en-US">
              <a:latin typeface="Calisto MT" panose="02040603050505030304" pitchFamily="18" charset="0"/>
            </a:endParaRPr>
          </a:p>
        </p:txBody>
      </p:sp>
    </p:spTree>
    <p:extLst>
      <p:ext uri="{BB962C8B-B14F-4D97-AF65-F5344CB8AC3E}">
        <p14:creationId xmlns:p14="http://schemas.microsoft.com/office/powerpoint/2010/main" val="3833453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695DA1ED-925B-4645-9A0E-36C2BA536B75}"/>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BDE0701B-2E86-4FA4-8D6E-3D1F564E790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endParaRPr lang="he-IL" altLang="en-US" dirty="0">
              <a:cs typeface="Guttman Yad-Brush" panose="02010401010101010101" pitchFamily="2" charset="-79"/>
            </a:endParaRPr>
          </a:p>
        </p:txBody>
      </p:sp>
      <p:sp>
        <p:nvSpPr>
          <p:cNvPr id="57348" name="Slide Number Placeholder 3">
            <a:extLst>
              <a:ext uri="{FF2B5EF4-FFF2-40B4-BE49-F238E27FC236}">
                <a16:creationId xmlns:a16="http://schemas.microsoft.com/office/drawing/2014/main" id="{4A4C9BEF-7F27-4720-9D29-6A6FB29A913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64EBEAA-4B8B-4DDE-9B0C-2D3A7AA443B2}" type="slidenum">
              <a:rPr lang="he-IL" altLang="en-US" smtClean="0">
                <a:latin typeface="Calisto MT" panose="02040603050505030304" pitchFamily="18" charset="0"/>
                <a:cs typeface="Arial" panose="020B0604020202020204" pitchFamily="34" charset="0"/>
              </a:rPr>
              <a:pPr>
                <a:spcBef>
                  <a:spcPct val="0"/>
                </a:spcBef>
              </a:pPr>
              <a:t>27</a:t>
            </a:fld>
            <a:endParaRPr lang="en-US" altLang="en-US">
              <a:latin typeface="Calisto MT" panose="0204060305050503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74A25FFE-4907-43E5-A22C-65D0E1B846AF}"/>
              </a:ext>
            </a:extLst>
          </p:cNvPr>
          <p:cNvSpPr>
            <a:spLocks noGrp="1" noRot="1" noChangeAspect="1" noTextEdit="1"/>
          </p:cNvSpPr>
          <p:nvPr>
            <p:ph type="sldImg"/>
          </p:nvPr>
        </p:nvSpPr>
        <p:spPr>
          <a:ln/>
        </p:spPr>
      </p:sp>
      <p:sp>
        <p:nvSpPr>
          <p:cNvPr id="61443" name="Notes Placeholder 2">
            <a:extLst>
              <a:ext uri="{FF2B5EF4-FFF2-40B4-BE49-F238E27FC236}">
                <a16:creationId xmlns:a16="http://schemas.microsoft.com/office/drawing/2014/main" id="{03B62400-9294-406F-B087-81F15479B3E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1444" name="Slide Number Placeholder 3">
            <a:extLst>
              <a:ext uri="{FF2B5EF4-FFF2-40B4-BE49-F238E27FC236}">
                <a16:creationId xmlns:a16="http://schemas.microsoft.com/office/drawing/2014/main" id="{69C40C21-E209-4D91-A7AC-0F6B6BD1AE2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E22B5BD-590C-4783-9D2A-3E5D142796D2}" type="slidenum">
              <a:rPr lang="he-IL" altLang="en-US" smtClean="0">
                <a:latin typeface="Calisto MT" panose="02040603050505030304" pitchFamily="18" charset="0"/>
                <a:cs typeface="Arial" panose="020B0604020202020204" pitchFamily="34" charset="0"/>
              </a:rPr>
              <a:pPr>
                <a:spcBef>
                  <a:spcPct val="0"/>
                </a:spcBef>
              </a:pPr>
              <a:t>28</a:t>
            </a:fld>
            <a:endParaRPr lang="en-US" altLang="en-US">
              <a:latin typeface="Calisto MT" panose="0204060305050503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8ADD8F5F-0C31-4F85-8243-BAE9428575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7DF4479-A7C9-4F1A-9F19-A5FC07721BB2}" type="slidenum">
              <a:rPr lang="ar-SA" altLang="en-US" smtClean="0">
                <a:latin typeface="Calisto MT" panose="02040603050505030304" pitchFamily="18" charset="0"/>
                <a:cs typeface="Arial" panose="020B0604020202020204" pitchFamily="34" charset="0"/>
              </a:rPr>
              <a:pPr>
                <a:spcBef>
                  <a:spcPct val="0"/>
                </a:spcBef>
              </a:pPr>
              <a:t>29</a:t>
            </a:fld>
            <a:endParaRPr lang="en-US" altLang="en-US">
              <a:latin typeface="Calisto MT" panose="02040603050505030304" pitchFamily="18" charset="0"/>
            </a:endParaRPr>
          </a:p>
        </p:txBody>
      </p:sp>
      <p:sp>
        <p:nvSpPr>
          <p:cNvPr id="67587" name="Rectangle 2">
            <a:extLst>
              <a:ext uri="{FF2B5EF4-FFF2-40B4-BE49-F238E27FC236}">
                <a16:creationId xmlns:a16="http://schemas.microsoft.com/office/drawing/2014/main" id="{E588B5AA-2A94-44BD-82A2-3CB76550BA3E}"/>
              </a:ext>
            </a:extLst>
          </p:cNvPr>
          <p:cNvSpPr>
            <a:spLocks noGrp="1" noRot="1" noChangeAspect="1" noChangeArrowheads="1" noTextEdit="1"/>
          </p:cNvSpPr>
          <p:nvPr>
            <p:ph type="sldImg"/>
          </p:nvPr>
        </p:nvSpPr>
        <p:spPr>
          <a:xfrm>
            <a:off x="2273300" y="325438"/>
            <a:ext cx="2438400" cy="1828800"/>
          </a:xfrm>
          <a:ln/>
        </p:spPr>
      </p:sp>
      <p:sp>
        <p:nvSpPr>
          <p:cNvPr id="67588" name="Rectangle 3">
            <a:extLst>
              <a:ext uri="{FF2B5EF4-FFF2-40B4-BE49-F238E27FC236}">
                <a16:creationId xmlns:a16="http://schemas.microsoft.com/office/drawing/2014/main" id="{D86C1173-AECA-4008-81EE-FA72233D431A}"/>
              </a:ext>
            </a:extLst>
          </p:cNvPr>
          <p:cNvSpPr>
            <a:spLocks noGrp="1" noChangeArrowheads="1"/>
          </p:cNvSpPr>
          <p:nvPr>
            <p:ph type="body" idx="1"/>
          </p:nvPr>
        </p:nvSpPr>
        <p:spPr>
          <a:xfrm>
            <a:off x="404813" y="2413000"/>
            <a:ext cx="6119812" cy="66976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50000"/>
              </a:lnSpc>
            </a:pPr>
            <a:endParaRPr lang="he-IL" altLang="en-US" sz="1400" dirty="0">
              <a:cs typeface="Guttman Yad-Brush" panose="02010401010101010101" pitchFamily="2" charset="-79"/>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C7AA2741-1DF3-475D-8E0D-5C3632DBD9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C1799CC-E31C-4F9B-A768-3DC372BFEB3F}" type="slidenum">
              <a:rPr lang="ar-SA" altLang="en-US" smtClean="0">
                <a:latin typeface="Calisto MT" panose="02040603050505030304" pitchFamily="18" charset="0"/>
                <a:cs typeface="Arial" panose="020B0604020202020204" pitchFamily="34" charset="0"/>
              </a:rPr>
              <a:pPr>
                <a:spcBef>
                  <a:spcPct val="0"/>
                </a:spcBef>
              </a:pPr>
              <a:t>30</a:t>
            </a:fld>
            <a:endParaRPr lang="en-US" altLang="en-US">
              <a:latin typeface="Calisto MT" panose="02040603050505030304" pitchFamily="18" charset="0"/>
            </a:endParaRPr>
          </a:p>
        </p:txBody>
      </p:sp>
      <p:sp>
        <p:nvSpPr>
          <p:cNvPr id="92163" name="Rectangle 2">
            <a:extLst>
              <a:ext uri="{FF2B5EF4-FFF2-40B4-BE49-F238E27FC236}">
                <a16:creationId xmlns:a16="http://schemas.microsoft.com/office/drawing/2014/main" id="{D5A60787-5C1B-479A-970B-52A1D95E71F3}"/>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3BFA2383-2C67-49F0-BB95-B297D3A8F7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C7AA2741-1DF3-475D-8E0D-5C3632DBD9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C1799CC-E31C-4F9B-A768-3DC372BFEB3F}" type="slidenum">
              <a:rPr lang="ar-SA" altLang="en-US" smtClean="0">
                <a:latin typeface="Calisto MT" panose="02040603050505030304" pitchFamily="18" charset="0"/>
                <a:cs typeface="Arial" panose="020B0604020202020204" pitchFamily="34" charset="0"/>
              </a:rPr>
              <a:pPr>
                <a:spcBef>
                  <a:spcPct val="0"/>
                </a:spcBef>
              </a:pPr>
              <a:t>32</a:t>
            </a:fld>
            <a:endParaRPr lang="en-US" altLang="en-US">
              <a:latin typeface="Calisto MT" panose="02040603050505030304" pitchFamily="18" charset="0"/>
            </a:endParaRPr>
          </a:p>
        </p:txBody>
      </p:sp>
      <p:sp>
        <p:nvSpPr>
          <p:cNvPr id="92163" name="Rectangle 2">
            <a:extLst>
              <a:ext uri="{FF2B5EF4-FFF2-40B4-BE49-F238E27FC236}">
                <a16:creationId xmlns:a16="http://schemas.microsoft.com/office/drawing/2014/main" id="{D5A60787-5C1B-479A-970B-52A1D95E71F3}"/>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3BFA2383-2C67-49F0-BB95-B297D3A8F7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787237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B71D0B4C-7EFC-4556-A9B7-3CB085FDC4FE}"/>
              </a:ext>
            </a:extLst>
          </p:cNvPr>
          <p:cNvSpPr>
            <a:spLocks noGrp="1" noRot="1" noChangeAspect="1" noTextEdit="1"/>
          </p:cNvSpPr>
          <p:nvPr>
            <p:ph type="sldImg"/>
          </p:nvPr>
        </p:nvSpPr>
        <p:spPr>
          <a:ln/>
        </p:spPr>
      </p:sp>
      <p:sp>
        <p:nvSpPr>
          <p:cNvPr id="88067" name="Notes Placeholder 2">
            <a:extLst>
              <a:ext uri="{FF2B5EF4-FFF2-40B4-BE49-F238E27FC236}">
                <a16:creationId xmlns:a16="http://schemas.microsoft.com/office/drawing/2014/main" id="{9C88B9FF-DF11-498A-B558-8C7C804F18A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e-IL" altLang="en-US" dirty="0"/>
              <a:t>וזה מה שנרצה ללמד אתכם בקורס</a:t>
            </a:r>
          </a:p>
        </p:txBody>
      </p:sp>
      <p:sp>
        <p:nvSpPr>
          <p:cNvPr id="88068" name="Slide Number Placeholder 3">
            <a:extLst>
              <a:ext uri="{FF2B5EF4-FFF2-40B4-BE49-F238E27FC236}">
                <a16:creationId xmlns:a16="http://schemas.microsoft.com/office/drawing/2014/main" id="{8F27D83F-2B75-44A8-945C-D99681B16A0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30ED1AA-670F-40C1-940F-DCD96F20F554}" type="slidenum">
              <a:rPr lang="he-IL" altLang="en-US" smtClean="0">
                <a:latin typeface="Calisto MT" panose="02040603050505030304" pitchFamily="18" charset="0"/>
                <a:cs typeface="Arial" panose="020B0604020202020204" pitchFamily="34" charset="0"/>
              </a:rPr>
              <a:pPr>
                <a:spcBef>
                  <a:spcPct val="0"/>
                </a:spcBef>
              </a:pPr>
              <a:t>33</a:t>
            </a:fld>
            <a:endParaRPr lang="en-US" altLang="en-US">
              <a:latin typeface="Calisto MT" panose="0204060305050503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https://www.youtube.com/watch?v=U7cIL8QgbiE</a:t>
            </a:r>
          </a:p>
        </p:txBody>
      </p:sp>
      <p:sp>
        <p:nvSpPr>
          <p:cNvPr id="4" name="Slide Number Placeholder 3"/>
          <p:cNvSpPr>
            <a:spLocks noGrp="1"/>
          </p:cNvSpPr>
          <p:nvPr>
            <p:ph type="sldNum" sz="quarter" idx="5"/>
          </p:nvPr>
        </p:nvSpPr>
        <p:spPr/>
        <p:txBody>
          <a:bodyPr/>
          <a:lstStyle/>
          <a:p>
            <a:pPr>
              <a:defRPr/>
            </a:pPr>
            <a:fld id="{F7780F56-7F9E-45AE-A4A3-333B5A72EC0F}" type="slidenum">
              <a:rPr lang="he-IL" altLang="en-US" smtClean="0"/>
              <a:pPr>
                <a:defRPr/>
              </a:pPr>
              <a:t>34</a:t>
            </a:fld>
            <a:endParaRPr lang="en-US" altLang="en-US">
              <a:cs typeface="Times New Roman" panose="02020603050405020304" pitchFamily="18" charset="0"/>
            </a:endParaRPr>
          </a:p>
        </p:txBody>
      </p:sp>
    </p:spTree>
    <p:extLst>
      <p:ext uri="{BB962C8B-B14F-4D97-AF65-F5344CB8AC3E}">
        <p14:creationId xmlns:p14="http://schemas.microsoft.com/office/powerpoint/2010/main" val="3713919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E557B67-C61B-4D50-8583-D72214C82F11}" type="slidenum">
              <a:rPr lang="he-IL" altLang="en-US" smtClean="0"/>
              <a:pPr>
                <a:defRPr/>
              </a:pPr>
              <a:t>‹#›</a:t>
            </a:fld>
            <a:endParaRPr lang="en-US" altLang="en-US"/>
          </a:p>
        </p:txBody>
      </p:sp>
    </p:spTree>
    <p:extLst>
      <p:ext uri="{BB962C8B-B14F-4D97-AF65-F5344CB8AC3E}">
        <p14:creationId xmlns:p14="http://schemas.microsoft.com/office/powerpoint/2010/main" val="2963061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B73D80C-AA20-4F72-A3BA-E3064E875EC9}" type="slidenum">
              <a:rPr lang="he-IL" altLang="en-US" smtClean="0"/>
              <a:pPr>
                <a:defRPr/>
              </a:pPr>
              <a:t>‹#›</a:t>
            </a:fld>
            <a:endParaRPr lang="en-US" altLang="en-US"/>
          </a:p>
        </p:txBody>
      </p:sp>
    </p:spTree>
    <p:extLst>
      <p:ext uri="{BB962C8B-B14F-4D97-AF65-F5344CB8AC3E}">
        <p14:creationId xmlns:p14="http://schemas.microsoft.com/office/powerpoint/2010/main" val="904762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566299F-75AE-4CCC-8684-E80FD3F5DE5D}" type="slidenum">
              <a:rPr lang="he-IL" altLang="en-US" smtClean="0"/>
              <a:pPr>
                <a:defRPr/>
              </a:pPr>
              <a:t>‹#›</a:t>
            </a:fld>
            <a:endParaRPr lang="en-US" altLang="en-US"/>
          </a:p>
        </p:txBody>
      </p:sp>
    </p:spTree>
    <p:extLst>
      <p:ext uri="{BB962C8B-B14F-4D97-AF65-F5344CB8AC3E}">
        <p14:creationId xmlns:p14="http://schemas.microsoft.com/office/powerpoint/2010/main" val="1732845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ADEC4F5-16AA-4EA7-A672-73D42DC7DE8F}" type="slidenum">
              <a:rPr lang="he-IL" altLang="en-US" smtClean="0"/>
              <a:pPr>
                <a:defRPr/>
              </a:pPr>
              <a:t>‹#›</a:t>
            </a:fld>
            <a:endParaRPr lang="en-US" altLang="en-US"/>
          </a:p>
        </p:txBody>
      </p:sp>
    </p:spTree>
    <p:extLst>
      <p:ext uri="{BB962C8B-B14F-4D97-AF65-F5344CB8AC3E}">
        <p14:creationId xmlns:p14="http://schemas.microsoft.com/office/powerpoint/2010/main" val="628927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99892C6C-E426-4399-8E47-6B23C59CD213}" type="slidenum">
              <a:rPr lang="he-IL" altLang="en-US" smtClean="0"/>
              <a:pPr>
                <a:defRPr/>
              </a:pPr>
              <a:t>‹#›</a:t>
            </a:fld>
            <a:endParaRPr lang="en-US" altLang="en-US"/>
          </a:p>
        </p:txBody>
      </p:sp>
    </p:spTree>
    <p:extLst>
      <p:ext uri="{BB962C8B-B14F-4D97-AF65-F5344CB8AC3E}">
        <p14:creationId xmlns:p14="http://schemas.microsoft.com/office/powerpoint/2010/main" val="103393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F6DFE394-86FE-4220-AB57-7046BD54FB38}" type="slidenum">
              <a:rPr lang="he-IL" altLang="en-US" smtClean="0"/>
              <a:pPr>
                <a:defRPr/>
              </a:pPr>
              <a:t>‹#›</a:t>
            </a:fld>
            <a:endParaRPr lang="en-US" altLang="en-US"/>
          </a:p>
        </p:txBody>
      </p:sp>
    </p:spTree>
    <p:extLst>
      <p:ext uri="{BB962C8B-B14F-4D97-AF65-F5344CB8AC3E}">
        <p14:creationId xmlns:p14="http://schemas.microsoft.com/office/powerpoint/2010/main" val="2192790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9E3CB4D3-1BB2-4C0F-BA20-E8BF5ECB2405}" type="slidenum">
              <a:rPr lang="he-IL" altLang="en-US" smtClean="0"/>
              <a:pPr>
                <a:defRPr/>
              </a:pPr>
              <a:t>‹#›</a:t>
            </a:fld>
            <a:endParaRPr lang="en-US" altLang="en-US"/>
          </a:p>
        </p:txBody>
      </p:sp>
    </p:spTree>
    <p:extLst>
      <p:ext uri="{BB962C8B-B14F-4D97-AF65-F5344CB8AC3E}">
        <p14:creationId xmlns:p14="http://schemas.microsoft.com/office/powerpoint/2010/main" val="2062230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D46FB18-DC96-4D5D-BCED-BE275EF188EB}" type="slidenum">
              <a:rPr lang="he-IL" altLang="en-US" smtClean="0"/>
              <a:pPr>
                <a:defRPr/>
              </a:pPr>
              <a:t>‹#›</a:t>
            </a:fld>
            <a:endParaRPr lang="en-US" altLang="en-US"/>
          </a:p>
        </p:txBody>
      </p:sp>
    </p:spTree>
    <p:extLst>
      <p:ext uri="{BB962C8B-B14F-4D97-AF65-F5344CB8AC3E}">
        <p14:creationId xmlns:p14="http://schemas.microsoft.com/office/powerpoint/2010/main" val="218870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E5A186C-5C1C-4139-A4A1-B4F24D87ADA2}" type="slidenum">
              <a:rPr lang="he-IL" altLang="en-US" smtClean="0"/>
              <a:pPr>
                <a:defRPr/>
              </a:pPr>
              <a:t>‹#›</a:t>
            </a:fld>
            <a:endParaRPr lang="en-US" altLang="en-US"/>
          </a:p>
        </p:txBody>
      </p:sp>
    </p:spTree>
    <p:extLst>
      <p:ext uri="{BB962C8B-B14F-4D97-AF65-F5344CB8AC3E}">
        <p14:creationId xmlns:p14="http://schemas.microsoft.com/office/powerpoint/2010/main" val="273753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E017AF3-210A-4182-BC4F-B1B7DB60AF5C}" type="slidenum">
              <a:rPr lang="he-IL" altLang="en-US" smtClean="0"/>
              <a:pPr>
                <a:defRPr/>
              </a:pPr>
              <a:t>‹#›</a:t>
            </a:fld>
            <a:endParaRPr lang="en-US" altLang="en-US"/>
          </a:p>
        </p:txBody>
      </p:sp>
    </p:spTree>
    <p:extLst>
      <p:ext uri="{BB962C8B-B14F-4D97-AF65-F5344CB8AC3E}">
        <p14:creationId xmlns:p14="http://schemas.microsoft.com/office/powerpoint/2010/main" val="886425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EE7AA-E36B-4E4A-922D-C78438A176CC}"/>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625406D4-C83D-464F-A0B4-4A0B16E3D291}"/>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72A79E-5367-45EC-A562-52531549161B}"/>
              </a:ext>
            </a:extLst>
          </p:cNvPr>
          <p:cNvSpPr>
            <a:spLocks noGrp="1"/>
          </p:cNvSpPr>
          <p:nvPr>
            <p:ph type="dt" sz="half" idx="10"/>
          </p:nvPr>
        </p:nvSpPr>
        <p:spPr/>
        <p:txBody>
          <a:bodyPr/>
          <a:lstStyle/>
          <a:p>
            <a:fld id="{C764DE79-268F-4C1A-8933-263129D2AF90}" type="datetimeFigureOut">
              <a:rPr lang="en-US" smtClean="0"/>
              <a:pPr/>
              <a:t>12/25/2023</a:t>
            </a:fld>
            <a:endParaRPr lang="en-US" dirty="0"/>
          </a:p>
        </p:txBody>
      </p:sp>
      <p:sp>
        <p:nvSpPr>
          <p:cNvPr id="5" name="Footer Placeholder 4">
            <a:extLst>
              <a:ext uri="{FF2B5EF4-FFF2-40B4-BE49-F238E27FC236}">
                <a16:creationId xmlns:a16="http://schemas.microsoft.com/office/drawing/2014/main" id="{EB5565E5-B5E4-48D8-9BDD-2DC39DF2403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AD20761-307F-4875-836B-29DA17303C44}"/>
              </a:ext>
            </a:extLst>
          </p:cNvPr>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95014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60"/>
        <p:cNvGrpSpPr/>
        <p:nvPr/>
      </p:nvGrpSpPr>
      <p:grpSpPr>
        <a:xfrm>
          <a:off x="0" y="0"/>
          <a:ext cx="0" cy="0"/>
          <a:chOff x="0" y="0"/>
          <a:chExt cx="0" cy="0"/>
        </a:xfrm>
      </p:grpSpPr>
      <p:sp>
        <p:nvSpPr>
          <p:cNvPr id="161" name="Google Shape;161;p28"/>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chemeClr val="accent1"/>
              </a:buClr>
              <a:buSzPts val="3600"/>
              <a:buFont typeface="Trebuchet MS"/>
              <a:buNone/>
              <a:defRPr sz="270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62" name="Google Shape;162;p28"/>
          <p:cNvSpPr txBox="1">
            <a:spLocks noGrp="1"/>
          </p:cNvSpPr>
          <p:nvPr>
            <p:ph type="body" idx="1"/>
          </p:nvPr>
        </p:nvSpPr>
        <p:spPr>
          <a:xfrm>
            <a:off x="508001" y="2160590"/>
            <a:ext cx="6447501" cy="3880773"/>
          </a:xfrm>
          <a:prstGeom prst="rect">
            <a:avLst/>
          </a:prstGeom>
          <a:noFill/>
          <a:ln>
            <a:noFill/>
          </a:ln>
        </p:spPr>
        <p:txBody>
          <a:bodyPr spcFirstLastPara="1" wrap="square" lIns="91425" tIns="45700" rIns="91425" bIns="45700" anchor="t" anchorCtr="0">
            <a:normAutofit/>
          </a:bodyPr>
          <a:lstStyle>
            <a:lvl1pPr marL="342900" lvl="0" indent="-240030" algn="r" rtl="1">
              <a:spcBef>
                <a:spcPts val="750"/>
              </a:spcBef>
              <a:spcAft>
                <a:spcPts val="0"/>
              </a:spcAft>
              <a:buSzPts val="1440"/>
              <a:buChar char="►"/>
              <a:defRPr/>
            </a:lvl1pPr>
            <a:lvl2pPr marL="685800" lvl="1" indent="-240030" algn="r" rtl="1">
              <a:spcBef>
                <a:spcPts val="750"/>
              </a:spcBef>
              <a:spcAft>
                <a:spcPts val="0"/>
              </a:spcAft>
              <a:buSzPts val="1440"/>
              <a:buChar char="►"/>
              <a:defRPr/>
            </a:lvl2pPr>
            <a:lvl3pPr marL="1028700" lvl="2" indent="-240029" algn="r" rtl="1">
              <a:spcBef>
                <a:spcPts val="750"/>
              </a:spcBef>
              <a:spcAft>
                <a:spcPts val="0"/>
              </a:spcAft>
              <a:buSzPts val="1440"/>
              <a:buChar char="►"/>
              <a:defRPr/>
            </a:lvl3pPr>
            <a:lvl4pPr marL="1371600" lvl="3" indent="-240029" algn="r" rtl="1">
              <a:spcBef>
                <a:spcPts val="750"/>
              </a:spcBef>
              <a:spcAft>
                <a:spcPts val="0"/>
              </a:spcAft>
              <a:buSzPts val="1440"/>
              <a:buChar char="►"/>
              <a:defRPr/>
            </a:lvl4pPr>
            <a:lvl5pPr marL="1714500" lvl="4" indent="-240029" algn="r" rtl="1">
              <a:spcBef>
                <a:spcPts val="750"/>
              </a:spcBef>
              <a:spcAft>
                <a:spcPts val="0"/>
              </a:spcAft>
              <a:buSzPts val="1440"/>
              <a:buChar char="►"/>
              <a:defRPr/>
            </a:lvl5pPr>
            <a:lvl6pPr marL="2057400" lvl="5" indent="-240029" algn="r" rtl="1">
              <a:spcBef>
                <a:spcPts val="750"/>
              </a:spcBef>
              <a:spcAft>
                <a:spcPts val="0"/>
              </a:spcAft>
              <a:buSzPts val="1440"/>
              <a:buChar char="►"/>
              <a:defRPr/>
            </a:lvl6pPr>
            <a:lvl7pPr marL="2400300" lvl="6" indent="-240029" algn="r" rtl="1">
              <a:spcBef>
                <a:spcPts val="750"/>
              </a:spcBef>
              <a:spcAft>
                <a:spcPts val="0"/>
              </a:spcAft>
              <a:buSzPts val="1440"/>
              <a:buChar char="►"/>
              <a:defRPr/>
            </a:lvl7pPr>
            <a:lvl8pPr marL="2743200" lvl="7" indent="-240030" algn="r" rtl="1">
              <a:spcBef>
                <a:spcPts val="750"/>
              </a:spcBef>
              <a:spcAft>
                <a:spcPts val="0"/>
              </a:spcAft>
              <a:buSzPts val="1440"/>
              <a:buChar char="►"/>
              <a:defRPr/>
            </a:lvl8pPr>
            <a:lvl9pPr marL="3086100" lvl="8" indent="-240030" algn="r" rtl="1">
              <a:spcBef>
                <a:spcPts val="750"/>
              </a:spcBef>
              <a:spcAft>
                <a:spcPts val="0"/>
              </a:spcAft>
              <a:buSzPts val="1440"/>
              <a:buChar char="►"/>
              <a:defRPr/>
            </a:lvl9pPr>
          </a:lstStyle>
          <a:p>
            <a:endParaRPr/>
          </a:p>
        </p:txBody>
      </p:sp>
      <p:sp>
        <p:nvSpPr>
          <p:cNvPr id="163" name="Google Shape;163;p28"/>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8"/>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8"/>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2276856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66"/>
        <p:cNvGrpSpPr/>
        <p:nvPr/>
      </p:nvGrpSpPr>
      <p:grpSpPr>
        <a:xfrm>
          <a:off x="0" y="0"/>
          <a:ext cx="0" cy="0"/>
          <a:chOff x="0" y="0"/>
          <a:chExt cx="0" cy="0"/>
        </a:xfrm>
      </p:grpSpPr>
      <p:grpSp>
        <p:nvGrpSpPr>
          <p:cNvPr id="167" name="Google Shape;167;p41"/>
          <p:cNvGrpSpPr/>
          <p:nvPr/>
        </p:nvGrpSpPr>
        <p:grpSpPr>
          <a:xfrm>
            <a:off x="0" y="-8467"/>
            <a:ext cx="9144000" cy="6866467"/>
            <a:chOff x="0" y="-8467"/>
            <a:chExt cx="12192000" cy="6866467"/>
          </a:xfrm>
        </p:grpSpPr>
        <p:cxnSp>
          <p:nvCxnSpPr>
            <p:cNvPr id="168" name="Google Shape;168;p4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69" name="Google Shape;169;p41"/>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70" name="Google Shape;170;p4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71" name="Google Shape;171;p4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72" name="Google Shape;172;p41"/>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500"/>
            </a:p>
          </p:txBody>
        </p:sp>
        <p:sp>
          <p:nvSpPr>
            <p:cNvPr id="173" name="Google Shape;173;p4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74" name="Google Shape;174;p4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75" name="Google Shape;175;p4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76" name="Google Shape;176;p4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500"/>
            </a:p>
          </p:txBody>
        </p:sp>
        <p:sp>
          <p:nvSpPr>
            <p:cNvPr id="177" name="Google Shape;177;p41"/>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500"/>
            </a:p>
          </p:txBody>
        </p:sp>
      </p:grpSp>
      <p:sp>
        <p:nvSpPr>
          <p:cNvPr id="178" name="Google Shape;178;p41"/>
          <p:cNvSpPr txBox="1">
            <a:spLocks noGrp="1"/>
          </p:cNvSpPr>
          <p:nvPr>
            <p:ph type="ctrTitle"/>
          </p:nvPr>
        </p:nvSpPr>
        <p:spPr>
          <a:xfrm>
            <a:off x="1130300" y="2404534"/>
            <a:ext cx="5825202" cy="1646302"/>
          </a:xfrm>
          <a:prstGeom prst="rect">
            <a:avLst/>
          </a:prstGeom>
          <a:noFill/>
          <a:ln>
            <a:noFill/>
          </a:ln>
        </p:spPr>
        <p:txBody>
          <a:bodyPr spcFirstLastPara="1" wrap="square" lIns="91425" tIns="45700" rIns="91425" bIns="45700" anchor="b" anchorCtr="0">
            <a:noAutofit/>
          </a:bodyPr>
          <a:lstStyle>
            <a:lvl1pPr lvl="0" algn="r" rtl="1">
              <a:spcBef>
                <a:spcPts val="0"/>
              </a:spcBef>
              <a:spcAft>
                <a:spcPts val="0"/>
              </a:spcAft>
              <a:buClr>
                <a:schemeClr val="accent1"/>
              </a:buClr>
              <a:buSzPts val="5400"/>
              <a:buFont typeface="Trebuchet MS"/>
              <a:buNone/>
              <a:defRPr sz="4050">
                <a:solidFill>
                  <a:schemeClr val="accent1"/>
                </a:solidFill>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79" name="Google Shape;179;p41"/>
          <p:cNvSpPr txBox="1">
            <a:spLocks noGrp="1"/>
          </p:cNvSpPr>
          <p:nvPr>
            <p:ph type="subTitle" idx="1"/>
          </p:nvPr>
        </p:nvSpPr>
        <p:spPr>
          <a:xfrm>
            <a:off x="1130300" y="4050834"/>
            <a:ext cx="5825202" cy="1096899"/>
          </a:xfrm>
          <a:prstGeom prst="rect">
            <a:avLst/>
          </a:prstGeom>
          <a:noFill/>
          <a:ln>
            <a:noFill/>
          </a:ln>
        </p:spPr>
        <p:txBody>
          <a:bodyPr spcFirstLastPara="1" wrap="square" lIns="91425" tIns="45700" rIns="91425" bIns="45700" anchor="t" anchorCtr="0">
            <a:normAutofit/>
          </a:bodyPr>
          <a:lstStyle>
            <a:lvl1pPr lvl="0" algn="r" rtl="1">
              <a:spcBef>
                <a:spcPts val="750"/>
              </a:spcBef>
              <a:spcAft>
                <a:spcPts val="0"/>
              </a:spcAft>
              <a:buSzPts val="1440"/>
              <a:buNone/>
              <a:defRPr>
                <a:solidFill>
                  <a:srgbClr val="7F7F7F"/>
                </a:solidFill>
              </a:defRPr>
            </a:lvl1pPr>
            <a:lvl2pPr lvl="1" algn="ctr" rtl="1">
              <a:spcBef>
                <a:spcPts val="750"/>
              </a:spcBef>
              <a:spcAft>
                <a:spcPts val="0"/>
              </a:spcAft>
              <a:buSzPts val="1280"/>
              <a:buNone/>
              <a:defRPr>
                <a:solidFill>
                  <a:srgbClr val="888888"/>
                </a:solidFill>
              </a:defRPr>
            </a:lvl2pPr>
            <a:lvl3pPr lvl="2" algn="ctr" rtl="1">
              <a:spcBef>
                <a:spcPts val="750"/>
              </a:spcBef>
              <a:spcAft>
                <a:spcPts val="0"/>
              </a:spcAft>
              <a:buSzPts val="1120"/>
              <a:buNone/>
              <a:defRPr>
                <a:solidFill>
                  <a:srgbClr val="888888"/>
                </a:solidFill>
              </a:defRPr>
            </a:lvl3pPr>
            <a:lvl4pPr lvl="3" algn="ctr" rtl="1">
              <a:spcBef>
                <a:spcPts val="750"/>
              </a:spcBef>
              <a:spcAft>
                <a:spcPts val="0"/>
              </a:spcAft>
              <a:buSzPts val="960"/>
              <a:buNone/>
              <a:defRPr>
                <a:solidFill>
                  <a:srgbClr val="888888"/>
                </a:solidFill>
              </a:defRPr>
            </a:lvl4pPr>
            <a:lvl5pPr lvl="4" algn="ctr" rtl="1">
              <a:spcBef>
                <a:spcPts val="750"/>
              </a:spcBef>
              <a:spcAft>
                <a:spcPts val="0"/>
              </a:spcAft>
              <a:buSzPts val="960"/>
              <a:buNone/>
              <a:defRPr>
                <a:solidFill>
                  <a:srgbClr val="888888"/>
                </a:solidFill>
              </a:defRPr>
            </a:lvl5pPr>
            <a:lvl6pPr lvl="5" algn="ctr" rtl="1">
              <a:spcBef>
                <a:spcPts val="750"/>
              </a:spcBef>
              <a:spcAft>
                <a:spcPts val="0"/>
              </a:spcAft>
              <a:buSzPts val="960"/>
              <a:buNone/>
              <a:defRPr>
                <a:solidFill>
                  <a:srgbClr val="888888"/>
                </a:solidFill>
              </a:defRPr>
            </a:lvl6pPr>
            <a:lvl7pPr lvl="6" algn="ctr" rtl="1">
              <a:spcBef>
                <a:spcPts val="750"/>
              </a:spcBef>
              <a:spcAft>
                <a:spcPts val="0"/>
              </a:spcAft>
              <a:buSzPts val="960"/>
              <a:buNone/>
              <a:defRPr>
                <a:solidFill>
                  <a:srgbClr val="888888"/>
                </a:solidFill>
              </a:defRPr>
            </a:lvl7pPr>
            <a:lvl8pPr lvl="7" algn="ctr" rtl="1">
              <a:spcBef>
                <a:spcPts val="750"/>
              </a:spcBef>
              <a:spcAft>
                <a:spcPts val="0"/>
              </a:spcAft>
              <a:buSzPts val="960"/>
              <a:buNone/>
              <a:defRPr>
                <a:solidFill>
                  <a:srgbClr val="888888"/>
                </a:solidFill>
              </a:defRPr>
            </a:lvl8pPr>
            <a:lvl9pPr lvl="8" algn="ctr" rtl="1">
              <a:spcBef>
                <a:spcPts val="750"/>
              </a:spcBef>
              <a:spcAft>
                <a:spcPts val="0"/>
              </a:spcAft>
              <a:buSzPts val="960"/>
              <a:buNone/>
              <a:defRPr>
                <a:solidFill>
                  <a:srgbClr val="888888"/>
                </a:solidFill>
              </a:defRPr>
            </a:lvl9pPr>
          </a:lstStyle>
          <a:p>
            <a:endParaRPr/>
          </a:p>
        </p:txBody>
      </p:sp>
      <p:sp>
        <p:nvSpPr>
          <p:cNvPr id="180" name="Google Shape;180;p41"/>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41"/>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41"/>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3231541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83"/>
        <p:cNvGrpSpPr/>
        <p:nvPr/>
      </p:nvGrpSpPr>
      <p:grpSpPr>
        <a:xfrm>
          <a:off x="0" y="0"/>
          <a:ext cx="0" cy="0"/>
          <a:chOff x="0" y="0"/>
          <a:chExt cx="0" cy="0"/>
        </a:xfrm>
      </p:grpSpPr>
      <p:sp>
        <p:nvSpPr>
          <p:cNvPr id="184" name="Google Shape;184;p42"/>
          <p:cNvSpPr txBox="1">
            <a:spLocks noGrp="1"/>
          </p:cNvSpPr>
          <p:nvPr>
            <p:ph type="title"/>
          </p:nvPr>
        </p:nvSpPr>
        <p:spPr>
          <a:xfrm>
            <a:off x="508001" y="2700868"/>
            <a:ext cx="6447501" cy="1826581"/>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chemeClr val="accent1"/>
              </a:buClr>
              <a:buSzPts val="4000"/>
              <a:buFont typeface="Trebuchet MS"/>
              <a:buNone/>
              <a:defRPr sz="30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85" name="Google Shape;185;p42"/>
          <p:cNvSpPr txBox="1">
            <a:spLocks noGrp="1"/>
          </p:cNvSpPr>
          <p:nvPr>
            <p:ph type="body" idx="1"/>
          </p:nvPr>
        </p:nvSpPr>
        <p:spPr>
          <a:xfrm>
            <a:off x="508001" y="4527448"/>
            <a:ext cx="6447501" cy="860400"/>
          </a:xfrm>
          <a:prstGeom prst="rect">
            <a:avLst/>
          </a:prstGeom>
          <a:noFill/>
          <a:ln>
            <a:noFill/>
          </a:ln>
        </p:spPr>
        <p:txBody>
          <a:bodyPr spcFirstLastPara="1" wrap="square" lIns="91425" tIns="45700" rIns="91425" bIns="45700" anchor="t" anchorCtr="0">
            <a:normAutofit/>
          </a:bodyPr>
          <a:lstStyle>
            <a:lvl1pPr marL="342900" lvl="0" indent="-171450" algn="l" rtl="1">
              <a:spcBef>
                <a:spcPts val="750"/>
              </a:spcBef>
              <a:spcAft>
                <a:spcPts val="0"/>
              </a:spcAft>
              <a:buSzPts val="1600"/>
              <a:buNone/>
              <a:defRPr sz="1500">
                <a:solidFill>
                  <a:srgbClr val="7F7F7F"/>
                </a:solidFill>
              </a:defRPr>
            </a:lvl1pPr>
            <a:lvl2pPr marL="685800" lvl="1" indent="-171450" algn="r" rtl="1">
              <a:spcBef>
                <a:spcPts val="750"/>
              </a:spcBef>
              <a:spcAft>
                <a:spcPts val="0"/>
              </a:spcAft>
              <a:buSzPts val="1440"/>
              <a:buNone/>
              <a:defRPr sz="1350">
                <a:solidFill>
                  <a:srgbClr val="888888"/>
                </a:solidFill>
              </a:defRPr>
            </a:lvl2pPr>
            <a:lvl3pPr marL="1028700" lvl="2" indent="-171450" algn="r" rtl="1">
              <a:spcBef>
                <a:spcPts val="750"/>
              </a:spcBef>
              <a:spcAft>
                <a:spcPts val="0"/>
              </a:spcAft>
              <a:buSzPts val="1280"/>
              <a:buNone/>
              <a:defRPr sz="1200">
                <a:solidFill>
                  <a:srgbClr val="888888"/>
                </a:solidFill>
              </a:defRPr>
            </a:lvl3pPr>
            <a:lvl4pPr marL="1371600" lvl="3" indent="-171450" algn="r" rtl="1">
              <a:spcBef>
                <a:spcPts val="750"/>
              </a:spcBef>
              <a:spcAft>
                <a:spcPts val="0"/>
              </a:spcAft>
              <a:buSzPts val="1120"/>
              <a:buNone/>
              <a:defRPr sz="1050">
                <a:solidFill>
                  <a:srgbClr val="888888"/>
                </a:solidFill>
              </a:defRPr>
            </a:lvl4pPr>
            <a:lvl5pPr marL="1714500" lvl="4" indent="-171450" algn="r" rtl="1">
              <a:spcBef>
                <a:spcPts val="750"/>
              </a:spcBef>
              <a:spcAft>
                <a:spcPts val="0"/>
              </a:spcAft>
              <a:buSzPts val="1120"/>
              <a:buNone/>
              <a:defRPr sz="1050">
                <a:solidFill>
                  <a:srgbClr val="888888"/>
                </a:solidFill>
              </a:defRPr>
            </a:lvl5pPr>
            <a:lvl6pPr marL="2057400" lvl="5" indent="-171450" algn="r" rtl="1">
              <a:spcBef>
                <a:spcPts val="750"/>
              </a:spcBef>
              <a:spcAft>
                <a:spcPts val="0"/>
              </a:spcAft>
              <a:buSzPts val="1120"/>
              <a:buNone/>
              <a:defRPr sz="1050">
                <a:solidFill>
                  <a:srgbClr val="888888"/>
                </a:solidFill>
              </a:defRPr>
            </a:lvl6pPr>
            <a:lvl7pPr marL="2400300" lvl="6" indent="-171450" algn="r" rtl="1">
              <a:spcBef>
                <a:spcPts val="750"/>
              </a:spcBef>
              <a:spcAft>
                <a:spcPts val="0"/>
              </a:spcAft>
              <a:buSzPts val="1120"/>
              <a:buNone/>
              <a:defRPr sz="1050">
                <a:solidFill>
                  <a:srgbClr val="888888"/>
                </a:solidFill>
              </a:defRPr>
            </a:lvl7pPr>
            <a:lvl8pPr marL="2743200" lvl="7" indent="-171450" algn="r" rtl="1">
              <a:spcBef>
                <a:spcPts val="750"/>
              </a:spcBef>
              <a:spcAft>
                <a:spcPts val="0"/>
              </a:spcAft>
              <a:buSzPts val="1120"/>
              <a:buNone/>
              <a:defRPr sz="1050">
                <a:solidFill>
                  <a:srgbClr val="888888"/>
                </a:solidFill>
              </a:defRPr>
            </a:lvl8pPr>
            <a:lvl9pPr marL="3086100" lvl="8" indent="-171450" algn="r" rtl="1">
              <a:spcBef>
                <a:spcPts val="750"/>
              </a:spcBef>
              <a:spcAft>
                <a:spcPts val="0"/>
              </a:spcAft>
              <a:buSzPts val="1120"/>
              <a:buNone/>
              <a:defRPr sz="1050">
                <a:solidFill>
                  <a:srgbClr val="888888"/>
                </a:solidFill>
              </a:defRPr>
            </a:lvl9pPr>
          </a:lstStyle>
          <a:p>
            <a:endParaRPr/>
          </a:p>
        </p:txBody>
      </p:sp>
      <p:sp>
        <p:nvSpPr>
          <p:cNvPr id="186" name="Google Shape;186;p42"/>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42"/>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42"/>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1893408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89"/>
        <p:cNvGrpSpPr/>
        <p:nvPr/>
      </p:nvGrpSpPr>
      <p:grpSpPr>
        <a:xfrm>
          <a:off x="0" y="0"/>
          <a:ext cx="0" cy="0"/>
          <a:chOff x="0" y="0"/>
          <a:chExt cx="0" cy="0"/>
        </a:xfrm>
      </p:grpSpPr>
      <p:sp>
        <p:nvSpPr>
          <p:cNvPr id="190" name="Google Shape;190;p43"/>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chemeClr val="accent1"/>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91" name="Google Shape;191;p43"/>
          <p:cNvSpPr txBox="1">
            <a:spLocks noGrp="1"/>
          </p:cNvSpPr>
          <p:nvPr>
            <p:ph type="body" idx="1"/>
          </p:nvPr>
        </p:nvSpPr>
        <p:spPr>
          <a:xfrm>
            <a:off x="508001" y="2160589"/>
            <a:ext cx="3138026" cy="3880772"/>
          </a:xfrm>
          <a:prstGeom prst="rect">
            <a:avLst/>
          </a:prstGeom>
          <a:noFill/>
          <a:ln>
            <a:noFill/>
          </a:ln>
        </p:spPr>
        <p:txBody>
          <a:bodyPr spcFirstLastPara="1" wrap="square" lIns="91425" tIns="45700" rIns="91425" bIns="45700" anchor="t" anchorCtr="0">
            <a:normAutofit/>
          </a:bodyPr>
          <a:lstStyle>
            <a:lvl1pPr marL="342900" lvl="0" indent="-240030" algn="r" rtl="1">
              <a:spcBef>
                <a:spcPts val="750"/>
              </a:spcBef>
              <a:spcAft>
                <a:spcPts val="0"/>
              </a:spcAft>
              <a:buSzPts val="1440"/>
              <a:buChar char="►"/>
              <a:defRPr/>
            </a:lvl1pPr>
            <a:lvl2pPr marL="685800" lvl="1" indent="-240030" algn="r" rtl="1">
              <a:spcBef>
                <a:spcPts val="750"/>
              </a:spcBef>
              <a:spcAft>
                <a:spcPts val="0"/>
              </a:spcAft>
              <a:buSzPts val="1440"/>
              <a:buChar char="►"/>
              <a:defRPr/>
            </a:lvl2pPr>
            <a:lvl3pPr marL="1028700" lvl="2" indent="-240029" algn="r" rtl="1">
              <a:spcBef>
                <a:spcPts val="750"/>
              </a:spcBef>
              <a:spcAft>
                <a:spcPts val="0"/>
              </a:spcAft>
              <a:buSzPts val="1440"/>
              <a:buChar char="►"/>
              <a:defRPr/>
            </a:lvl3pPr>
            <a:lvl4pPr marL="1371600" lvl="3" indent="-240029" algn="r" rtl="1">
              <a:spcBef>
                <a:spcPts val="750"/>
              </a:spcBef>
              <a:spcAft>
                <a:spcPts val="0"/>
              </a:spcAft>
              <a:buSzPts val="1440"/>
              <a:buChar char="►"/>
              <a:defRPr/>
            </a:lvl4pPr>
            <a:lvl5pPr marL="1714500" lvl="4" indent="-240029" algn="r" rtl="1">
              <a:spcBef>
                <a:spcPts val="750"/>
              </a:spcBef>
              <a:spcAft>
                <a:spcPts val="0"/>
              </a:spcAft>
              <a:buSzPts val="1440"/>
              <a:buChar char="►"/>
              <a:defRPr/>
            </a:lvl5pPr>
            <a:lvl6pPr marL="2057400" lvl="5" indent="-240029" algn="r" rtl="1">
              <a:spcBef>
                <a:spcPts val="750"/>
              </a:spcBef>
              <a:spcAft>
                <a:spcPts val="0"/>
              </a:spcAft>
              <a:buSzPts val="1440"/>
              <a:buChar char="►"/>
              <a:defRPr/>
            </a:lvl6pPr>
            <a:lvl7pPr marL="2400300" lvl="6" indent="-240029" algn="r" rtl="1">
              <a:spcBef>
                <a:spcPts val="750"/>
              </a:spcBef>
              <a:spcAft>
                <a:spcPts val="0"/>
              </a:spcAft>
              <a:buSzPts val="1440"/>
              <a:buChar char="►"/>
              <a:defRPr/>
            </a:lvl7pPr>
            <a:lvl8pPr marL="2743200" lvl="7" indent="-240030" algn="r" rtl="1">
              <a:spcBef>
                <a:spcPts val="750"/>
              </a:spcBef>
              <a:spcAft>
                <a:spcPts val="0"/>
              </a:spcAft>
              <a:buSzPts val="1440"/>
              <a:buChar char="►"/>
              <a:defRPr/>
            </a:lvl8pPr>
            <a:lvl9pPr marL="3086100" lvl="8" indent="-240030" algn="r" rtl="1">
              <a:spcBef>
                <a:spcPts val="750"/>
              </a:spcBef>
              <a:spcAft>
                <a:spcPts val="0"/>
              </a:spcAft>
              <a:buSzPts val="1440"/>
              <a:buChar char="►"/>
              <a:defRPr/>
            </a:lvl9pPr>
          </a:lstStyle>
          <a:p>
            <a:endParaRPr/>
          </a:p>
        </p:txBody>
      </p:sp>
      <p:sp>
        <p:nvSpPr>
          <p:cNvPr id="192" name="Google Shape;192;p43"/>
          <p:cNvSpPr txBox="1">
            <a:spLocks noGrp="1"/>
          </p:cNvSpPr>
          <p:nvPr>
            <p:ph type="body" idx="2"/>
          </p:nvPr>
        </p:nvSpPr>
        <p:spPr>
          <a:xfrm>
            <a:off x="3817477" y="2160590"/>
            <a:ext cx="3138026" cy="3880773"/>
          </a:xfrm>
          <a:prstGeom prst="rect">
            <a:avLst/>
          </a:prstGeom>
          <a:noFill/>
          <a:ln>
            <a:noFill/>
          </a:ln>
        </p:spPr>
        <p:txBody>
          <a:bodyPr spcFirstLastPara="1" wrap="square" lIns="91425" tIns="45700" rIns="91425" bIns="45700" anchor="t" anchorCtr="0">
            <a:normAutofit/>
          </a:bodyPr>
          <a:lstStyle>
            <a:lvl1pPr marL="342900" lvl="0" indent="-240030" algn="r" rtl="1">
              <a:spcBef>
                <a:spcPts val="750"/>
              </a:spcBef>
              <a:spcAft>
                <a:spcPts val="0"/>
              </a:spcAft>
              <a:buSzPts val="1440"/>
              <a:buChar char="►"/>
              <a:defRPr/>
            </a:lvl1pPr>
            <a:lvl2pPr marL="685800" lvl="1" indent="-240030" algn="r" rtl="1">
              <a:spcBef>
                <a:spcPts val="750"/>
              </a:spcBef>
              <a:spcAft>
                <a:spcPts val="0"/>
              </a:spcAft>
              <a:buSzPts val="1440"/>
              <a:buChar char="►"/>
              <a:defRPr/>
            </a:lvl2pPr>
            <a:lvl3pPr marL="1028700" lvl="2" indent="-240029" algn="r" rtl="1">
              <a:spcBef>
                <a:spcPts val="750"/>
              </a:spcBef>
              <a:spcAft>
                <a:spcPts val="0"/>
              </a:spcAft>
              <a:buSzPts val="1440"/>
              <a:buChar char="►"/>
              <a:defRPr/>
            </a:lvl3pPr>
            <a:lvl4pPr marL="1371600" lvl="3" indent="-240029" algn="r" rtl="1">
              <a:spcBef>
                <a:spcPts val="750"/>
              </a:spcBef>
              <a:spcAft>
                <a:spcPts val="0"/>
              </a:spcAft>
              <a:buSzPts val="1440"/>
              <a:buChar char="►"/>
              <a:defRPr/>
            </a:lvl4pPr>
            <a:lvl5pPr marL="1714500" lvl="4" indent="-240029" algn="r" rtl="1">
              <a:spcBef>
                <a:spcPts val="750"/>
              </a:spcBef>
              <a:spcAft>
                <a:spcPts val="0"/>
              </a:spcAft>
              <a:buSzPts val="1440"/>
              <a:buChar char="►"/>
              <a:defRPr/>
            </a:lvl5pPr>
            <a:lvl6pPr marL="2057400" lvl="5" indent="-240029" algn="r" rtl="1">
              <a:spcBef>
                <a:spcPts val="750"/>
              </a:spcBef>
              <a:spcAft>
                <a:spcPts val="0"/>
              </a:spcAft>
              <a:buSzPts val="1440"/>
              <a:buChar char="►"/>
              <a:defRPr/>
            </a:lvl6pPr>
            <a:lvl7pPr marL="2400300" lvl="6" indent="-240029" algn="r" rtl="1">
              <a:spcBef>
                <a:spcPts val="750"/>
              </a:spcBef>
              <a:spcAft>
                <a:spcPts val="0"/>
              </a:spcAft>
              <a:buSzPts val="1440"/>
              <a:buChar char="►"/>
              <a:defRPr/>
            </a:lvl7pPr>
            <a:lvl8pPr marL="2743200" lvl="7" indent="-240030" algn="r" rtl="1">
              <a:spcBef>
                <a:spcPts val="750"/>
              </a:spcBef>
              <a:spcAft>
                <a:spcPts val="0"/>
              </a:spcAft>
              <a:buSzPts val="1440"/>
              <a:buChar char="►"/>
              <a:defRPr/>
            </a:lvl8pPr>
            <a:lvl9pPr marL="3086100" lvl="8" indent="-240030" algn="r" rtl="1">
              <a:spcBef>
                <a:spcPts val="750"/>
              </a:spcBef>
              <a:spcAft>
                <a:spcPts val="0"/>
              </a:spcAft>
              <a:buSzPts val="1440"/>
              <a:buChar char="►"/>
              <a:defRPr/>
            </a:lvl9pPr>
          </a:lstStyle>
          <a:p>
            <a:endParaRPr/>
          </a:p>
        </p:txBody>
      </p:sp>
      <p:sp>
        <p:nvSpPr>
          <p:cNvPr id="193" name="Google Shape;193;p43"/>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43"/>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43"/>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984760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96"/>
        <p:cNvGrpSpPr/>
        <p:nvPr/>
      </p:nvGrpSpPr>
      <p:grpSpPr>
        <a:xfrm>
          <a:off x="0" y="0"/>
          <a:ext cx="0" cy="0"/>
          <a:chOff x="0" y="0"/>
          <a:chExt cx="0" cy="0"/>
        </a:xfrm>
      </p:grpSpPr>
      <p:sp>
        <p:nvSpPr>
          <p:cNvPr id="197" name="Google Shape;197;p44"/>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chemeClr val="accent1"/>
              </a:buClr>
              <a:buSzPts val="3600"/>
              <a:buFont typeface="Trebuchet MS"/>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98" name="Google Shape;198;p44"/>
          <p:cNvSpPr txBox="1">
            <a:spLocks noGrp="1"/>
          </p:cNvSpPr>
          <p:nvPr>
            <p:ph type="body" idx="1"/>
          </p:nvPr>
        </p:nvSpPr>
        <p:spPr>
          <a:xfrm>
            <a:off x="506809" y="2160983"/>
            <a:ext cx="3139217" cy="576262"/>
          </a:xfrm>
          <a:prstGeom prst="rect">
            <a:avLst/>
          </a:prstGeom>
          <a:noFill/>
          <a:ln>
            <a:noFill/>
          </a:ln>
        </p:spPr>
        <p:txBody>
          <a:bodyPr spcFirstLastPara="1" wrap="square" lIns="91425" tIns="45700" rIns="91425" bIns="45700" anchor="b" anchorCtr="0">
            <a:noAutofit/>
          </a:bodyPr>
          <a:lstStyle>
            <a:lvl1pPr marL="342900" lvl="0" indent="-171450" algn="r" rtl="1">
              <a:spcBef>
                <a:spcPts val="750"/>
              </a:spcBef>
              <a:spcAft>
                <a:spcPts val="0"/>
              </a:spcAft>
              <a:buSzPts val="1920"/>
              <a:buNone/>
              <a:defRPr sz="1800" b="0"/>
            </a:lvl1pPr>
            <a:lvl2pPr marL="685800" lvl="1" indent="-171450" algn="r" rtl="1">
              <a:spcBef>
                <a:spcPts val="750"/>
              </a:spcBef>
              <a:spcAft>
                <a:spcPts val="0"/>
              </a:spcAft>
              <a:buSzPts val="1600"/>
              <a:buNone/>
              <a:defRPr sz="1500" b="1"/>
            </a:lvl2pPr>
            <a:lvl3pPr marL="1028700" lvl="2" indent="-171450" algn="r" rtl="1">
              <a:spcBef>
                <a:spcPts val="750"/>
              </a:spcBef>
              <a:spcAft>
                <a:spcPts val="0"/>
              </a:spcAft>
              <a:buSzPts val="1440"/>
              <a:buNone/>
              <a:defRPr sz="1350" b="1"/>
            </a:lvl3pPr>
            <a:lvl4pPr marL="1371600" lvl="3" indent="-171450" algn="r" rtl="1">
              <a:spcBef>
                <a:spcPts val="750"/>
              </a:spcBef>
              <a:spcAft>
                <a:spcPts val="0"/>
              </a:spcAft>
              <a:buSzPts val="1280"/>
              <a:buNone/>
              <a:defRPr sz="1200" b="1"/>
            </a:lvl4pPr>
            <a:lvl5pPr marL="1714500" lvl="4" indent="-171450" algn="r" rtl="1">
              <a:spcBef>
                <a:spcPts val="750"/>
              </a:spcBef>
              <a:spcAft>
                <a:spcPts val="0"/>
              </a:spcAft>
              <a:buSzPts val="1280"/>
              <a:buNone/>
              <a:defRPr sz="1200" b="1"/>
            </a:lvl5pPr>
            <a:lvl6pPr marL="2057400" lvl="5" indent="-171450" algn="r" rtl="1">
              <a:spcBef>
                <a:spcPts val="750"/>
              </a:spcBef>
              <a:spcAft>
                <a:spcPts val="0"/>
              </a:spcAft>
              <a:buSzPts val="1280"/>
              <a:buNone/>
              <a:defRPr sz="1200" b="1"/>
            </a:lvl6pPr>
            <a:lvl7pPr marL="2400300" lvl="6" indent="-171450" algn="r" rtl="1">
              <a:spcBef>
                <a:spcPts val="750"/>
              </a:spcBef>
              <a:spcAft>
                <a:spcPts val="0"/>
              </a:spcAft>
              <a:buSzPts val="1280"/>
              <a:buNone/>
              <a:defRPr sz="1200" b="1"/>
            </a:lvl7pPr>
            <a:lvl8pPr marL="2743200" lvl="7" indent="-171450" algn="r" rtl="1">
              <a:spcBef>
                <a:spcPts val="750"/>
              </a:spcBef>
              <a:spcAft>
                <a:spcPts val="0"/>
              </a:spcAft>
              <a:buSzPts val="1280"/>
              <a:buNone/>
              <a:defRPr sz="1200" b="1"/>
            </a:lvl8pPr>
            <a:lvl9pPr marL="3086100" lvl="8" indent="-171450" algn="r" rtl="1">
              <a:spcBef>
                <a:spcPts val="750"/>
              </a:spcBef>
              <a:spcAft>
                <a:spcPts val="0"/>
              </a:spcAft>
              <a:buSzPts val="1280"/>
              <a:buNone/>
              <a:defRPr sz="1200" b="1"/>
            </a:lvl9pPr>
          </a:lstStyle>
          <a:p>
            <a:endParaRPr/>
          </a:p>
        </p:txBody>
      </p:sp>
      <p:sp>
        <p:nvSpPr>
          <p:cNvPr id="199" name="Google Shape;199;p44"/>
          <p:cNvSpPr txBox="1">
            <a:spLocks noGrp="1"/>
          </p:cNvSpPr>
          <p:nvPr>
            <p:ph type="body" idx="2"/>
          </p:nvPr>
        </p:nvSpPr>
        <p:spPr>
          <a:xfrm>
            <a:off x="506809" y="2737246"/>
            <a:ext cx="3139217" cy="3304117"/>
          </a:xfrm>
          <a:prstGeom prst="rect">
            <a:avLst/>
          </a:prstGeom>
          <a:noFill/>
          <a:ln>
            <a:noFill/>
          </a:ln>
        </p:spPr>
        <p:txBody>
          <a:bodyPr spcFirstLastPara="1" wrap="square" lIns="91425" tIns="45700" rIns="91425" bIns="45700" anchor="t" anchorCtr="0">
            <a:normAutofit/>
          </a:bodyPr>
          <a:lstStyle>
            <a:lvl1pPr marL="342900" lvl="0" indent="-240030" algn="r" rtl="1">
              <a:spcBef>
                <a:spcPts val="750"/>
              </a:spcBef>
              <a:spcAft>
                <a:spcPts val="0"/>
              </a:spcAft>
              <a:buSzPts val="1440"/>
              <a:buChar char="►"/>
              <a:defRPr/>
            </a:lvl1pPr>
            <a:lvl2pPr marL="685800" lvl="1" indent="-240030" algn="r" rtl="1">
              <a:spcBef>
                <a:spcPts val="750"/>
              </a:spcBef>
              <a:spcAft>
                <a:spcPts val="0"/>
              </a:spcAft>
              <a:buSzPts val="1440"/>
              <a:buChar char="►"/>
              <a:defRPr/>
            </a:lvl2pPr>
            <a:lvl3pPr marL="1028700" lvl="2" indent="-240029" algn="r" rtl="1">
              <a:spcBef>
                <a:spcPts val="750"/>
              </a:spcBef>
              <a:spcAft>
                <a:spcPts val="0"/>
              </a:spcAft>
              <a:buSzPts val="1440"/>
              <a:buChar char="►"/>
              <a:defRPr/>
            </a:lvl3pPr>
            <a:lvl4pPr marL="1371600" lvl="3" indent="-240029" algn="r" rtl="1">
              <a:spcBef>
                <a:spcPts val="750"/>
              </a:spcBef>
              <a:spcAft>
                <a:spcPts val="0"/>
              </a:spcAft>
              <a:buSzPts val="1440"/>
              <a:buChar char="►"/>
              <a:defRPr/>
            </a:lvl4pPr>
            <a:lvl5pPr marL="1714500" lvl="4" indent="-240029" algn="r" rtl="1">
              <a:spcBef>
                <a:spcPts val="750"/>
              </a:spcBef>
              <a:spcAft>
                <a:spcPts val="0"/>
              </a:spcAft>
              <a:buSzPts val="1440"/>
              <a:buChar char="►"/>
              <a:defRPr/>
            </a:lvl5pPr>
            <a:lvl6pPr marL="2057400" lvl="5" indent="-240029" algn="r" rtl="1">
              <a:spcBef>
                <a:spcPts val="750"/>
              </a:spcBef>
              <a:spcAft>
                <a:spcPts val="0"/>
              </a:spcAft>
              <a:buSzPts val="1440"/>
              <a:buChar char="►"/>
              <a:defRPr/>
            </a:lvl6pPr>
            <a:lvl7pPr marL="2400300" lvl="6" indent="-240029" algn="r" rtl="1">
              <a:spcBef>
                <a:spcPts val="750"/>
              </a:spcBef>
              <a:spcAft>
                <a:spcPts val="0"/>
              </a:spcAft>
              <a:buSzPts val="1440"/>
              <a:buChar char="►"/>
              <a:defRPr/>
            </a:lvl7pPr>
            <a:lvl8pPr marL="2743200" lvl="7" indent="-240030" algn="r" rtl="1">
              <a:spcBef>
                <a:spcPts val="750"/>
              </a:spcBef>
              <a:spcAft>
                <a:spcPts val="0"/>
              </a:spcAft>
              <a:buSzPts val="1440"/>
              <a:buChar char="►"/>
              <a:defRPr/>
            </a:lvl8pPr>
            <a:lvl9pPr marL="3086100" lvl="8" indent="-240030" algn="r" rtl="1">
              <a:spcBef>
                <a:spcPts val="750"/>
              </a:spcBef>
              <a:spcAft>
                <a:spcPts val="0"/>
              </a:spcAft>
              <a:buSzPts val="1440"/>
              <a:buChar char="►"/>
              <a:defRPr/>
            </a:lvl9pPr>
          </a:lstStyle>
          <a:p>
            <a:endParaRPr/>
          </a:p>
        </p:txBody>
      </p:sp>
      <p:sp>
        <p:nvSpPr>
          <p:cNvPr id="200" name="Google Shape;200;p44"/>
          <p:cNvSpPr txBox="1">
            <a:spLocks noGrp="1"/>
          </p:cNvSpPr>
          <p:nvPr>
            <p:ph type="body" idx="3"/>
          </p:nvPr>
        </p:nvSpPr>
        <p:spPr>
          <a:xfrm>
            <a:off x="3816287" y="2160983"/>
            <a:ext cx="3139214" cy="576262"/>
          </a:xfrm>
          <a:prstGeom prst="rect">
            <a:avLst/>
          </a:prstGeom>
          <a:noFill/>
          <a:ln>
            <a:noFill/>
          </a:ln>
        </p:spPr>
        <p:txBody>
          <a:bodyPr spcFirstLastPara="1" wrap="square" lIns="91425" tIns="45700" rIns="91425" bIns="45700" anchor="b" anchorCtr="0">
            <a:noAutofit/>
          </a:bodyPr>
          <a:lstStyle>
            <a:lvl1pPr marL="342900" lvl="0" indent="-171450" algn="r" rtl="1">
              <a:spcBef>
                <a:spcPts val="750"/>
              </a:spcBef>
              <a:spcAft>
                <a:spcPts val="0"/>
              </a:spcAft>
              <a:buSzPts val="1920"/>
              <a:buNone/>
              <a:defRPr sz="1800" b="0"/>
            </a:lvl1pPr>
            <a:lvl2pPr marL="685800" lvl="1" indent="-171450" algn="r" rtl="1">
              <a:spcBef>
                <a:spcPts val="750"/>
              </a:spcBef>
              <a:spcAft>
                <a:spcPts val="0"/>
              </a:spcAft>
              <a:buSzPts val="1600"/>
              <a:buNone/>
              <a:defRPr sz="1500" b="1"/>
            </a:lvl2pPr>
            <a:lvl3pPr marL="1028700" lvl="2" indent="-171450" algn="r" rtl="1">
              <a:spcBef>
                <a:spcPts val="750"/>
              </a:spcBef>
              <a:spcAft>
                <a:spcPts val="0"/>
              </a:spcAft>
              <a:buSzPts val="1440"/>
              <a:buNone/>
              <a:defRPr sz="1350" b="1"/>
            </a:lvl3pPr>
            <a:lvl4pPr marL="1371600" lvl="3" indent="-171450" algn="r" rtl="1">
              <a:spcBef>
                <a:spcPts val="750"/>
              </a:spcBef>
              <a:spcAft>
                <a:spcPts val="0"/>
              </a:spcAft>
              <a:buSzPts val="1280"/>
              <a:buNone/>
              <a:defRPr sz="1200" b="1"/>
            </a:lvl4pPr>
            <a:lvl5pPr marL="1714500" lvl="4" indent="-171450" algn="r" rtl="1">
              <a:spcBef>
                <a:spcPts val="750"/>
              </a:spcBef>
              <a:spcAft>
                <a:spcPts val="0"/>
              </a:spcAft>
              <a:buSzPts val="1280"/>
              <a:buNone/>
              <a:defRPr sz="1200" b="1"/>
            </a:lvl5pPr>
            <a:lvl6pPr marL="2057400" lvl="5" indent="-171450" algn="r" rtl="1">
              <a:spcBef>
                <a:spcPts val="750"/>
              </a:spcBef>
              <a:spcAft>
                <a:spcPts val="0"/>
              </a:spcAft>
              <a:buSzPts val="1280"/>
              <a:buNone/>
              <a:defRPr sz="1200" b="1"/>
            </a:lvl6pPr>
            <a:lvl7pPr marL="2400300" lvl="6" indent="-171450" algn="r" rtl="1">
              <a:spcBef>
                <a:spcPts val="750"/>
              </a:spcBef>
              <a:spcAft>
                <a:spcPts val="0"/>
              </a:spcAft>
              <a:buSzPts val="1280"/>
              <a:buNone/>
              <a:defRPr sz="1200" b="1"/>
            </a:lvl7pPr>
            <a:lvl8pPr marL="2743200" lvl="7" indent="-171450" algn="r" rtl="1">
              <a:spcBef>
                <a:spcPts val="750"/>
              </a:spcBef>
              <a:spcAft>
                <a:spcPts val="0"/>
              </a:spcAft>
              <a:buSzPts val="1280"/>
              <a:buNone/>
              <a:defRPr sz="1200" b="1"/>
            </a:lvl8pPr>
            <a:lvl9pPr marL="3086100" lvl="8" indent="-171450" algn="r" rtl="1">
              <a:spcBef>
                <a:spcPts val="750"/>
              </a:spcBef>
              <a:spcAft>
                <a:spcPts val="0"/>
              </a:spcAft>
              <a:buSzPts val="1280"/>
              <a:buNone/>
              <a:defRPr sz="1200" b="1"/>
            </a:lvl9pPr>
          </a:lstStyle>
          <a:p>
            <a:endParaRPr/>
          </a:p>
        </p:txBody>
      </p:sp>
      <p:sp>
        <p:nvSpPr>
          <p:cNvPr id="201" name="Google Shape;201;p44"/>
          <p:cNvSpPr txBox="1">
            <a:spLocks noGrp="1"/>
          </p:cNvSpPr>
          <p:nvPr>
            <p:ph type="body" idx="4"/>
          </p:nvPr>
        </p:nvSpPr>
        <p:spPr>
          <a:xfrm>
            <a:off x="3816288" y="2737246"/>
            <a:ext cx="3139213" cy="3304117"/>
          </a:xfrm>
          <a:prstGeom prst="rect">
            <a:avLst/>
          </a:prstGeom>
          <a:noFill/>
          <a:ln>
            <a:noFill/>
          </a:ln>
        </p:spPr>
        <p:txBody>
          <a:bodyPr spcFirstLastPara="1" wrap="square" lIns="91425" tIns="45700" rIns="91425" bIns="45700" anchor="t" anchorCtr="0">
            <a:normAutofit/>
          </a:bodyPr>
          <a:lstStyle>
            <a:lvl1pPr marL="342900" lvl="0" indent="-240030" algn="r" rtl="1">
              <a:spcBef>
                <a:spcPts val="750"/>
              </a:spcBef>
              <a:spcAft>
                <a:spcPts val="0"/>
              </a:spcAft>
              <a:buSzPts val="1440"/>
              <a:buChar char="►"/>
              <a:defRPr/>
            </a:lvl1pPr>
            <a:lvl2pPr marL="685800" lvl="1" indent="-240030" algn="r" rtl="1">
              <a:spcBef>
                <a:spcPts val="750"/>
              </a:spcBef>
              <a:spcAft>
                <a:spcPts val="0"/>
              </a:spcAft>
              <a:buSzPts val="1440"/>
              <a:buChar char="►"/>
              <a:defRPr/>
            </a:lvl2pPr>
            <a:lvl3pPr marL="1028700" lvl="2" indent="-240029" algn="r" rtl="1">
              <a:spcBef>
                <a:spcPts val="750"/>
              </a:spcBef>
              <a:spcAft>
                <a:spcPts val="0"/>
              </a:spcAft>
              <a:buSzPts val="1440"/>
              <a:buChar char="►"/>
              <a:defRPr/>
            </a:lvl3pPr>
            <a:lvl4pPr marL="1371600" lvl="3" indent="-240029" algn="r" rtl="1">
              <a:spcBef>
                <a:spcPts val="750"/>
              </a:spcBef>
              <a:spcAft>
                <a:spcPts val="0"/>
              </a:spcAft>
              <a:buSzPts val="1440"/>
              <a:buChar char="►"/>
              <a:defRPr/>
            </a:lvl4pPr>
            <a:lvl5pPr marL="1714500" lvl="4" indent="-240029" algn="r" rtl="1">
              <a:spcBef>
                <a:spcPts val="750"/>
              </a:spcBef>
              <a:spcAft>
                <a:spcPts val="0"/>
              </a:spcAft>
              <a:buSzPts val="1440"/>
              <a:buChar char="►"/>
              <a:defRPr/>
            </a:lvl5pPr>
            <a:lvl6pPr marL="2057400" lvl="5" indent="-240029" algn="r" rtl="1">
              <a:spcBef>
                <a:spcPts val="750"/>
              </a:spcBef>
              <a:spcAft>
                <a:spcPts val="0"/>
              </a:spcAft>
              <a:buSzPts val="1440"/>
              <a:buChar char="►"/>
              <a:defRPr/>
            </a:lvl6pPr>
            <a:lvl7pPr marL="2400300" lvl="6" indent="-240029" algn="r" rtl="1">
              <a:spcBef>
                <a:spcPts val="750"/>
              </a:spcBef>
              <a:spcAft>
                <a:spcPts val="0"/>
              </a:spcAft>
              <a:buSzPts val="1440"/>
              <a:buChar char="►"/>
              <a:defRPr/>
            </a:lvl7pPr>
            <a:lvl8pPr marL="2743200" lvl="7" indent="-240030" algn="r" rtl="1">
              <a:spcBef>
                <a:spcPts val="750"/>
              </a:spcBef>
              <a:spcAft>
                <a:spcPts val="0"/>
              </a:spcAft>
              <a:buSzPts val="1440"/>
              <a:buChar char="►"/>
              <a:defRPr/>
            </a:lvl8pPr>
            <a:lvl9pPr marL="3086100" lvl="8" indent="-240030" algn="r" rtl="1">
              <a:spcBef>
                <a:spcPts val="750"/>
              </a:spcBef>
              <a:spcAft>
                <a:spcPts val="0"/>
              </a:spcAft>
              <a:buSzPts val="1440"/>
              <a:buChar char="►"/>
              <a:defRPr/>
            </a:lvl9pPr>
          </a:lstStyle>
          <a:p>
            <a:endParaRPr/>
          </a:p>
        </p:txBody>
      </p:sp>
      <p:sp>
        <p:nvSpPr>
          <p:cNvPr id="202" name="Google Shape;202;p44"/>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44"/>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44"/>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864938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5"/>
        <p:cNvGrpSpPr/>
        <p:nvPr/>
      </p:nvGrpSpPr>
      <p:grpSpPr>
        <a:xfrm>
          <a:off x="0" y="0"/>
          <a:ext cx="0" cy="0"/>
          <a:chOff x="0" y="0"/>
          <a:chExt cx="0" cy="0"/>
        </a:xfrm>
      </p:grpSpPr>
      <p:sp>
        <p:nvSpPr>
          <p:cNvPr id="206" name="Google Shape;206;p45"/>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chemeClr val="accent1"/>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07" name="Google Shape;207;p45"/>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p45"/>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9" name="Google Shape;209;p45"/>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26223406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0"/>
        <p:cNvGrpSpPr/>
        <p:nvPr/>
      </p:nvGrpSpPr>
      <p:grpSpPr>
        <a:xfrm>
          <a:off x="0" y="0"/>
          <a:ext cx="0" cy="0"/>
          <a:chOff x="0" y="0"/>
          <a:chExt cx="0" cy="0"/>
        </a:xfrm>
      </p:grpSpPr>
      <p:sp>
        <p:nvSpPr>
          <p:cNvPr id="211" name="Google Shape;211;p46"/>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46"/>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46"/>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19758120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14"/>
        <p:cNvGrpSpPr/>
        <p:nvPr/>
      </p:nvGrpSpPr>
      <p:grpSpPr>
        <a:xfrm>
          <a:off x="0" y="0"/>
          <a:ext cx="0" cy="0"/>
          <a:chOff x="0" y="0"/>
          <a:chExt cx="0" cy="0"/>
        </a:xfrm>
      </p:grpSpPr>
      <p:sp>
        <p:nvSpPr>
          <p:cNvPr id="215" name="Google Shape;215;p47"/>
          <p:cNvSpPr txBox="1">
            <a:spLocks noGrp="1"/>
          </p:cNvSpPr>
          <p:nvPr>
            <p:ph type="title"/>
          </p:nvPr>
        </p:nvSpPr>
        <p:spPr>
          <a:xfrm>
            <a:off x="508001" y="1498604"/>
            <a:ext cx="2890896" cy="1278466"/>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chemeClr val="accent1"/>
              </a:buClr>
              <a:buSzPts val="2000"/>
              <a:buFont typeface="Trebuchet MS"/>
              <a:buNone/>
              <a:defRPr sz="150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16" name="Google Shape;216;p47"/>
          <p:cNvSpPr txBox="1">
            <a:spLocks noGrp="1"/>
          </p:cNvSpPr>
          <p:nvPr>
            <p:ph type="body" idx="1"/>
          </p:nvPr>
        </p:nvSpPr>
        <p:spPr>
          <a:xfrm>
            <a:off x="3570346" y="514925"/>
            <a:ext cx="3385156" cy="5526437"/>
          </a:xfrm>
          <a:prstGeom prst="rect">
            <a:avLst/>
          </a:prstGeom>
          <a:noFill/>
          <a:ln>
            <a:noFill/>
          </a:ln>
        </p:spPr>
        <p:txBody>
          <a:bodyPr spcFirstLastPara="1" wrap="square" lIns="91425" tIns="45700" rIns="91425" bIns="45700" anchor="t" anchorCtr="0">
            <a:normAutofit/>
          </a:bodyPr>
          <a:lstStyle>
            <a:lvl1pPr marL="342900" lvl="0" indent="-240030" algn="r" rtl="1">
              <a:spcBef>
                <a:spcPts val="750"/>
              </a:spcBef>
              <a:spcAft>
                <a:spcPts val="0"/>
              </a:spcAft>
              <a:buSzPts val="1440"/>
              <a:buChar char="►"/>
              <a:defRPr/>
            </a:lvl1pPr>
            <a:lvl2pPr marL="685800" lvl="1" indent="-240030" algn="r" rtl="1">
              <a:spcBef>
                <a:spcPts val="750"/>
              </a:spcBef>
              <a:spcAft>
                <a:spcPts val="0"/>
              </a:spcAft>
              <a:buSzPts val="1440"/>
              <a:buChar char="►"/>
              <a:defRPr/>
            </a:lvl2pPr>
            <a:lvl3pPr marL="1028700" lvl="2" indent="-240029" algn="r" rtl="1">
              <a:spcBef>
                <a:spcPts val="750"/>
              </a:spcBef>
              <a:spcAft>
                <a:spcPts val="0"/>
              </a:spcAft>
              <a:buSzPts val="1440"/>
              <a:buChar char="►"/>
              <a:defRPr/>
            </a:lvl3pPr>
            <a:lvl4pPr marL="1371600" lvl="3" indent="-240029" algn="r" rtl="1">
              <a:spcBef>
                <a:spcPts val="750"/>
              </a:spcBef>
              <a:spcAft>
                <a:spcPts val="0"/>
              </a:spcAft>
              <a:buSzPts val="1440"/>
              <a:buChar char="►"/>
              <a:defRPr/>
            </a:lvl4pPr>
            <a:lvl5pPr marL="1714500" lvl="4" indent="-240029" algn="r" rtl="1">
              <a:spcBef>
                <a:spcPts val="750"/>
              </a:spcBef>
              <a:spcAft>
                <a:spcPts val="0"/>
              </a:spcAft>
              <a:buSzPts val="1440"/>
              <a:buChar char="►"/>
              <a:defRPr/>
            </a:lvl5pPr>
            <a:lvl6pPr marL="2057400" lvl="5" indent="-240029" algn="r" rtl="1">
              <a:spcBef>
                <a:spcPts val="750"/>
              </a:spcBef>
              <a:spcAft>
                <a:spcPts val="0"/>
              </a:spcAft>
              <a:buSzPts val="1440"/>
              <a:buChar char="►"/>
              <a:defRPr/>
            </a:lvl6pPr>
            <a:lvl7pPr marL="2400300" lvl="6" indent="-240029" algn="r" rtl="1">
              <a:spcBef>
                <a:spcPts val="750"/>
              </a:spcBef>
              <a:spcAft>
                <a:spcPts val="0"/>
              </a:spcAft>
              <a:buSzPts val="1440"/>
              <a:buChar char="►"/>
              <a:defRPr/>
            </a:lvl7pPr>
            <a:lvl8pPr marL="2743200" lvl="7" indent="-240030" algn="r" rtl="1">
              <a:spcBef>
                <a:spcPts val="750"/>
              </a:spcBef>
              <a:spcAft>
                <a:spcPts val="0"/>
              </a:spcAft>
              <a:buSzPts val="1440"/>
              <a:buChar char="►"/>
              <a:defRPr/>
            </a:lvl8pPr>
            <a:lvl9pPr marL="3086100" lvl="8" indent="-240030" algn="r" rtl="1">
              <a:spcBef>
                <a:spcPts val="750"/>
              </a:spcBef>
              <a:spcAft>
                <a:spcPts val="0"/>
              </a:spcAft>
              <a:buSzPts val="1440"/>
              <a:buChar char="►"/>
              <a:defRPr/>
            </a:lvl9pPr>
          </a:lstStyle>
          <a:p>
            <a:endParaRPr/>
          </a:p>
        </p:txBody>
      </p:sp>
      <p:sp>
        <p:nvSpPr>
          <p:cNvPr id="217" name="Google Shape;217;p47"/>
          <p:cNvSpPr txBox="1">
            <a:spLocks noGrp="1"/>
          </p:cNvSpPr>
          <p:nvPr>
            <p:ph type="body" idx="2"/>
          </p:nvPr>
        </p:nvSpPr>
        <p:spPr>
          <a:xfrm>
            <a:off x="508001" y="2777069"/>
            <a:ext cx="2890896" cy="2584449"/>
          </a:xfrm>
          <a:prstGeom prst="rect">
            <a:avLst/>
          </a:prstGeom>
          <a:noFill/>
          <a:ln>
            <a:noFill/>
          </a:ln>
        </p:spPr>
        <p:txBody>
          <a:bodyPr spcFirstLastPara="1" wrap="square" lIns="91425" tIns="45700" rIns="91425" bIns="45700" anchor="t" anchorCtr="0">
            <a:normAutofit/>
          </a:bodyPr>
          <a:lstStyle>
            <a:lvl1pPr marL="342900" lvl="0" indent="-171450" algn="r" rtl="1">
              <a:spcBef>
                <a:spcPts val="750"/>
              </a:spcBef>
              <a:spcAft>
                <a:spcPts val="0"/>
              </a:spcAft>
              <a:buSzPts val="1120"/>
              <a:buNone/>
              <a:defRPr sz="1050"/>
            </a:lvl1pPr>
            <a:lvl2pPr marL="685800" lvl="1" indent="-171450" algn="r" rtl="1">
              <a:spcBef>
                <a:spcPts val="750"/>
              </a:spcBef>
              <a:spcAft>
                <a:spcPts val="0"/>
              </a:spcAft>
              <a:buSzPts val="1120"/>
              <a:buNone/>
              <a:defRPr sz="1050"/>
            </a:lvl2pPr>
            <a:lvl3pPr marL="1028700" lvl="2" indent="-171450" algn="r" rtl="1">
              <a:spcBef>
                <a:spcPts val="750"/>
              </a:spcBef>
              <a:spcAft>
                <a:spcPts val="0"/>
              </a:spcAft>
              <a:buSzPts val="960"/>
              <a:buNone/>
              <a:defRPr sz="900"/>
            </a:lvl3pPr>
            <a:lvl4pPr marL="1371600" lvl="3" indent="-171450" algn="r" rtl="1">
              <a:spcBef>
                <a:spcPts val="750"/>
              </a:spcBef>
              <a:spcAft>
                <a:spcPts val="0"/>
              </a:spcAft>
              <a:buSzPts val="800"/>
              <a:buNone/>
              <a:defRPr sz="750"/>
            </a:lvl4pPr>
            <a:lvl5pPr marL="1714500" lvl="4" indent="-171450" algn="r" rtl="1">
              <a:spcBef>
                <a:spcPts val="750"/>
              </a:spcBef>
              <a:spcAft>
                <a:spcPts val="0"/>
              </a:spcAft>
              <a:buSzPts val="800"/>
              <a:buNone/>
              <a:defRPr sz="750"/>
            </a:lvl5pPr>
            <a:lvl6pPr marL="2057400" lvl="5" indent="-171450" algn="r" rtl="1">
              <a:spcBef>
                <a:spcPts val="750"/>
              </a:spcBef>
              <a:spcAft>
                <a:spcPts val="0"/>
              </a:spcAft>
              <a:buSzPts val="800"/>
              <a:buNone/>
              <a:defRPr sz="750"/>
            </a:lvl6pPr>
            <a:lvl7pPr marL="2400300" lvl="6" indent="-171450" algn="r" rtl="1">
              <a:spcBef>
                <a:spcPts val="750"/>
              </a:spcBef>
              <a:spcAft>
                <a:spcPts val="0"/>
              </a:spcAft>
              <a:buSzPts val="800"/>
              <a:buNone/>
              <a:defRPr sz="750"/>
            </a:lvl7pPr>
            <a:lvl8pPr marL="2743200" lvl="7" indent="-171450" algn="r" rtl="1">
              <a:spcBef>
                <a:spcPts val="750"/>
              </a:spcBef>
              <a:spcAft>
                <a:spcPts val="0"/>
              </a:spcAft>
              <a:buSzPts val="800"/>
              <a:buNone/>
              <a:defRPr sz="750"/>
            </a:lvl8pPr>
            <a:lvl9pPr marL="3086100" lvl="8" indent="-171450" algn="r" rtl="1">
              <a:spcBef>
                <a:spcPts val="750"/>
              </a:spcBef>
              <a:spcAft>
                <a:spcPts val="0"/>
              </a:spcAft>
              <a:buSzPts val="800"/>
              <a:buNone/>
              <a:defRPr sz="750"/>
            </a:lvl9pPr>
          </a:lstStyle>
          <a:p>
            <a:endParaRPr/>
          </a:p>
        </p:txBody>
      </p:sp>
      <p:sp>
        <p:nvSpPr>
          <p:cNvPr id="218" name="Google Shape;218;p47"/>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p47"/>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47"/>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672930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21"/>
        <p:cNvGrpSpPr/>
        <p:nvPr/>
      </p:nvGrpSpPr>
      <p:grpSpPr>
        <a:xfrm>
          <a:off x="0" y="0"/>
          <a:ext cx="0" cy="0"/>
          <a:chOff x="0" y="0"/>
          <a:chExt cx="0" cy="0"/>
        </a:xfrm>
      </p:grpSpPr>
      <p:sp>
        <p:nvSpPr>
          <p:cNvPr id="222" name="Google Shape;222;p48"/>
          <p:cNvSpPr txBox="1">
            <a:spLocks noGrp="1"/>
          </p:cNvSpPr>
          <p:nvPr>
            <p:ph type="title"/>
          </p:nvPr>
        </p:nvSpPr>
        <p:spPr>
          <a:xfrm>
            <a:off x="508001" y="4800600"/>
            <a:ext cx="6447500" cy="566738"/>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chemeClr val="accent1"/>
              </a:buClr>
              <a:buSzPts val="2400"/>
              <a:buFont typeface="Trebuchet MS"/>
              <a:buNone/>
              <a:defRPr sz="18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23" name="Google Shape;223;p48"/>
          <p:cNvSpPr>
            <a:spLocks noGrp="1"/>
          </p:cNvSpPr>
          <p:nvPr>
            <p:ph type="pic" idx="2"/>
          </p:nvPr>
        </p:nvSpPr>
        <p:spPr>
          <a:xfrm>
            <a:off x="508001" y="609600"/>
            <a:ext cx="6447501" cy="3845718"/>
          </a:xfrm>
          <a:prstGeom prst="rect">
            <a:avLst/>
          </a:prstGeom>
          <a:noFill/>
          <a:ln>
            <a:noFill/>
          </a:ln>
        </p:spPr>
        <p:txBody>
          <a:bodyPr spcFirstLastPara="1" wrap="square" lIns="91425" tIns="45700" rIns="91425" bIns="45700" anchor="t" anchorCtr="0">
            <a:normAutofit/>
          </a:bodyPr>
          <a:lstStyle>
            <a:lvl1pPr marR="0" lvl="0" algn="ctr" rtl="1">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1pPr>
            <a:lvl2pPr marR="0" lvl="1" algn="r" rtl="1">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2pPr>
            <a:lvl3pPr marR="0" lvl="2" algn="r" rtl="1">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3pPr>
            <a:lvl4pPr marR="0" lvl="3" algn="r" rtl="1">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4pPr>
            <a:lvl5pPr marR="0" lvl="4" algn="r" rtl="1">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5pPr>
            <a:lvl6pPr marR="0" lvl="5" algn="r" rtl="1">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6pPr>
            <a:lvl7pPr marR="0" lvl="6" algn="r" rtl="1">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7pPr>
            <a:lvl8pPr marR="0" lvl="7" algn="r" rtl="1">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8pPr>
            <a:lvl9pPr marR="0" lvl="8" algn="r" rtl="1">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9pPr>
          </a:lstStyle>
          <a:p>
            <a:endParaRPr/>
          </a:p>
        </p:txBody>
      </p:sp>
      <p:sp>
        <p:nvSpPr>
          <p:cNvPr id="224" name="Google Shape;224;p48"/>
          <p:cNvSpPr txBox="1">
            <a:spLocks noGrp="1"/>
          </p:cNvSpPr>
          <p:nvPr>
            <p:ph type="body" idx="1"/>
          </p:nvPr>
        </p:nvSpPr>
        <p:spPr>
          <a:xfrm>
            <a:off x="508001" y="5367338"/>
            <a:ext cx="6447500" cy="674024"/>
          </a:xfrm>
          <a:prstGeom prst="rect">
            <a:avLst/>
          </a:prstGeom>
          <a:noFill/>
          <a:ln>
            <a:noFill/>
          </a:ln>
        </p:spPr>
        <p:txBody>
          <a:bodyPr spcFirstLastPara="1" wrap="square" lIns="91425" tIns="45700" rIns="91425" bIns="45700" anchor="t" anchorCtr="0">
            <a:normAutofit/>
          </a:bodyPr>
          <a:lstStyle>
            <a:lvl1pPr marL="342900" lvl="0" indent="-171450" algn="r" rtl="1">
              <a:spcBef>
                <a:spcPts val="750"/>
              </a:spcBef>
              <a:spcAft>
                <a:spcPts val="0"/>
              </a:spcAft>
              <a:buSzPts val="960"/>
              <a:buNone/>
              <a:defRPr sz="900"/>
            </a:lvl1pPr>
            <a:lvl2pPr marL="685800" lvl="1" indent="-171450" algn="r" rtl="1">
              <a:spcBef>
                <a:spcPts val="750"/>
              </a:spcBef>
              <a:spcAft>
                <a:spcPts val="0"/>
              </a:spcAft>
              <a:buSzPts val="960"/>
              <a:buNone/>
              <a:defRPr sz="900"/>
            </a:lvl2pPr>
            <a:lvl3pPr marL="1028700" lvl="2" indent="-171450" algn="r" rtl="1">
              <a:spcBef>
                <a:spcPts val="750"/>
              </a:spcBef>
              <a:spcAft>
                <a:spcPts val="0"/>
              </a:spcAft>
              <a:buSzPts val="800"/>
              <a:buNone/>
              <a:defRPr sz="750"/>
            </a:lvl3pPr>
            <a:lvl4pPr marL="1371600" lvl="3" indent="-171450" algn="r" rtl="1">
              <a:spcBef>
                <a:spcPts val="750"/>
              </a:spcBef>
              <a:spcAft>
                <a:spcPts val="0"/>
              </a:spcAft>
              <a:buSzPts val="720"/>
              <a:buNone/>
              <a:defRPr sz="675"/>
            </a:lvl4pPr>
            <a:lvl5pPr marL="1714500" lvl="4" indent="-171450" algn="r" rtl="1">
              <a:spcBef>
                <a:spcPts val="750"/>
              </a:spcBef>
              <a:spcAft>
                <a:spcPts val="0"/>
              </a:spcAft>
              <a:buSzPts val="720"/>
              <a:buNone/>
              <a:defRPr sz="675"/>
            </a:lvl5pPr>
            <a:lvl6pPr marL="2057400" lvl="5" indent="-171450" algn="r" rtl="1">
              <a:spcBef>
                <a:spcPts val="750"/>
              </a:spcBef>
              <a:spcAft>
                <a:spcPts val="0"/>
              </a:spcAft>
              <a:buSzPts val="720"/>
              <a:buNone/>
              <a:defRPr sz="675"/>
            </a:lvl6pPr>
            <a:lvl7pPr marL="2400300" lvl="6" indent="-171450" algn="r" rtl="1">
              <a:spcBef>
                <a:spcPts val="750"/>
              </a:spcBef>
              <a:spcAft>
                <a:spcPts val="0"/>
              </a:spcAft>
              <a:buSzPts val="720"/>
              <a:buNone/>
              <a:defRPr sz="675"/>
            </a:lvl7pPr>
            <a:lvl8pPr marL="2743200" lvl="7" indent="-171450" algn="r" rtl="1">
              <a:spcBef>
                <a:spcPts val="750"/>
              </a:spcBef>
              <a:spcAft>
                <a:spcPts val="0"/>
              </a:spcAft>
              <a:buSzPts val="720"/>
              <a:buNone/>
              <a:defRPr sz="675"/>
            </a:lvl8pPr>
            <a:lvl9pPr marL="3086100" lvl="8" indent="-171450" algn="r" rtl="1">
              <a:spcBef>
                <a:spcPts val="750"/>
              </a:spcBef>
              <a:spcAft>
                <a:spcPts val="0"/>
              </a:spcAft>
              <a:buSzPts val="720"/>
              <a:buNone/>
              <a:defRPr sz="675"/>
            </a:lvl9pPr>
          </a:lstStyle>
          <a:p>
            <a:endParaRPr/>
          </a:p>
        </p:txBody>
      </p:sp>
      <p:sp>
        <p:nvSpPr>
          <p:cNvPr id="225" name="Google Shape;225;p48"/>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48"/>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48"/>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35476253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228"/>
        <p:cNvGrpSpPr/>
        <p:nvPr/>
      </p:nvGrpSpPr>
      <p:grpSpPr>
        <a:xfrm>
          <a:off x="0" y="0"/>
          <a:ext cx="0" cy="0"/>
          <a:chOff x="0" y="0"/>
          <a:chExt cx="0" cy="0"/>
        </a:xfrm>
      </p:grpSpPr>
      <p:sp>
        <p:nvSpPr>
          <p:cNvPr id="229" name="Google Shape;229;p49"/>
          <p:cNvSpPr txBox="1">
            <a:spLocks noGrp="1"/>
          </p:cNvSpPr>
          <p:nvPr>
            <p:ph type="title"/>
          </p:nvPr>
        </p:nvSpPr>
        <p:spPr>
          <a:xfrm>
            <a:off x="508001" y="609600"/>
            <a:ext cx="6447501" cy="3403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chemeClr val="accent1"/>
              </a:buClr>
              <a:buSzPts val="4400"/>
              <a:buFont typeface="Trebuchet MS"/>
              <a:buNone/>
              <a:defRPr sz="33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30" name="Google Shape;230;p49"/>
          <p:cNvSpPr txBox="1">
            <a:spLocks noGrp="1"/>
          </p:cNvSpPr>
          <p:nvPr>
            <p:ph type="body" idx="1"/>
          </p:nvPr>
        </p:nvSpPr>
        <p:spPr>
          <a:xfrm>
            <a:off x="508001" y="4470400"/>
            <a:ext cx="6447501" cy="1570962"/>
          </a:xfrm>
          <a:prstGeom prst="rect">
            <a:avLst/>
          </a:prstGeom>
          <a:noFill/>
          <a:ln>
            <a:noFill/>
          </a:ln>
        </p:spPr>
        <p:txBody>
          <a:bodyPr spcFirstLastPara="1" wrap="square" lIns="91425" tIns="45700" rIns="91425" bIns="45700" anchor="ctr" anchorCtr="0">
            <a:normAutofit/>
          </a:bodyPr>
          <a:lstStyle>
            <a:lvl1pPr marL="342900" lvl="0" indent="-171450" algn="l" rtl="1">
              <a:spcBef>
                <a:spcPts val="750"/>
              </a:spcBef>
              <a:spcAft>
                <a:spcPts val="0"/>
              </a:spcAft>
              <a:buSzPts val="1440"/>
              <a:buNone/>
              <a:defRPr sz="1350">
                <a:solidFill>
                  <a:srgbClr val="3F3F3F"/>
                </a:solidFill>
              </a:defRPr>
            </a:lvl1pPr>
            <a:lvl2pPr marL="685800" lvl="1" indent="-171450" algn="r" rtl="1">
              <a:spcBef>
                <a:spcPts val="750"/>
              </a:spcBef>
              <a:spcAft>
                <a:spcPts val="0"/>
              </a:spcAft>
              <a:buSzPts val="1440"/>
              <a:buNone/>
              <a:defRPr sz="1350">
                <a:solidFill>
                  <a:srgbClr val="888888"/>
                </a:solidFill>
              </a:defRPr>
            </a:lvl2pPr>
            <a:lvl3pPr marL="1028700" lvl="2" indent="-171450" algn="r" rtl="1">
              <a:spcBef>
                <a:spcPts val="750"/>
              </a:spcBef>
              <a:spcAft>
                <a:spcPts val="0"/>
              </a:spcAft>
              <a:buSzPts val="1280"/>
              <a:buNone/>
              <a:defRPr sz="1200">
                <a:solidFill>
                  <a:srgbClr val="888888"/>
                </a:solidFill>
              </a:defRPr>
            </a:lvl3pPr>
            <a:lvl4pPr marL="1371600" lvl="3" indent="-171450" algn="r" rtl="1">
              <a:spcBef>
                <a:spcPts val="750"/>
              </a:spcBef>
              <a:spcAft>
                <a:spcPts val="0"/>
              </a:spcAft>
              <a:buSzPts val="1120"/>
              <a:buNone/>
              <a:defRPr sz="1050">
                <a:solidFill>
                  <a:srgbClr val="888888"/>
                </a:solidFill>
              </a:defRPr>
            </a:lvl4pPr>
            <a:lvl5pPr marL="1714500" lvl="4" indent="-171450" algn="r" rtl="1">
              <a:spcBef>
                <a:spcPts val="750"/>
              </a:spcBef>
              <a:spcAft>
                <a:spcPts val="0"/>
              </a:spcAft>
              <a:buSzPts val="1120"/>
              <a:buNone/>
              <a:defRPr sz="1050">
                <a:solidFill>
                  <a:srgbClr val="888888"/>
                </a:solidFill>
              </a:defRPr>
            </a:lvl5pPr>
            <a:lvl6pPr marL="2057400" lvl="5" indent="-171450" algn="r" rtl="1">
              <a:spcBef>
                <a:spcPts val="750"/>
              </a:spcBef>
              <a:spcAft>
                <a:spcPts val="0"/>
              </a:spcAft>
              <a:buSzPts val="1120"/>
              <a:buNone/>
              <a:defRPr sz="1050">
                <a:solidFill>
                  <a:srgbClr val="888888"/>
                </a:solidFill>
              </a:defRPr>
            </a:lvl6pPr>
            <a:lvl7pPr marL="2400300" lvl="6" indent="-171450" algn="r" rtl="1">
              <a:spcBef>
                <a:spcPts val="750"/>
              </a:spcBef>
              <a:spcAft>
                <a:spcPts val="0"/>
              </a:spcAft>
              <a:buSzPts val="1120"/>
              <a:buNone/>
              <a:defRPr sz="1050">
                <a:solidFill>
                  <a:srgbClr val="888888"/>
                </a:solidFill>
              </a:defRPr>
            </a:lvl7pPr>
            <a:lvl8pPr marL="2743200" lvl="7" indent="-171450" algn="r" rtl="1">
              <a:spcBef>
                <a:spcPts val="750"/>
              </a:spcBef>
              <a:spcAft>
                <a:spcPts val="0"/>
              </a:spcAft>
              <a:buSzPts val="1120"/>
              <a:buNone/>
              <a:defRPr sz="1050">
                <a:solidFill>
                  <a:srgbClr val="888888"/>
                </a:solidFill>
              </a:defRPr>
            </a:lvl8pPr>
            <a:lvl9pPr marL="3086100" lvl="8" indent="-171450" algn="r" rtl="1">
              <a:spcBef>
                <a:spcPts val="750"/>
              </a:spcBef>
              <a:spcAft>
                <a:spcPts val="0"/>
              </a:spcAft>
              <a:buSzPts val="1120"/>
              <a:buNone/>
              <a:defRPr sz="1050">
                <a:solidFill>
                  <a:srgbClr val="888888"/>
                </a:solidFill>
              </a:defRPr>
            </a:lvl9pPr>
          </a:lstStyle>
          <a:p>
            <a:endParaRPr/>
          </a:p>
        </p:txBody>
      </p:sp>
      <p:sp>
        <p:nvSpPr>
          <p:cNvPr id="231" name="Google Shape;231;p49"/>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p49"/>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49"/>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2986122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234"/>
        <p:cNvGrpSpPr/>
        <p:nvPr/>
      </p:nvGrpSpPr>
      <p:grpSpPr>
        <a:xfrm>
          <a:off x="0" y="0"/>
          <a:ext cx="0" cy="0"/>
          <a:chOff x="0" y="0"/>
          <a:chExt cx="0" cy="0"/>
        </a:xfrm>
      </p:grpSpPr>
      <p:sp>
        <p:nvSpPr>
          <p:cNvPr id="235" name="Google Shape;235;p50"/>
          <p:cNvSpPr txBox="1">
            <a:spLocks noGrp="1"/>
          </p:cNvSpPr>
          <p:nvPr>
            <p:ph type="title"/>
          </p:nvPr>
        </p:nvSpPr>
        <p:spPr>
          <a:xfrm>
            <a:off x="698500" y="609600"/>
            <a:ext cx="6070601" cy="3022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chemeClr val="accent1"/>
              </a:buClr>
              <a:buSzPts val="4400"/>
              <a:buFont typeface="Trebuchet MS"/>
              <a:buNone/>
              <a:defRPr sz="33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36" name="Google Shape;236;p50"/>
          <p:cNvSpPr txBox="1">
            <a:spLocks noGrp="1"/>
          </p:cNvSpPr>
          <p:nvPr>
            <p:ph type="body" idx="1"/>
          </p:nvPr>
        </p:nvSpPr>
        <p:spPr>
          <a:xfrm>
            <a:off x="1024604" y="3632200"/>
            <a:ext cx="5418393" cy="381000"/>
          </a:xfrm>
          <a:prstGeom prst="rect">
            <a:avLst/>
          </a:prstGeom>
          <a:noFill/>
          <a:ln>
            <a:noFill/>
          </a:ln>
        </p:spPr>
        <p:txBody>
          <a:bodyPr spcFirstLastPara="1" wrap="square" lIns="91425" tIns="45700" rIns="91425" bIns="45700" anchor="ctr" anchorCtr="0">
            <a:noAutofit/>
          </a:bodyPr>
          <a:lstStyle>
            <a:lvl1pPr marL="342900" lvl="0" indent="-171450" algn="r" rtl="1">
              <a:spcBef>
                <a:spcPts val="750"/>
              </a:spcBef>
              <a:spcAft>
                <a:spcPts val="0"/>
              </a:spcAft>
              <a:buSzPts val="1280"/>
              <a:buFont typeface="Trebuchet MS"/>
              <a:buNone/>
              <a:defRPr sz="1200">
                <a:solidFill>
                  <a:srgbClr val="7F7F7F"/>
                </a:solidFill>
              </a:defRPr>
            </a:lvl1pPr>
            <a:lvl2pPr marL="685800" lvl="1" indent="-171450" algn="r" rtl="1">
              <a:spcBef>
                <a:spcPts val="750"/>
              </a:spcBef>
              <a:spcAft>
                <a:spcPts val="0"/>
              </a:spcAft>
              <a:buSzPts val="1280"/>
              <a:buFont typeface="Trebuchet MS"/>
              <a:buNone/>
              <a:defRPr/>
            </a:lvl2pPr>
            <a:lvl3pPr marL="1028700" lvl="2" indent="-171450" algn="r" rtl="1">
              <a:spcBef>
                <a:spcPts val="750"/>
              </a:spcBef>
              <a:spcAft>
                <a:spcPts val="0"/>
              </a:spcAft>
              <a:buSzPts val="1120"/>
              <a:buFont typeface="Trebuchet MS"/>
              <a:buNone/>
              <a:defRPr/>
            </a:lvl3pPr>
            <a:lvl4pPr marL="1371600" lvl="3" indent="-171450" algn="r" rtl="1">
              <a:spcBef>
                <a:spcPts val="750"/>
              </a:spcBef>
              <a:spcAft>
                <a:spcPts val="0"/>
              </a:spcAft>
              <a:buSzPts val="960"/>
              <a:buFont typeface="Trebuchet MS"/>
              <a:buNone/>
              <a:defRPr/>
            </a:lvl4pPr>
            <a:lvl5pPr marL="1714500" lvl="4" indent="-171450" algn="r" rtl="1">
              <a:spcBef>
                <a:spcPts val="750"/>
              </a:spcBef>
              <a:spcAft>
                <a:spcPts val="0"/>
              </a:spcAft>
              <a:buSzPts val="960"/>
              <a:buFont typeface="Trebuchet MS"/>
              <a:buNone/>
              <a:defRPr/>
            </a:lvl5pPr>
            <a:lvl6pPr marL="2057400" lvl="5" indent="-240029" algn="r" rtl="1">
              <a:spcBef>
                <a:spcPts val="750"/>
              </a:spcBef>
              <a:spcAft>
                <a:spcPts val="0"/>
              </a:spcAft>
              <a:buSzPts val="1440"/>
              <a:buChar char="►"/>
              <a:defRPr/>
            </a:lvl6pPr>
            <a:lvl7pPr marL="2400300" lvl="6" indent="-240029" algn="r" rtl="1">
              <a:spcBef>
                <a:spcPts val="750"/>
              </a:spcBef>
              <a:spcAft>
                <a:spcPts val="0"/>
              </a:spcAft>
              <a:buSzPts val="1440"/>
              <a:buChar char="►"/>
              <a:defRPr/>
            </a:lvl7pPr>
            <a:lvl8pPr marL="2743200" lvl="7" indent="-240030" algn="r" rtl="1">
              <a:spcBef>
                <a:spcPts val="750"/>
              </a:spcBef>
              <a:spcAft>
                <a:spcPts val="0"/>
              </a:spcAft>
              <a:buSzPts val="1440"/>
              <a:buChar char="►"/>
              <a:defRPr/>
            </a:lvl8pPr>
            <a:lvl9pPr marL="3086100" lvl="8" indent="-240030" algn="r" rtl="1">
              <a:spcBef>
                <a:spcPts val="750"/>
              </a:spcBef>
              <a:spcAft>
                <a:spcPts val="0"/>
              </a:spcAft>
              <a:buSzPts val="1440"/>
              <a:buChar char="►"/>
              <a:defRPr/>
            </a:lvl9pPr>
          </a:lstStyle>
          <a:p>
            <a:endParaRPr/>
          </a:p>
        </p:txBody>
      </p:sp>
      <p:sp>
        <p:nvSpPr>
          <p:cNvPr id="237" name="Google Shape;237;p50"/>
          <p:cNvSpPr txBox="1">
            <a:spLocks noGrp="1"/>
          </p:cNvSpPr>
          <p:nvPr>
            <p:ph type="body" idx="2"/>
          </p:nvPr>
        </p:nvSpPr>
        <p:spPr>
          <a:xfrm>
            <a:off x="508001" y="4470400"/>
            <a:ext cx="6447501" cy="1570962"/>
          </a:xfrm>
          <a:prstGeom prst="rect">
            <a:avLst/>
          </a:prstGeom>
          <a:noFill/>
          <a:ln>
            <a:noFill/>
          </a:ln>
        </p:spPr>
        <p:txBody>
          <a:bodyPr spcFirstLastPara="1" wrap="square" lIns="91425" tIns="45700" rIns="91425" bIns="45700" anchor="ctr" anchorCtr="0">
            <a:normAutofit/>
          </a:bodyPr>
          <a:lstStyle>
            <a:lvl1pPr marL="342900" lvl="0" indent="-171450" algn="l" rtl="1">
              <a:spcBef>
                <a:spcPts val="750"/>
              </a:spcBef>
              <a:spcAft>
                <a:spcPts val="0"/>
              </a:spcAft>
              <a:buSzPts val="1440"/>
              <a:buNone/>
              <a:defRPr sz="1350">
                <a:solidFill>
                  <a:srgbClr val="3F3F3F"/>
                </a:solidFill>
              </a:defRPr>
            </a:lvl1pPr>
            <a:lvl2pPr marL="685800" lvl="1" indent="-171450" algn="r" rtl="1">
              <a:spcBef>
                <a:spcPts val="750"/>
              </a:spcBef>
              <a:spcAft>
                <a:spcPts val="0"/>
              </a:spcAft>
              <a:buSzPts val="1440"/>
              <a:buNone/>
              <a:defRPr sz="1350">
                <a:solidFill>
                  <a:srgbClr val="888888"/>
                </a:solidFill>
              </a:defRPr>
            </a:lvl2pPr>
            <a:lvl3pPr marL="1028700" lvl="2" indent="-171450" algn="r" rtl="1">
              <a:spcBef>
                <a:spcPts val="750"/>
              </a:spcBef>
              <a:spcAft>
                <a:spcPts val="0"/>
              </a:spcAft>
              <a:buSzPts val="1280"/>
              <a:buNone/>
              <a:defRPr sz="1200">
                <a:solidFill>
                  <a:srgbClr val="888888"/>
                </a:solidFill>
              </a:defRPr>
            </a:lvl3pPr>
            <a:lvl4pPr marL="1371600" lvl="3" indent="-171450" algn="r" rtl="1">
              <a:spcBef>
                <a:spcPts val="750"/>
              </a:spcBef>
              <a:spcAft>
                <a:spcPts val="0"/>
              </a:spcAft>
              <a:buSzPts val="1120"/>
              <a:buNone/>
              <a:defRPr sz="1050">
                <a:solidFill>
                  <a:srgbClr val="888888"/>
                </a:solidFill>
              </a:defRPr>
            </a:lvl4pPr>
            <a:lvl5pPr marL="1714500" lvl="4" indent="-171450" algn="r" rtl="1">
              <a:spcBef>
                <a:spcPts val="750"/>
              </a:spcBef>
              <a:spcAft>
                <a:spcPts val="0"/>
              </a:spcAft>
              <a:buSzPts val="1120"/>
              <a:buNone/>
              <a:defRPr sz="1050">
                <a:solidFill>
                  <a:srgbClr val="888888"/>
                </a:solidFill>
              </a:defRPr>
            </a:lvl5pPr>
            <a:lvl6pPr marL="2057400" lvl="5" indent="-171450" algn="r" rtl="1">
              <a:spcBef>
                <a:spcPts val="750"/>
              </a:spcBef>
              <a:spcAft>
                <a:spcPts val="0"/>
              </a:spcAft>
              <a:buSzPts val="1120"/>
              <a:buNone/>
              <a:defRPr sz="1050">
                <a:solidFill>
                  <a:srgbClr val="888888"/>
                </a:solidFill>
              </a:defRPr>
            </a:lvl6pPr>
            <a:lvl7pPr marL="2400300" lvl="6" indent="-171450" algn="r" rtl="1">
              <a:spcBef>
                <a:spcPts val="750"/>
              </a:spcBef>
              <a:spcAft>
                <a:spcPts val="0"/>
              </a:spcAft>
              <a:buSzPts val="1120"/>
              <a:buNone/>
              <a:defRPr sz="1050">
                <a:solidFill>
                  <a:srgbClr val="888888"/>
                </a:solidFill>
              </a:defRPr>
            </a:lvl7pPr>
            <a:lvl8pPr marL="2743200" lvl="7" indent="-171450" algn="r" rtl="1">
              <a:spcBef>
                <a:spcPts val="750"/>
              </a:spcBef>
              <a:spcAft>
                <a:spcPts val="0"/>
              </a:spcAft>
              <a:buSzPts val="1120"/>
              <a:buNone/>
              <a:defRPr sz="1050">
                <a:solidFill>
                  <a:srgbClr val="888888"/>
                </a:solidFill>
              </a:defRPr>
            </a:lvl8pPr>
            <a:lvl9pPr marL="3086100" lvl="8" indent="-171450" algn="r" rtl="1">
              <a:spcBef>
                <a:spcPts val="750"/>
              </a:spcBef>
              <a:spcAft>
                <a:spcPts val="0"/>
              </a:spcAft>
              <a:buSzPts val="1120"/>
              <a:buNone/>
              <a:defRPr sz="1050">
                <a:solidFill>
                  <a:srgbClr val="888888"/>
                </a:solidFill>
              </a:defRPr>
            </a:lvl9pPr>
          </a:lstStyle>
          <a:p>
            <a:endParaRPr/>
          </a:p>
        </p:txBody>
      </p:sp>
      <p:sp>
        <p:nvSpPr>
          <p:cNvPr id="238" name="Google Shape;238;p50"/>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9" name="Google Shape;239;p50"/>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0" name="Google Shape;240;p50"/>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
        <p:nvSpPr>
          <p:cNvPr id="241" name="Google Shape;241;p50"/>
          <p:cNvSpPr txBox="1"/>
          <p:nvPr/>
        </p:nvSpPr>
        <p:spPr>
          <a:xfrm>
            <a:off x="406403" y="790378"/>
            <a:ext cx="457200" cy="584776"/>
          </a:xfrm>
          <a:prstGeom prst="rect">
            <a:avLst/>
          </a:prstGeom>
          <a:noFill/>
          <a:ln>
            <a:noFill/>
          </a:ln>
        </p:spPr>
        <p:txBody>
          <a:bodyPr spcFirstLastPara="1" wrap="square" lIns="68569" tIns="34275" rIns="68569" bIns="34275" anchor="ctr" anchorCtr="0">
            <a:noAutofit/>
          </a:bodyPr>
          <a:lstStyle/>
          <a:p>
            <a:pPr marL="0" marR="0" lvl="0" indent="0" algn="l" rtl="0">
              <a:spcBef>
                <a:spcPts val="0"/>
              </a:spcBef>
              <a:spcAft>
                <a:spcPts val="0"/>
              </a:spcAft>
              <a:buNone/>
            </a:pPr>
            <a:r>
              <a:rPr lang="iw-IL" sz="6000" b="0" i="0" u="none" strike="noStrike" cap="none">
                <a:solidFill>
                  <a:srgbClr val="BFE471"/>
                </a:solidFill>
                <a:latin typeface="Arial"/>
                <a:ea typeface="Arial"/>
                <a:cs typeface="Arial"/>
                <a:sym typeface="Arial"/>
              </a:rPr>
              <a:t>“</a:t>
            </a:r>
            <a:endParaRPr sz="4500"/>
          </a:p>
        </p:txBody>
      </p:sp>
      <p:sp>
        <p:nvSpPr>
          <p:cNvPr id="242" name="Google Shape;242;p50"/>
          <p:cNvSpPr txBox="1"/>
          <p:nvPr/>
        </p:nvSpPr>
        <p:spPr>
          <a:xfrm>
            <a:off x="6669758" y="2886556"/>
            <a:ext cx="457200" cy="584776"/>
          </a:xfrm>
          <a:prstGeom prst="rect">
            <a:avLst/>
          </a:prstGeom>
          <a:noFill/>
          <a:ln>
            <a:noFill/>
          </a:ln>
        </p:spPr>
        <p:txBody>
          <a:bodyPr spcFirstLastPara="1" wrap="square" lIns="68569" tIns="34275" rIns="68569" bIns="34275" anchor="ctr" anchorCtr="0">
            <a:noAutofit/>
          </a:bodyPr>
          <a:lstStyle/>
          <a:p>
            <a:pPr marL="0" marR="0" lvl="0" indent="0" algn="l" rtl="0">
              <a:spcBef>
                <a:spcPts val="0"/>
              </a:spcBef>
              <a:spcAft>
                <a:spcPts val="0"/>
              </a:spcAft>
              <a:buNone/>
            </a:pPr>
            <a:r>
              <a:rPr lang="iw-IL" sz="6000" b="0" i="0" u="none" strike="noStrike" cap="none">
                <a:solidFill>
                  <a:srgbClr val="BFE471"/>
                </a:solidFill>
                <a:latin typeface="Arial"/>
                <a:ea typeface="Arial"/>
                <a:cs typeface="Arial"/>
                <a:sym typeface="Arial"/>
              </a:rPr>
              <a:t>”</a:t>
            </a:r>
            <a:endParaRPr sz="1350" b="0" i="0" u="none" strike="noStrike" cap="none">
              <a:solidFill>
                <a:srgbClr val="BFE471"/>
              </a:solidFill>
              <a:latin typeface="Arial"/>
              <a:ea typeface="Arial"/>
              <a:cs typeface="Arial"/>
              <a:sym typeface="Arial"/>
            </a:endParaRPr>
          </a:p>
        </p:txBody>
      </p:sp>
    </p:spTree>
    <p:extLst>
      <p:ext uri="{BB962C8B-B14F-4D97-AF65-F5344CB8AC3E}">
        <p14:creationId xmlns:p14="http://schemas.microsoft.com/office/powerpoint/2010/main" val="8240428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243"/>
        <p:cNvGrpSpPr/>
        <p:nvPr/>
      </p:nvGrpSpPr>
      <p:grpSpPr>
        <a:xfrm>
          <a:off x="0" y="0"/>
          <a:ext cx="0" cy="0"/>
          <a:chOff x="0" y="0"/>
          <a:chExt cx="0" cy="0"/>
        </a:xfrm>
      </p:grpSpPr>
      <p:sp>
        <p:nvSpPr>
          <p:cNvPr id="244" name="Google Shape;244;p51"/>
          <p:cNvSpPr txBox="1">
            <a:spLocks noGrp="1"/>
          </p:cNvSpPr>
          <p:nvPr>
            <p:ph type="title"/>
          </p:nvPr>
        </p:nvSpPr>
        <p:spPr>
          <a:xfrm>
            <a:off x="508001" y="1931988"/>
            <a:ext cx="6447501" cy="2595460"/>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chemeClr val="accent1"/>
              </a:buClr>
              <a:buSzPts val="4400"/>
              <a:buFont typeface="Trebuchet MS"/>
              <a:buNone/>
              <a:defRPr sz="33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45" name="Google Shape;245;p51"/>
          <p:cNvSpPr txBox="1">
            <a:spLocks noGrp="1"/>
          </p:cNvSpPr>
          <p:nvPr>
            <p:ph type="body" idx="1"/>
          </p:nvPr>
        </p:nvSpPr>
        <p:spPr>
          <a:xfrm>
            <a:off x="508001" y="4527448"/>
            <a:ext cx="6447501" cy="1513914"/>
          </a:xfrm>
          <a:prstGeom prst="rect">
            <a:avLst/>
          </a:prstGeom>
          <a:noFill/>
          <a:ln>
            <a:noFill/>
          </a:ln>
        </p:spPr>
        <p:txBody>
          <a:bodyPr spcFirstLastPara="1" wrap="square" lIns="91425" tIns="45700" rIns="91425" bIns="45700" anchor="t" anchorCtr="0">
            <a:normAutofit/>
          </a:bodyPr>
          <a:lstStyle>
            <a:lvl1pPr marL="342900" lvl="0" indent="-171450" algn="l" rtl="1">
              <a:spcBef>
                <a:spcPts val="750"/>
              </a:spcBef>
              <a:spcAft>
                <a:spcPts val="0"/>
              </a:spcAft>
              <a:buSzPts val="1440"/>
              <a:buNone/>
              <a:defRPr sz="1350">
                <a:solidFill>
                  <a:srgbClr val="3F3F3F"/>
                </a:solidFill>
              </a:defRPr>
            </a:lvl1pPr>
            <a:lvl2pPr marL="685800" lvl="1" indent="-171450" algn="r" rtl="1">
              <a:spcBef>
                <a:spcPts val="750"/>
              </a:spcBef>
              <a:spcAft>
                <a:spcPts val="0"/>
              </a:spcAft>
              <a:buSzPts val="1440"/>
              <a:buNone/>
              <a:defRPr sz="1350">
                <a:solidFill>
                  <a:srgbClr val="888888"/>
                </a:solidFill>
              </a:defRPr>
            </a:lvl2pPr>
            <a:lvl3pPr marL="1028700" lvl="2" indent="-171450" algn="r" rtl="1">
              <a:spcBef>
                <a:spcPts val="750"/>
              </a:spcBef>
              <a:spcAft>
                <a:spcPts val="0"/>
              </a:spcAft>
              <a:buSzPts val="1280"/>
              <a:buNone/>
              <a:defRPr sz="1200">
                <a:solidFill>
                  <a:srgbClr val="888888"/>
                </a:solidFill>
              </a:defRPr>
            </a:lvl3pPr>
            <a:lvl4pPr marL="1371600" lvl="3" indent="-171450" algn="r" rtl="1">
              <a:spcBef>
                <a:spcPts val="750"/>
              </a:spcBef>
              <a:spcAft>
                <a:spcPts val="0"/>
              </a:spcAft>
              <a:buSzPts val="1120"/>
              <a:buNone/>
              <a:defRPr sz="1050">
                <a:solidFill>
                  <a:srgbClr val="888888"/>
                </a:solidFill>
              </a:defRPr>
            </a:lvl4pPr>
            <a:lvl5pPr marL="1714500" lvl="4" indent="-171450" algn="r" rtl="1">
              <a:spcBef>
                <a:spcPts val="750"/>
              </a:spcBef>
              <a:spcAft>
                <a:spcPts val="0"/>
              </a:spcAft>
              <a:buSzPts val="1120"/>
              <a:buNone/>
              <a:defRPr sz="1050">
                <a:solidFill>
                  <a:srgbClr val="888888"/>
                </a:solidFill>
              </a:defRPr>
            </a:lvl5pPr>
            <a:lvl6pPr marL="2057400" lvl="5" indent="-171450" algn="r" rtl="1">
              <a:spcBef>
                <a:spcPts val="750"/>
              </a:spcBef>
              <a:spcAft>
                <a:spcPts val="0"/>
              </a:spcAft>
              <a:buSzPts val="1120"/>
              <a:buNone/>
              <a:defRPr sz="1050">
                <a:solidFill>
                  <a:srgbClr val="888888"/>
                </a:solidFill>
              </a:defRPr>
            </a:lvl6pPr>
            <a:lvl7pPr marL="2400300" lvl="6" indent="-171450" algn="r" rtl="1">
              <a:spcBef>
                <a:spcPts val="750"/>
              </a:spcBef>
              <a:spcAft>
                <a:spcPts val="0"/>
              </a:spcAft>
              <a:buSzPts val="1120"/>
              <a:buNone/>
              <a:defRPr sz="1050">
                <a:solidFill>
                  <a:srgbClr val="888888"/>
                </a:solidFill>
              </a:defRPr>
            </a:lvl7pPr>
            <a:lvl8pPr marL="2743200" lvl="7" indent="-171450" algn="r" rtl="1">
              <a:spcBef>
                <a:spcPts val="750"/>
              </a:spcBef>
              <a:spcAft>
                <a:spcPts val="0"/>
              </a:spcAft>
              <a:buSzPts val="1120"/>
              <a:buNone/>
              <a:defRPr sz="1050">
                <a:solidFill>
                  <a:srgbClr val="888888"/>
                </a:solidFill>
              </a:defRPr>
            </a:lvl8pPr>
            <a:lvl9pPr marL="3086100" lvl="8" indent="-171450" algn="r" rtl="1">
              <a:spcBef>
                <a:spcPts val="750"/>
              </a:spcBef>
              <a:spcAft>
                <a:spcPts val="0"/>
              </a:spcAft>
              <a:buSzPts val="1120"/>
              <a:buNone/>
              <a:defRPr sz="1050">
                <a:solidFill>
                  <a:srgbClr val="888888"/>
                </a:solidFill>
              </a:defRPr>
            </a:lvl9pPr>
          </a:lstStyle>
          <a:p>
            <a:endParaRPr/>
          </a:p>
        </p:txBody>
      </p:sp>
      <p:sp>
        <p:nvSpPr>
          <p:cNvPr id="246" name="Google Shape;246;p51"/>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7" name="Google Shape;247;p51"/>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p51"/>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3816162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249"/>
        <p:cNvGrpSpPr/>
        <p:nvPr/>
      </p:nvGrpSpPr>
      <p:grpSpPr>
        <a:xfrm>
          <a:off x="0" y="0"/>
          <a:ext cx="0" cy="0"/>
          <a:chOff x="0" y="0"/>
          <a:chExt cx="0" cy="0"/>
        </a:xfrm>
      </p:grpSpPr>
      <p:sp>
        <p:nvSpPr>
          <p:cNvPr id="250" name="Google Shape;250;p52"/>
          <p:cNvSpPr txBox="1">
            <a:spLocks noGrp="1"/>
          </p:cNvSpPr>
          <p:nvPr>
            <p:ph type="title"/>
          </p:nvPr>
        </p:nvSpPr>
        <p:spPr>
          <a:xfrm>
            <a:off x="698500" y="609600"/>
            <a:ext cx="6070601" cy="3022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chemeClr val="accent1"/>
              </a:buClr>
              <a:buSzPts val="4400"/>
              <a:buFont typeface="Trebuchet MS"/>
              <a:buNone/>
              <a:defRPr sz="33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51" name="Google Shape;251;p52"/>
          <p:cNvSpPr txBox="1">
            <a:spLocks noGrp="1"/>
          </p:cNvSpPr>
          <p:nvPr>
            <p:ph type="body" idx="1"/>
          </p:nvPr>
        </p:nvSpPr>
        <p:spPr>
          <a:xfrm>
            <a:off x="507999" y="4013200"/>
            <a:ext cx="6447502" cy="514248"/>
          </a:xfrm>
          <a:prstGeom prst="rect">
            <a:avLst/>
          </a:prstGeom>
          <a:noFill/>
          <a:ln>
            <a:noFill/>
          </a:ln>
        </p:spPr>
        <p:txBody>
          <a:bodyPr spcFirstLastPara="1" wrap="square" lIns="91425" tIns="45700" rIns="91425" bIns="45700" anchor="b" anchorCtr="0">
            <a:noAutofit/>
          </a:bodyPr>
          <a:lstStyle>
            <a:lvl1pPr marL="342900" lvl="0" indent="-171450" algn="r" rtl="1">
              <a:spcBef>
                <a:spcPts val="750"/>
              </a:spcBef>
              <a:spcAft>
                <a:spcPts val="0"/>
              </a:spcAft>
              <a:buSzPts val="1920"/>
              <a:buFont typeface="Trebuchet MS"/>
              <a:buNone/>
              <a:defRPr sz="1800">
                <a:solidFill>
                  <a:srgbClr val="3F3F3F"/>
                </a:solidFill>
              </a:defRPr>
            </a:lvl1pPr>
            <a:lvl2pPr marL="685800" lvl="1" indent="-171450" algn="r" rtl="1">
              <a:spcBef>
                <a:spcPts val="750"/>
              </a:spcBef>
              <a:spcAft>
                <a:spcPts val="0"/>
              </a:spcAft>
              <a:buSzPts val="1280"/>
              <a:buFont typeface="Trebuchet MS"/>
              <a:buNone/>
              <a:defRPr/>
            </a:lvl2pPr>
            <a:lvl3pPr marL="1028700" lvl="2" indent="-171450" algn="r" rtl="1">
              <a:spcBef>
                <a:spcPts val="750"/>
              </a:spcBef>
              <a:spcAft>
                <a:spcPts val="0"/>
              </a:spcAft>
              <a:buSzPts val="1120"/>
              <a:buFont typeface="Trebuchet MS"/>
              <a:buNone/>
              <a:defRPr/>
            </a:lvl3pPr>
            <a:lvl4pPr marL="1371600" lvl="3" indent="-171450" algn="r" rtl="1">
              <a:spcBef>
                <a:spcPts val="750"/>
              </a:spcBef>
              <a:spcAft>
                <a:spcPts val="0"/>
              </a:spcAft>
              <a:buSzPts val="960"/>
              <a:buFont typeface="Trebuchet MS"/>
              <a:buNone/>
              <a:defRPr/>
            </a:lvl4pPr>
            <a:lvl5pPr marL="1714500" lvl="4" indent="-171450" algn="r" rtl="1">
              <a:spcBef>
                <a:spcPts val="750"/>
              </a:spcBef>
              <a:spcAft>
                <a:spcPts val="0"/>
              </a:spcAft>
              <a:buSzPts val="960"/>
              <a:buFont typeface="Trebuchet MS"/>
              <a:buNone/>
              <a:defRPr/>
            </a:lvl5pPr>
            <a:lvl6pPr marL="2057400" lvl="5" indent="-240029" algn="r" rtl="1">
              <a:spcBef>
                <a:spcPts val="750"/>
              </a:spcBef>
              <a:spcAft>
                <a:spcPts val="0"/>
              </a:spcAft>
              <a:buSzPts val="1440"/>
              <a:buChar char="►"/>
              <a:defRPr/>
            </a:lvl6pPr>
            <a:lvl7pPr marL="2400300" lvl="6" indent="-240029" algn="r" rtl="1">
              <a:spcBef>
                <a:spcPts val="750"/>
              </a:spcBef>
              <a:spcAft>
                <a:spcPts val="0"/>
              </a:spcAft>
              <a:buSzPts val="1440"/>
              <a:buChar char="►"/>
              <a:defRPr/>
            </a:lvl7pPr>
            <a:lvl8pPr marL="2743200" lvl="7" indent="-240030" algn="r" rtl="1">
              <a:spcBef>
                <a:spcPts val="750"/>
              </a:spcBef>
              <a:spcAft>
                <a:spcPts val="0"/>
              </a:spcAft>
              <a:buSzPts val="1440"/>
              <a:buChar char="►"/>
              <a:defRPr/>
            </a:lvl8pPr>
            <a:lvl9pPr marL="3086100" lvl="8" indent="-240030" algn="r" rtl="1">
              <a:spcBef>
                <a:spcPts val="750"/>
              </a:spcBef>
              <a:spcAft>
                <a:spcPts val="0"/>
              </a:spcAft>
              <a:buSzPts val="1440"/>
              <a:buChar char="►"/>
              <a:defRPr/>
            </a:lvl9pPr>
          </a:lstStyle>
          <a:p>
            <a:endParaRPr/>
          </a:p>
        </p:txBody>
      </p:sp>
      <p:sp>
        <p:nvSpPr>
          <p:cNvPr id="252" name="Google Shape;252;p52"/>
          <p:cNvSpPr txBox="1">
            <a:spLocks noGrp="1"/>
          </p:cNvSpPr>
          <p:nvPr>
            <p:ph type="body" idx="2"/>
          </p:nvPr>
        </p:nvSpPr>
        <p:spPr>
          <a:xfrm>
            <a:off x="508001" y="4527448"/>
            <a:ext cx="6447501" cy="1513914"/>
          </a:xfrm>
          <a:prstGeom prst="rect">
            <a:avLst/>
          </a:prstGeom>
          <a:noFill/>
          <a:ln>
            <a:noFill/>
          </a:ln>
        </p:spPr>
        <p:txBody>
          <a:bodyPr spcFirstLastPara="1" wrap="square" lIns="91425" tIns="45700" rIns="91425" bIns="45700" anchor="t" anchorCtr="0">
            <a:normAutofit/>
          </a:bodyPr>
          <a:lstStyle>
            <a:lvl1pPr marL="342900" lvl="0" indent="-171450" algn="l" rtl="1">
              <a:spcBef>
                <a:spcPts val="750"/>
              </a:spcBef>
              <a:spcAft>
                <a:spcPts val="0"/>
              </a:spcAft>
              <a:buSzPts val="1440"/>
              <a:buNone/>
              <a:defRPr sz="1350">
                <a:solidFill>
                  <a:srgbClr val="7F7F7F"/>
                </a:solidFill>
              </a:defRPr>
            </a:lvl1pPr>
            <a:lvl2pPr marL="685800" lvl="1" indent="-171450" algn="r" rtl="1">
              <a:spcBef>
                <a:spcPts val="750"/>
              </a:spcBef>
              <a:spcAft>
                <a:spcPts val="0"/>
              </a:spcAft>
              <a:buSzPts val="1440"/>
              <a:buNone/>
              <a:defRPr sz="1350">
                <a:solidFill>
                  <a:srgbClr val="888888"/>
                </a:solidFill>
              </a:defRPr>
            </a:lvl2pPr>
            <a:lvl3pPr marL="1028700" lvl="2" indent="-171450" algn="r" rtl="1">
              <a:spcBef>
                <a:spcPts val="750"/>
              </a:spcBef>
              <a:spcAft>
                <a:spcPts val="0"/>
              </a:spcAft>
              <a:buSzPts val="1280"/>
              <a:buNone/>
              <a:defRPr sz="1200">
                <a:solidFill>
                  <a:srgbClr val="888888"/>
                </a:solidFill>
              </a:defRPr>
            </a:lvl3pPr>
            <a:lvl4pPr marL="1371600" lvl="3" indent="-171450" algn="r" rtl="1">
              <a:spcBef>
                <a:spcPts val="750"/>
              </a:spcBef>
              <a:spcAft>
                <a:spcPts val="0"/>
              </a:spcAft>
              <a:buSzPts val="1120"/>
              <a:buNone/>
              <a:defRPr sz="1050">
                <a:solidFill>
                  <a:srgbClr val="888888"/>
                </a:solidFill>
              </a:defRPr>
            </a:lvl4pPr>
            <a:lvl5pPr marL="1714500" lvl="4" indent="-171450" algn="r" rtl="1">
              <a:spcBef>
                <a:spcPts val="750"/>
              </a:spcBef>
              <a:spcAft>
                <a:spcPts val="0"/>
              </a:spcAft>
              <a:buSzPts val="1120"/>
              <a:buNone/>
              <a:defRPr sz="1050">
                <a:solidFill>
                  <a:srgbClr val="888888"/>
                </a:solidFill>
              </a:defRPr>
            </a:lvl5pPr>
            <a:lvl6pPr marL="2057400" lvl="5" indent="-171450" algn="r" rtl="1">
              <a:spcBef>
                <a:spcPts val="750"/>
              </a:spcBef>
              <a:spcAft>
                <a:spcPts val="0"/>
              </a:spcAft>
              <a:buSzPts val="1120"/>
              <a:buNone/>
              <a:defRPr sz="1050">
                <a:solidFill>
                  <a:srgbClr val="888888"/>
                </a:solidFill>
              </a:defRPr>
            </a:lvl6pPr>
            <a:lvl7pPr marL="2400300" lvl="6" indent="-171450" algn="r" rtl="1">
              <a:spcBef>
                <a:spcPts val="750"/>
              </a:spcBef>
              <a:spcAft>
                <a:spcPts val="0"/>
              </a:spcAft>
              <a:buSzPts val="1120"/>
              <a:buNone/>
              <a:defRPr sz="1050">
                <a:solidFill>
                  <a:srgbClr val="888888"/>
                </a:solidFill>
              </a:defRPr>
            </a:lvl7pPr>
            <a:lvl8pPr marL="2743200" lvl="7" indent="-171450" algn="r" rtl="1">
              <a:spcBef>
                <a:spcPts val="750"/>
              </a:spcBef>
              <a:spcAft>
                <a:spcPts val="0"/>
              </a:spcAft>
              <a:buSzPts val="1120"/>
              <a:buNone/>
              <a:defRPr sz="1050">
                <a:solidFill>
                  <a:srgbClr val="888888"/>
                </a:solidFill>
              </a:defRPr>
            </a:lvl8pPr>
            <a:lvl9pPr marL="3086100" lvl="8" indent="-171450" algn="r" rtl="1">
              <a:spcBef>
                <a:spcPts val="750"/>
              </a:spcBef>
              <a:spcAft>
                <a:spcPts val="0"/>
              </a:spcAft>
              <a:buSzPts val="1120"/>
              <a:buNone/>
              <a:defRPr sz="1050">
                <a:solidFill>
                  <a:srgbClr val="888888"/>
                </a:solidFill>
              </a:defRPr>
            </a:lvl9pPr>
          </a:lstStyle>
          <a:p>
            <a:endParaRPr/>
          </a:p>
        </p:txBody>
      </p:sp>
      <p:sp>
        <p:nvSpPr>
          <p:cNvPr id="253" name="Google Shape;253;p52"/>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4" name="Google Shape;254;p52"/>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5" name="Google Shape;255;p52"/>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
        <p:nvSpPr>
          <p:cNvPr id="256" name="Google Shape;256;p52"/>
          <p:cNvSpPr txBox="1"/>
          <p:nvPr/>
        </p:nvSpPr>
        <p:spPr>
          <a:xfrm>
            <a:off x="406403" y="790378"/>
            <a:ext cx="457200" cy="584776"/>
          </a:xfrm>
          <a:prstGeom prst="rect">
            <a:avLst/>
          </a:prstGeom>
          <a:noFill/>
          <a:ln>
            <a:noFill/>
          </a:ln>
        </p:spPr>
        <p:txBody>
          <a:bodyPr spcFirstLastPara="1" wrap="square" lIns="68569" tIns="34275" rIns="68569" bIns="34275" anchor="ctr" anchorCtr="0">
            <a:noAutofit/>
          </a:bodyPr>
          <a:lstStyle/>
          <a:p>
            <a:pPr marL="0" marR="0" lvl="0" indent="0" algn="l" rtl="0">
              <a:spcBef>
                <a:spcPts val="0"/>
              </a:spcBef>
              <a:spcAft>
                <a:spcPts val="0"/>
              </a:spcAft>
              <a:buNone/>
            </a:pPr>
            <a:r>
              <a:rPr lang="iw-IL" sz="6000" b="0" i="0" u="none" strike="noStrike" cap="none">
                <a:solidFill>
                  <a:srgbClr val="BFE471"/>
                </a:solidFill>
                <a:latin typeface="Arial"/>
                <a:ea typeface="Arial"/>
                <a:cs typeface="Arial"/>
                <a:sym typeface="Arial"/>
              </a:rPr>
              <a:t>“</a:t>
            </a:r>
            <a:endParaRPr sz="4500"/>
          </a:p>
        </p:txBody>
      </p:sp>
      <p:sp>
        <p:nvSpPr>
          <p:cNvPr id="257" name="Google Shape;257;p52"/>
          <p:cNvSpPr txBox="1"/>
          <p:nvPr/>
        </p:nvSpPr>
        <p:spPr>
          <a:xfrm>
            <a:off x="6669758" y="2886556"/>
            <a:ext cx="457200" cy="584776"/>
          </a:xfrm>
          <a:prstGeom prst="rect">
            <a:avLst/>
          </a:prstGeom>
          <a:noFill/>
          <a:ln>
            <a:noFill/>
          </a:ln>
        </p:spPr>
        <p:txBody>
          <a:bodyPr spcFirstLastPara="1" wrap="square" lIns="68569" tIns="34275" rIns="68569" bIns="34275" anchor="ctr" anchorCtr="0">
            <a:noAutofit/>
          </a:bodyPr>
          <a:lstStyle/>
          <a:p>
            <a:pPr marL="0" marR="0" lvl="0" indent="0" algn="l" rtl="0">
              <a:spcBef>
                <a:spcPts val="0"/>
              </a:spcBef>
              <a:spcAft>
                <a:spcPts val="0"/>
              </a:spcAft>
              <a:buNone/>
            </a:pPr>
            <a:r>
              <a:rPr lang="iw-IL" sz="6000" b="0" i="0" u="none" strike="noStrike" cap="none">
                <a:solidFill>
                  <a:srgbClr val="BFE471"/>
                </a:solidFill>
                <a:latin typeface="Arial"/>
                <a:ea typeface="Arial"/>
                <a:cs typeface="Arial"/>
                <a:sym typeface="Arial"/>
              </a:rPr>
              <a:t>”</a:t>
            </a:r>
            <a:endParaRPr sz="4500"/>
          </a:p>
        </p:txBody>
      </p:sp>
    </p:spTree>
    <p:extLst>
      <p:ext uri="{BB962C8B-B14F-4D97-AF65-F5344CB8AC3E}">
        <p14:creationId xmlns:p14="http://schemas.microsoft.com/office/powerpoint/2010/main" val="23764395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258"/>
        <p:cNvGrpSpPr/>
        <p:nvPr/>
      </p:nvGrpSpPr>
      <p:grpSpPr>
        <a:xfrm>
          <a:off x="0" y="0"/>
          <a:ext cx="0" cy="0"/>
          <a:chOff x="0" y="0"/>
          <a:chExt cx="0" cy="0"/>
        </a:xfrm>
      </p:grpSpPr>
      <p:sp>
        <p:nvSpPr>
          <p:cNvPr id="259" name="Google Shape;259;p53"/>
          <p:cNvSpPr txBox="1">
            <a:spLocks noGrp="1"/>
          </p:cNvSpPr>
          <p:nvPr>
            <p:ph type="title"/>
          </p:nvPr>
        </p:nvSpPr>
        <p:spPr>
          <a:xfrm>
            <a:off x="514350" y="609600"/>
            <a:ext cx="6441152" cy="3022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chemeClr val="accent1"/>
              </a:buClr>
              <a:buSzPts val="4400"/>
              <a:buFont typeface="Trebuchet MS"/>
              <a:buNone/>
              <a:defRPr sz="33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60" name="Google Shape;260;p53"/>
          <p:cNvSpPr txBox="1">
            <a:spLocks noGrp="1"/>
          </p:cNvSpPr>
          <p:nvPr>
            <p:ph type="body" idx="1"/>
          </p:nvPr>
        </p:nvSpPr>
        <p:spPr>
          <a:xfrm>
            <a:off x="507999" y="4013200"/>
            <a:ext cx="6447502" cy="514248"/>
          </a:xfrm>
          <a:prstGeom prst="rect">
            <a:avLst/>
          </a:prstGeom>
          <a:noFill/>
          <a:ln>
            <a:noFill/>
          </a:ln>
        </p:spPr>
        <p:txBody>
          <a:bodyPr spcFirstLastPara="1" wrap="square" lIns="91425" tIns="45700" rIns="91425" bIns="45700" anchor="b" anchorCtr="0">
            <a:noAutofit/>
          </a:bodyPr>
          <a:lstStyle>
            <a:lvl1pPr marL="342900" lvl="0" indent="-171450" algn="r" rtl="1">
              <a:spcBef>
                <a:spcPts val="750"/>
              </a:spcBef>
              <a:spcAft>
                <a:spcPts val="0"/>
              </a:spcAft>
              <a:buSzPts val="1920"/>
              <a:buFont typeface="Trebuchet MS"/>
              <a:buNone/>
              <a:defRPr sz="1800">
                <a:solidFill>
                  <a:schemeClr val="accent1"/>
                </a:solidFill>
              </a:defRPr>
            </a:lvl1pPr>
            <a:lvl2pPr marL="685800" lvl="1" indent="-171450" algn="r" rtl="1">
              <a:spcBef>
                <a:spcPts val="750"/>
              </a:spcBef>
              <a:spcAft>
                <a:spcPts val="0"/>
              </a:spcAft>
              <a:buSzPts val="1280"/>
              <a:buFont typeface="Trebuchet MS"/>
              <a:buNone/>
              <a:defRPr/>
            </a:lvl2pPr>
            <a:lvl3pPr marL="1028700" lvl="2" indent="-171450" algn="r" rtl="1">
              <a:spcBef>
                <a:spcPts val="750"/>
              </a:spcBef>
              <a:spcAft>
                <a:spcPts val="0"/>
              </a:spcAft>
              <a:buSzPts val="1120"/>
              <a:buFont typeface="Trebuchet MS"/>
              <a:buNone/>
              <a:defRPr/>
            </a:lvl3pPr>
            <a:lvl4pPr marL="1371600" lvl="3" indent="-171450" algn="r" rtl="1">
              <a:spcBef>
                <a:spcPts val="750"/>
              </a:spcBef>
              <a:spcAft>
                <a:spcPts val="0"/>
              </a:spcAft>
              <a:buSzPts val="960"/>
              <a:buFont typeface="Trebuchet MS"/>
              <a:buNone/>
              <a:defRPr/>
            </a:lvl4pPr>
            <a:lvl5pPr marL="1714500" lvl="4" indent="-171450" algn="r" rtl="1">
              <a:spcBef>
                <a:spcPts val="750"/>
              </a:spcBef>
              <a:spcAft>
                <a:spcPts val="0"/>
              </a:spcAft>
              <a:buSzPts val="960"/>
              <a:buFont typeface="Trebuchet MS"/>
              <a:buNone/>
              <a:defRPr/>
            </a:lvl5pPr>
            <a:lvl6pPr marL="2057400" lvl="5" indent="-240029" algn="r" rtl="1">
              <a:spcBef>
                <a:spcPts val="750"/>
              </a:spcBef>
              <a:spcAft>
                <a:spcPts val="0"/>
              </a:spcAft>
              <a:buSzPts val="1440"/>
              <a:buChar char="►"/>
              <a:defRPr/>
            </a:lvl6pPr>
            <a:lvl7pPr marL="2400300" lvl="6" indent="-240029" algn="r" rtl="1">
              <a:spcBef>
                <a:spcPts val="750"/>
              </a:spcBef>
              <a:spcAft>
                <a:spcPts val="0"/>
              </a:spcAft>
              <a:buSzPts val="1440"/>
              <a:buChar char="►"/>
              <a:defRPr/>
            </a:lvl7pPr>
            <a:lvl8pPr marL="2743200" lvl="7" indent="-240030" algn="r" rtl="1">
              <a:spcBef>
                <a:spcPts val="750"/>
              </a:spcBef>
              <a:spcAft>
                <a:spcPts val="0"/>
              </a:spcAft>
              <a:buSzPts val="1440"/>
              <a:buChar char="►"/>
              <a:defRPr/>
            </a:lvl8pPr>
            <a:lvl9pPr marL="3086100" lvl="8" indent="-240030" algn="r" rtl="1">
              <a:spcBef>
                <a:spcPts val="750"/>
              </a:spcBef>
              <a:spcAft>
                <a:spcPts val="0"/>
              </a:spcAft>
              <a:buSzPts val="1440"/>
              <a:buChar char="►"/>
              <a:defRPr/>
            </a:lvl9pPr>
          </a:lstStyle>
          <a:p>
            <a:endParaRPr/>
          </a:p>
        </p:txBody>
      </p:sp>
      <p:sp>
        <p:nvSpPr>
          <p:cNvPr id="261" name="Google Shape;261;p53"/>
          <p:cNvSpPr txBox="1">
            <a:spLocks noGrp="1"/>
          </p:cNvSpPr>
          <p:nvPr>
            <p:ph type="body" idx="2"/>
          </p:nvPr>
        </p:nvSpPr>
        <p:spPr>
          <a:xfrm>
            <a:off x="508001" y="4527448"/>
            <a:ext cx="6447501" cy="1513914"/>
          </a:xfrm>
          <a:prstGeom prst="rect">
            <a:avLst/>
          </a:prstGeom>
          <a:noFill/>
          <a:ln>
            <a:noFill/>
          </a:ln>
        </p:spPr>
        <p:txBody>
          <a:bodyPr spcFirstLastPara="1" wrap="square" lIns="91425" tIns="45700" rIns="91425" bIns="45700" anchor="t" anchorCtr="0">
            <a:normAutofit/>
          </a:bodyPr>
          <a:lstStyle>
            <a:lvl1pPr marL="342900" lvl="0" indent="-171450" algn="l" rtl="1">
              <a:spcBef>
                <a:spcPts val="750"/>
              </a:spcBef>
              <a:spcAft>
                <a:spcPts val="0"/>
              </a:spcAft>
              <a:buSzPts val="1440"/>
              <a:buNone/>
              <a:defRPr sz="1350">
                <a:solidFill>
                  <a:srgbClr val="7F7F7F"/>
                </a:solidFill>
              </a:defRPr>
            </a:lvl1pPr>
            <a:lvl2pPr marL="685800" lvl="1" indent="-171450" algn="r" rtl="1">
              <a:spcBef>
                <a:spcPts val="750"/>
              </a:spcBef>
              <a:spcAft>
                <a:spcPts val="0"/>
              </a:spcAft>
              <a:buSzPts val="1440"/>
              <a:buNone/>
              <a:defRPr sz="1350">
                <a:solidFill>
                  <a:srgbClr val="888888"/>
                </a:solidFill>
              </a:defRPr>
            </a:lvl2pPr>
            <a:lvl3pPr marL="1028700" lvl="2" indent="-171450" algn="r" rtl="1">
              <a:spcBef>
                <a:spcPts val="750"/>
              </a:spcBef>
              <a:spcAft>
                <a:spcPts val="0"/>
              </a:spcAft>
              <a:buSzPts val="1280"/>
              <a:buNone/>
              <a:defRPr sz="1200">
                <a:solidFill>
                  <a:srgbClr val="888888"/>
                </a:solidFill>
              </a:defRPr>
            </a:lvl3pPr>
            <a:lvl4pPr marL="1371600" lvl="3" indent="-171450" algn="r" rtl="1">
              <a:spcBef>
                <a:spcPts val="750"/>
              </a:spcBef>
              <a:spcAft>
                <a:spcPts val="0"/>
              </a:spcAft>
              <a:buSzPts val="1120"/>
              <a:buNone/>
              <a:defRPr sz="1050">
                <a:solidFill>
                  <a:srgbClr val="888888"/>
                </a:solidFill>
              </a:defRPr>
            </a:lvl4pPr>
            <a:lvl5pPr marL="1714500" lvl="4" indent="-171450" algn="r" rtl="1">
              <a:spcBef>
                <a:spcPts val="750"/>
              </a:spcBef>
              <a:spcAft>
                <a:spcPts val="0"/>
              </a:spcAft>
              <a:buSzPts val="1120"/>
              <a:buNone/>
              <a:defRPr sz="1050">
                <a:solidFill>
                  <a:srgbClr val="888888"/>
                </a:solidFill>
              </a:defRPr>
            </a:lvl5pPr>
            <a:lvl6pPr marL="2057400" lvl="5" indent="-171450" algn="r" rtl="1">
              <a:spcBef>
                <a:spcPts val="750"/>
              </a:spcBef>
              <a:spcAft>
                <a:spcPts val="0"/>
              </a:spcAft>
              <a:buSzPts val="1120"/>
              <a:buNone/>
              <a:defRPr sz="1050">
                <a:solidFill>
                  <a:srgbClr val="888888"/>
                </a:solidFill>
              </a:defRPr>
            </a:lvl6pPr>
            <a:lvl7pPr marL="2400300" lvl="6" indent="-171450" algn="r" rtl="1">
              <a:spcBef>
                <a:spcPts val="750"/>
              </a:spcBef>
              <a:spcAft>
                <a:spcPts val="0"/>
              </a:spcAft>
              <a:buSzPts val="1120"/>
              <a:buNone/>
              <a:defRPr sz="1050">
                <a:solidFill>
                  <a:srgbClr val="888888"/>
                </a:solidFill>
              </a:defRPr>
            </a:lvl7pPr>
            <a:lvl8pPr marL="2743200" lvl="7" indent="-171450" algn="r" rtl="1">
              <a:spcBef>
                <a:spcPts val="750"/>
              </a:spcBef>
              <a:spcAft>
                <a:spcPts val="0"/>
              </a:spcAft>
              <a:buSzPts val="1120"/>
              <a:buNone/>
              <a:defRPr sz="1050">
                <a:solidFill>
                  <a:srgbClr val="888888"/>
                </a:solidFill>
              </a:defRPr>
            </a:lvl8pPr>
            <a:lvl9pPr marL="3086100" lvl="8" indent="-171450" algn="r" rtl="1">
              <a:spcBef>
                <a:spcPts val="750"/>
              </a:spcBef>
              <a:spcAft>
                <a:spcPts val="0"/>
              </a:spcAft>
              <a:buSzPts val="1120"/>
              <a:buNone/>
              <a:defRPr sz="1050">
                <a:solidFill>
                  <a:srgbClr val="888888"/>
                </a:solidFill>
              </a:defRPr>
            </a:lvl9pPr>
          </a:lstStyle>
          <a:p>
            <a:endParaRPr/>
          </a:p>
        </p:txBody>
      </p:sp>
      <p:sp>
        <p:nvSpPr>
          <p:cNvPr id="262" name="Google Shape;262;p53"/>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3" name="Google Shape;263;p53"/>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4" name="Google Shape;264;p53"/>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17384376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65"/>
        <p:cNvGrpSpPr/>
        <p:nvPr/>
      </p:nvGrpSpPr>
      <p:grpSpPr>
        <a:xfrm>
          <a:off x="0" y="0"/>
          <a:ext cx="0" cy="0"/>
          <a:chOff x="0" y="0"/>
          <a:chExt cx="0" cy="0"/>
        </a:xfrm>
      </p:grpSpPr>
      <p:sp>
        <p:nvSpPr>
          <p:cNvPr id="266" name="Google Shape;266;p54"/>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chemeClr val="accent1"/>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67" name="Google Shape;267;p54"/>
          <p:cNvSpPr txBox="1">
            <a:spLocks noGrp="1"/>
          </p:cNvSpPr>
          <p:nvPr>
            <p:ph type="body" idx="1"/>
          </p:nvPr>
        </p:nvSpPr>
        <p:spPr>
          <a:xfrm rot="5400000">
            <a:off x="1791365" y="877226"/>
            <a:ext cx="3880773" cy="6447501"/>
          </a:xfrm>
          <a:prstGeom prst="rect">
            <a:avLst/>
          </a:prstGeom>
          <a:noFill/>
          <a:ln>
            <a:noFill/>
          </a:ln>
        </p:spPr>
        <p:txBody>
          <a:bodyPr spcFirstLastPara="1" wrap="square" lIns="91425" tIns="45700" rIns="91425" bIns="45700" anchor="t" anchorCtr="0">
            <a:normAutofit/>
          </a:bodyPr>
          <a:lstStyle>
            <a:lvl1pPr marL="342900" lvl="0" indent="-240030" algn="r" rtl="1">
              <a:spcBef>
                <a:spcPts val="750"/>
              </a:spcBef>
              <a:spcAft>
                <a:spcPts val="0"/>
              </a:spcAft>
              <a:buSzPts val="1440"/>
              <a:buChar char="►"/>
              <a:defRPr/>
            </a:lvl1pPr>
            <a:lvl2pPr marL="685800" lvl="1" indent="-240030" algn="r" rtl="1">
              <a:spcBef>
                <a:spcPts val="750"/>
              </a:spcBef>
              <a:spcAft>
                <a:spcPts val="0"/>
              </a:spcAft>
              <a:buSzPts val="1440"/>
              <a:buChar char="►"/>
              <a:defRPr/>
            </a:lvl2pPr>
            <a:lvl3pPr marL="1028700" lvl="2" indent="-240029" algn="r" rtl="1">
              <a:spcBef>
                <a:spcPts val="750"/>
              </a:spcBef>
              <a:spcAft>
                <a:spcPts val="0"/>
              </a:spcAft>
              <a:buSzPts val="1440"/>
              <a:buChar char="►"/>
              <a:defRPr/>
            </a:lvl3pPr>
            <a:lvl4pPr marL="1371600" lvl="3" indent="-240029" algn="r" rtl="1">
              <a:spcBef>
                <a:spcPts val="750"/>
              </a:spcBef>
              <a:spcAft>
                <a:spcPts val="0"/>
              </a:spcAft>
              <a:buSzPts val="1440"/>
              <a:buChar char="►"/>
              <a:defRPr/>
            </a:lvl4pPr>
            <a:lvl5pPr marL="1714500" lvl="4" indent="-240029" algn="r" rtl="1">
              <a:spcBef>
                <a:spcPts val="750"/>
              </a:spcBef>
              <a:spcAft>
                <a:spcPts val="0"/>
              </a:spcAft>
              <a:buSzPts val="1440"/>
              <a:buChar char="►"/>
              <a:defRPr/>
            </a:lvl5pPr>
            <a:lvl6pPr marL="2057400" lvl="5" indent="-240029" algn="r" rtl="1">
              <a:spcBef>
                <a:spcPts val="750"/>
              </a:spcBef>
              <a:spcAft>
                <a:spcPts val="0"/>
              </a:spcAft>
              <a:buSzPts val="1440"/>
              <a:buChar char="►"/>
              <a:defRPr/>
            </a:lvl6pPr>
            <a:lvl7pPr marL="2400300" lvl="6" indent="-240029" algn="r" rtl="1">
              <a:spcBef>
                <a:spcPts val="750"/>
              </a:spcBef>
              <a:spcAft>
                <a:spcPts val="0"/>
              </a:spcAft>
              <a:buSzPts val="1440"/>
              <a:buChar char="►"/>
              <a:defRPr/>
            </a:lvl7pPr>
            <a:lvl8pPr marL="2743200" lvl="7" indent="-240030" algn="r" rtl="1">
              <a:spcBef>
                <a:spcPts val="750"/>
              </a:spcBef>
              <a:spcAft>
                <a:spcPts val="0"/>
              </a:spcAft>
              <a:buSzPts val="1440"/>
              <a:buChar char="►"/>
              <a:defRPr/>
            </a:lvl8pPr>
            <a:lvl9pPr marL="3086100" lvl="8" indent="-240030" algn="r" rtl="1">
              <a:spcBef>
                <a:spcPts val="750"/>
              </a:spcBef>
              <a:spcAft>
                <a:spcPts val="0"/>
              </a:spcAft>
              <a:buSzPts val="1440"/>
              <a:buChar char="►"/>
              <a:defRPr/>
            </a:lvl9pPr>
          </a:lstStyle>
          <a:p>
            <a:endParaRPr/>
          </a:p>
        </p:txBody>
      </p:sp>
      <p:sp>
        <p:nvSpPr>
          <p:cNvPr id="268" name="Google Shape;268;p54"/>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9" name="Google Shape;269;p54"/>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0" name="Google Shape;270;p54"/>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42153498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71"/>
        <p:cNvGrpSpPr/>
        <p:nvPr/>
      </p:nvGrpSpPr>
      <p:grpSpPr>
        <a:xfrm>
          <a:off x="0" y="0"/>
          <a:ext cx="0" cy="0"/>
          <a:chOff x="0" y="0"/>
          <a:chExt cx="0" cy="0"/>
        </a:xfrm>
      </p:grpSpPr>
      <p:sp>
        <p:nvSpPr>
          <p:cNvPr id="272" name="Google Shape;272;p55"/>
          <p:cNvSpPr txBox="1">
            <a:spLocks noGrp="1"/>
          </p:cNvSpPr>
          <p:nvPr>
            <p:ph type="title"/>
          </p:nvPr>
        </p:nvSpPr>
        <p:spPr>
          <a:xfrm rot="5400000">
            <a:off x="3839308" y="2746047"/>
            <a:ext cx="5251451" cy="978557"/>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chemeClr val="accent1"/>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273" name="Google Shape;273;p55"/>
          <p:cNvSpPr txBox="1">
            <a:spLocks noGrp="1"/>
          </p:cNvSpPr>
          <p:nvPr>
            <p:ph type="body" idx="1"/>
          </p:nvPr>
        </p:nvSpPr>
        <p:spPr>
          <a:xfrm rot="5400000">
            <a:off x="529833" y="587769"/>
            <a:ext cx="5251450" cy="5295113"/>
          </a:xfrm>
          <a:prstGeom prst="rect">
            <a:avLst/>
          </a:prstGeom>
          <a:noFill/>
          <a:ln>
            <a:noFill/>
          </a:ln>
        </p:spPr>
        <p:txBody>
          <a:bodyPr spcFirstLastPara="1" wrap="square" lIns="91425" tIns="45700" rIns="91425" bIns="45700" anchor="t" anchorCtr="0">
            <a:normAutofit/>
          </a:bodyPr>
          <a:lstStyle>
            <a:lvl1pPr marL="342900" lvl="0" indent="-240030" algn="r" rtl="1">
              <a:spcBef>
                <a:spcPts val="750"/>
              </a:spcBef>
              <a:spcAft>
                <a:spcPts val="0"/>
              </a:spcAft>
              <a:buSzPts val="1440"/>
              <a:buChar char="►"/>
              <a:defRPr/>
            </a:lvl1pPr>
            <a:lvl2pPr marL="685800" lvl="1" indent="-240030" algn="r" rtl="1">
              <a:spcBef>
                <a:spcPts val="750"/>
              </a:spcBef>
              <a:spcAft>
                <a:spcPts val="0"/>
              </a:spcAft>
              <a:buSzPts val="1440"/>
              <a:buChar char="►"/>
              <a:defRPr/>
            </a:lvl2pPr>
            <a:lvl3pPr marL="1028700" lvl="2" indent="-240029" algn="r" rtl="1">
              <a:spcBef>
                <a:spcPts val="750"/>
              </a:spcBef>
              <a:spcAft>
                <a:spcPts val="0"/>
              </a:spcAft>
              <a:buSzPts val="1440"/>
              <a:buChar char="►"/>
              <a:defRPr/>
            </a:lvl3pPr>
            <a:lvl4pPr marL="1371600" lvl="3" indent="-240029" algn="r" rtl="1">
              <a:spcBef>
                <a:spcPts val="750"/>
              </a:spcBef>
              <a:spcAft>
                <a:spcPts val="0"/>
              </a:spcAft>
              <a:buSzPts val="1440"/>
              <a:buChar char="►"/>
              <a:defRPr/>
            </a:lvl4pPr>
            <a:lvl5pPr marL="1714500" lvl="4" indent="-240029" algn="r" rtl="1">
              <a:spcBef>
                <a:spcPts val="750"/>
              </a:spcBef>
              <a:spcAft>
                <a:spcPts val="0"/>
              </a:spcAft>
              <a:buSzPts val="1440"/>
              <a:buChar char="►"/>
              <a:defRPr/>
            </a:lvl5pPr>
            <a:lvl6pPr marL="2057400" lvl="5" indent="-240029" algn="r" rtl="1">
              <a:spcBef>
                <a:spcPts val="750"/>
              </a:spcBef>
              <a:spcAft>
                <a:spcPts val="0"/>
              </a:spcAft>
              <a:buSzPts val="1440"/>
              <a:buChar char="►"/>
              <a:defRPr/>
            </a:lvl6pPr>
            <a:lvl7pPr marL="2400300" lvl="6" indent="-240029" algn="r" rtl="1">
              <a:spcBef>
                <a:spcPts val="750"/>
              </a:spcBef>
              <a:spcAft>
                <a:spcPts val="0"/>
              </a:spcAft>
              <a:buSzPts val="1440"/>
              <a:buChar char="►"/>
              <a:defRPr/>
            </a:lvl7pPr>
            <a:lvl8pPr marL="2743200" lvl="7" indent="-240030" algn="r" rtl="1">
              <a:spcBef>
                <a:spcPts val="750"/>
              </a:spcBef>
              <a:spcAft>
                <a:spcPts val="0"/>
              </a:spcAft>
              <a:buSzPts val="1440"/>
              <a:buChar char="►"/>
              <a:defRPr/>
            </a:lvl8pPr>
            <a:lvl9pPr marL="3086100" lvl="8" indent="-240030" algn="r" rtl="1">
              <a:spcBef>
                <a:spcPts val="750"/>
              </a:spcBef>
              <a:spcAft>
                <a:spcPts val="0"/>
              </a:spcAft>
              <a:buSzPts val="1440"/>
              <a:buChar char="►"/>
              <a:defRPr/>
            </a:lvl9pPr>
          </a:lstStyle>
          <a:p>
            <a:endParaRPr/>
          </a:p>
        </p:txBody>
      </p:sp>
      <p:sp>
        <p:nvSpPr>
          <p:cNvPr id="274" name="Google Shape;274;p55"/>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5" name="Google Shape;275;p55"/>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6" name="Google Shape;276;p55"/>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21022375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6DEF8902-8D80-42C1-B82B-079F31D096EF}"/>
              </a:ext>
            </a:extLst>
          </p:cNvPr>
          <p:cNvSpPr/>
          <p:nvPr userDrawn="1"/>
        </p:nvSpPr>
        <p:spPr>
          <a:xfrm>
            <a:off x="1" y="1"/>
            <a:ext cx="3665828" cy="6848279"/>
          </a:xfrm>
          <a:custGeom>
            <a:avLst/>
            <a:gdLst>
              <a:gd name="connsiteX0" fmla="*/ 0 w 4887771"/>
              <a:gd name="connsiteY0" fmla="*/ 0 h 6848279"/>
              <a:gd name="connsiteX1" fmla="*/ 1193928 w 4887771"/>
              <a:gd name="connsiteY1" fmla="*/ 0 h 6848279"/>
              <a:gd name="connsiteX2" fmla="*/ 4887771 w 4887771"/>
              <a:gd name="connsiteY2" fmla="*/ 2134960 h 6848279"/>
              <a:gd name="connsiteX3" fmla="*/ 4887771 w 4887771"/>
              <a:gd name="connsiteY3" fmla="*/ 6848279 h 6848279"/>
              <a:gd name="connsiteX4" fmla="*/ 4517967 w 4887771"/>
              <a:gd name="connsiteY4" fmla="*/ 6848279 h 6848279"/>
              <a:gd name="connsiteX5" fmla="*/ 0 w 4887771"/>
              <a:gd name="connsiteY5" fmla="*/ 4236994 h 6848279"/>
              <a:gd name="connsiteX6" fmla="*/ 0 w 4887771"/>
              <a:gd name="connsiteY6" fmla="*/ 0 h 684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7771" h="6848279">
                <a:moveTo>
                  <a:pt x="0" y="0"/>
                </a:moveTo>
                <a:lnTo>
                  <a:pt x="1193928" y="0"/>
                </a:lnTo>
                <a:lnTo>
                  <a:pt x="4887771" y="2134960"/>
                </a:lnTo>
                <a:lnTo>
                  <a:pt x="4887771" y="6848279"/>
                </a:lnTo>
                <a:lnTo>
                  <a:pt x="4517967" y="6848279"/>
                </a:lnTo>
                <a:lnTo>
                  <a:pt x="0" y="4236994"/>
                </a:lnTo>
                <a:lnTo>
                  <a:pt x="0" y="0"/>
                </a:lnTo>
                <a:close/>
              </a:path>
            </a:pathLst>
          </a:cu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4572000" y="2545557"/>
            <a:ext cx="4220872" cy="2387600"/>
          </a:xfrm>
        </p:spPr>
        <p:txBody>
          <a:bodyPr anchor="b">
            <a:normAutofit/>
          </a:bodyPr>
          <a:lstStyle>
            <a:lvl1pPr algn="r" rtl="1">
              <a:defRPr sz="3300" b="1">
                <a:solidFill>
                  <a:schemeClr val="tx1"/>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7B9CDE13-FEF2-43B7-810A-8EF488D11322}"/>
              </a:ext>
            </a:extLst>
          </p:cNvPr>
          <p:cNvSpPr>
            <a:spLocks noGrp="1"/>
          </p:cNvSpPr>
          <p:nvPr>
            <p:ph type="subTitle" idx="1"/>
          </p:nvPr>
        </p:nvSpPr>
        <p:spPr>
          <a:xfrm>
            <a:off x="4572000" y="5025232"/>
            <a:ext cx="4220872" cy="1655762"/>
          </a:xfrm>
        </p:spPr>
        <p:txBody>
          <a:bodyPr/>
          <a:lstStyle>
            <a:lvl1pPr marL="0" indent="0" algn="r" rtl="1">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36" name="Freeform: Shape 35">
            <a:extLst>
              <a:ext uri="{FF2B5EF4-FFF2-40B4-BE49-F238E27FC236}">
                <a16:creationId xmlns:a16="http://schemas.microsoft.com/office/drawing/2014/main" id="{8BA6BD3E-5550-4BA6-A30F-E22961895C23}"/>
              </a:ext>
            </a:extLst>
          </p:cNvPr>
          <p:cNvSpPr/>
          <p:nvPr userDrawn="1"/>
        </p:nvSpPr>
        <p:spPr>
          <a:xfrm>
            <a:off x="1333500" y="2"/>
            <a:ext cx="6879247" cy="5295647"/>
          </a:xfrm>
          <a:custGeom>
            <a:avLst/>
            <a:gdLst>
              <a:gd name="connsiteX0" fmla="*/ 2816661 w 9172329"/>
              <a:gd name="connsiteY0" fmla="*/ 0 h 5295647"/>
              <a:gd name="connsiteX1" fmla="*/ 9172329 w 9172329"/>
              <a:gd name="connsiteY1" fmla="*/ 0 h 5295647"/>
              <a:gd name="connsiteX2" fmla="*/ 0 w 9172329"/>
              <a:gd name="connsiteY2" fmla="*/ 5295647 h 5295647"/>
              <a:gd name="connsiteX3" fmla="*/ 0 w 9172329"/>
              <a:gd name="connsiteY3" fmla="*/ 1626200 h 5295647"/>
              <a:gd name="connsiteX4" fmla="*/ 2816661 w 9172329"/>
              <a:gd name="connsiteY4" fmla="*/ 0 h 5295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2329" h="5295647">
                <a:moveTo>
                  <a:pt x="2816661" y="0"/>
                </a:moveTo>
                <a:lnTo>
                  <a:pt x="9172329" y="0"/>
                </a:lnTo>
                <a:lnTo>
                  <a:pt x="0" y="5295647"/>
                </a:lnTo>
                <a:lnTo>
                  <a:pt x="0" y="1626200"/>
                </a:lnTo>
                <a:lnTo>
                  <a:pt x="2816661" y="0"/>
                </a:lnTo>
                <a:close/>
              </a:path>
            </a:pathLst>
          </a:custGeom>
          <a:solidFill>
            <a:schemeClr val="tx2">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7" name="TextBox 6">
            <a:extLst>
              <a:ext uri="{FF2B5EF4-FFF2-40B4-BE49-F238E27FC236}">
                <a16:creationId xmlns:a16="http://schemas.microsoft.com/office/drawing/2014/main" id="{6E6C45C6-ACEA-4F22-9B58-868CA8E1E7C9}"/>
              </a:ext>
            </a:extLst>
          </p:cNvPr>
          <p:cNvSpPr txBox="1"/>
          <p:nvPr userDrawn="1"/>
        </p:nvSpPr>
        <p:spPr>
          <a:xfrm rot="19800000">
            <a:off x="3053220" y="3173379"/>
            <a:ext cx="2311052" cy="230832"/>
          </a:xfrm>
          <a:prstGeom prst="rect">
            <a:avLst/>
          </a:prstGeom>
          <a:noFill/>
        </p:spPr>
        <p:txBody>
          <a:bodyPr wrap="square" rtlCol="0">
            <a:spAutoFit/>
          </a:bodyPr>
          <a:lstStyle/>
          <a:p>
            <a:pPr algn="r" rtl="1"/>
            <a:r>
              <a:rPr lang="he-IL" sz="900" dirty="0">
                <a:solidFill>
                  <a:schemeClr val="accent1"/>
                </a:solidFill>
              </a:rPr>
              <a:t>כשמשנים פרספקטיבה, מגלים עולמות.</a:t>
            </a:r>
            <a:endParaRPr lang="en-US" sz="900" dirty="0">
              <a:solidFill>
                <a:schemeClr val="accent1"/>
              </a:solidFill>
            </a:endParaRPr>
          </a:p>
        </p:txBody>
      </p:sp>
      <p:pic>
        <p:nvPicPr>
          <p:cNvPr id="10" name="Picture 9">
            <a:extLst>
              <a:ext uri="{FF2B5EF4-FFF2-40B4-BE49-F238E27FC236}">
                <a16:creationId xmlns:a16="http://schemas.microsoft.com/office/drawing/2014/main" id="{4198C880-A75C-4234-B3B8-A6D62C7D4C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5179" y="5979136"/>
            <a:ext cx="1909601" cy="632964"/>
          </a:xfrm>
          <a:prstGeom prst="rect">
            <a:avLst/>
          </a:prstGeom>
        </p:spPr>
      </p:pic>
    </p:spTree>
    <p:extLst>
      <p:ext uri="{BB962C8B-B14F-4D97-AF65-F5344CB8AC3E}">
        <p14:creationId xmlns:p14="http://schemas.microsoft.com/office/powerpoint/2010/main" val="2095085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3878580" y="2545557"/>
            <a:ext cx="4914292" cy="2387600"/>
          </a:xfrm>
        </p:spPr>
        <p:txBody>
          <a:bodyPr anchor="b">
            <a:noAutofit/>
          </a:bodyPr>
          <a:lstStyle>
            <a:lvl1pPr algn="r" rtl="1">
              <a:defRPr sz="4950" b="1">
                <a:solidFill>
                  <a:schemeClr val="tx2"/>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7B9CDE13-FEF2-43B7-810A-8EF488D11322}"/>
              </a:ext>
            </a:extLst>
          </p:cNvPr>
          <p:cNvSpPr>
            <a:spLocks noGrp="1"/>
          </p:cNvSpPr>
          <p:nvPr>
            <p:ph type="subTitle" idx="1"/>
          </p:nvPr>
        </p:nvSpPr>
        <p:spPr>
          <a:xfrm>
            <a:off x="3878580" y="5025232"/>
            <a:ext cx="4914292" cy="1655762"/>
          </a:xfrm>
        </p:spPr>
        <p:txBody>
          <a:bodyPr>
            <a:normAutofit/>
          </a:bodyPr>
          <a:lstStyle>
            <a:lvl1pPr marL="0" indent="0" algn="r" rtl="1">
              <a:buNone/>
              <a:defRPr sz="27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grpSp>
        <p:nvGrpSpPr>
          <p:cNvPr id="8" name="Group 7">
            <a:extLst>
              <a:ext uri="{FF2B5EF4-FFF2-40B4-BE49-F238E27FC236}">
                <a16:creationId xmlns:a16="http://schemas.microsoft.com/office/drawing/2014/main" id="{2247F689-2605-4EDE-B409-7E0B530F7281}"/>
              </a:ext>
            </a:extLst>
          </p:cNvPr>
          <p:cNvGrpSpPr/>
          <p:nvPr userDrawn="1"/>
        </p:nvGrpSpPr>
        <p:grpSpPr>
          <a:xfrm>
            <a:off x="0" y="2"/>
            <a:ext cx="3995291" cy="3428999"/>
            <a:chOff x="0" y="1"/>
            <a:chExt cx="4033520" cy="2596357"/>
          </a:xfrm>
        </p:grpSpPr>
        <p:sp>
          <p:nvSpPr>
            <p:cNvPr id="11" name="Freeform: Shape 10">
              <a:extLst>
                <a:ext uri="{FF2B5EF4-FFF2-40B4-BE49-F238E27FC236}">
                  <a16:creationId xmlns:a16="http://schemas.microsoft.com/office/drawing/2014/main" id="{840662EF-B9BF-4D07-8B23-127BA839803A}"/>
                </a:ext>
              </a:extLst>
            </p:cNvPr>
            <p:cNvSpPr/>
            <p:nvPr userDrawn="1"/>
          </p:nvSpPr>
          <p:spPr>
            <a:xfrm>
              <a:off x="0" y="1"/>
              <a:ext cx="1800396" cy="2596357"/>
            </a:xfrm>
            <a:custGeom>
              <a:avLst/>
              <a:gdLst>
                <a:gd name="connsiteX0" fmla="*/ 0 w 1800396"/>
                <a:gd name="connsiteY0" fmla="*/ 0 h 2596357"/>
                <a:gd name="connsiteX1" fmla="*/ 419440 w 1800396"/>
                <a:gd name="connsiteY1" fmla="*/ 0 h 2596357"/>
                <a:gd name="connsiteX2" fmla="*/ 1800396 w 1800396"/>
                <a:gd name="connsiteY2" fmla="*/ 797296 h 2596357"/>
                <a:gd name="connsiteX3" fmla="*/ 1800396 w 1800396"/>
                <a:gd name="connsiteY3" fmla="*/ 2596357 h 2596357"/>
                <a:gd name="connsiteX4" fmla="*/ 0 w 1800396"/>
                <a:gd name="connsiteY4" fmla="*/ 1556898 h 2596357"/>
                <a:gd name="connsiteX5" fmla="*/ 0 w 1800396"/>
                <a:gd name="connsiteY5" fmla="*/ 0 h 259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0396" h="2596357">
                  <a:moveTo>
                    <a:pt x="0" y="0"/>
                  </a:moveTo>
                  <a:lnTo>
                    <a:pt x="419440" y="0"/>
                  </a:lnTo>
                  <a:lnTo>
                    <a:pt x="1800396" y="797296"/>
                  </a:lnTo>
                  <a:lnTo>
                    <a:pt x="1800396" y="2596357"/>
                  </a:lnTo>
                  <a:lnTo>
                    <a:pt x="0" y="1556898"/>
                  </a:lnTo>
                  <a:lnTo>
                    <a:pt x="0" y="0"/>
                  </a:lnTo>
                  <a:close/>
                </a:path>
              </a:pathLst>
            </a:cu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6" name="Freeform: Shape 35">
              <a:extLst>
                <a:ext uri="{FF2B5EF4-FFF2-40B4-BE49-F238E27FC236}">
                  <a16:creationId xmlns:a16="http://schemas.microsoft.com/office/drawing/2014/main" id="{8BA6BD3E-5550-4BA6-A30F-E22961895C23}"/>
                </a:ext>
              </a:extLst>
            </p:cNvPr>
            <p:cNvSpPr/>
            <p:nvPr userDrawn="1"/>
          </p:nvSpPr>
          <p:spPr>
            <a:xfrm>
              <a:off x="654921" y="1"/>
              <a:ext cx="3378599" cy="1950635"/>
            </a:xfrm>
            <a:custGeom>
              <a:avLst/>
              <a:gdLst>
                <a:gd name="connsiteX0" fmla="*/ 2816661 w 9172329"/>
                <a:gd name="connsiteY0" fmla="*/ 0 h 5295647"/>
                <a:gd name="connsiteX1" fmla="*/ 9172329 w 9172329"/>
                <a:gd name="connsiteY1" fmla="*/ 0 h 5295647"/>
                <a:gd name="connsiteX2" fmla="*/ 0 w 9172329"/>
                <a:gd name="connsiteY2" fmla="*/ 5295647 h 5295647"/>
                <a:gd name="connsiteX3" fmla="*/ 0 w 9172329"/>
                <a:gd name="connsiteY3" fmla="*/ 1626200 h 5295647"/>
                <a:gd name="connsiteX4" fmla="*/ 2816661 w 9172329"/>
                <a:gd name="connsiteY4" fmla="*/ 0 h 5295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2329" h="5295647">
                  <a:moveTo>
                    <a:pt x="2816661" y="0"/>
                  </a:moveTo>
                  <a:lnTo>
                    <a:pt x="9172329" y="0"/>
                  </a:lnTo>
                  <a:lnTo>
                    <a:pt x="0" y="5295647"/>
                  </a:lnTo>
                  <a:lnTo>
                    <a:pt x="0" y="1626200"/>
                  </a:lnTo>
                  <a:lnTo>
                    <a:pt x="2816661" y="0"/>
                  </a:lnTo>
                  <a:close/>
                </a:path>
              </a:pathLst>
            </a:custGeom>
            <a:solidFill>
              <a:schemeClr val="tx2">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grpSp>
      <p:grpSp>
        <p:nvGrpSpPr>
          <p:cNvPr id="25" name="Group 24">
            <a:extLst>
              <a:ext uri="{FF2B5EF4-FFF2-40B4-BE49-F238E27FC236}">
                <a16:creationId xmlns:a16="http://schemas.microsoft.com/office/drawing/2014/main" id="{C20A445A-F74E-41D4-883C-CE72975AEE92}"/>
              </a:ext>
            </a:extLst>
          </p:cNvPr>
          <p:cNvGrpSpPr/>
          <p:nvPr userDrawn="1"/>
        </p:nvGrpSpPr>
        <p:grpSpPr>
          <a:xfrm>
            <a:off x="223839" y="5978526"/>
            <a:ext cx="1910953" cy="635001"/>
            <a:chOff x="298451" y="5978525"/>
            <a:chExt cx="2547937" cy="635001"/>
          </a:xfrm>
        </p:grpSpPr>
        <p:sp>
          <p:nvSpPr>
            <p:cNvPr id="7" name="AutoShape 3">
              <a:extLst>
                <a:ext uri="{FF2B5EF4-FFF2-40B4-BE49-F238E27FC236}">
                  <a16:creationId xmlns:a16="http://schemas.microsoft.com/office/drawing/2014/main" id="{003A5E6E-C3A7-4CB8-859D-A1BDB9955103}"/>
                </a:ext>
              </a:extLst>
            </p:cNvPr>
            <p:cNvSpPr>
              <a:spLocks noChangeAspect="1" noChangeArrowheads="1" noTextEdit="1"/>
            </p:cNvSpPr>
            <p:nvPr userDrawn="1"/>
          </p:nvSpPr>
          <p:spPr bwMode="auto">
            <a:xfrm>
              <a:off x="300038" y="5978525"/>
              <a:ext cx="2546350"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sp>
          <p:nvSpPr>
            <p:cNvPr id="18" name="Oval 5">
              <a:extLst>
                <a:ext uri="{FF2B5EF4-FFF2-40B4-BE49-F238E27FC236}">
                  <a16:creationId xmlns:a16="http://schemas.microsoft.com/office/drawing/2014/main" id="{5320AE86-935C-4383-BECD-3C7AA77401A1}"/>
                </a:ext>
              </a:extLst>
            </p:cNvPr>
            <p:cNvSpPr>
              <a:spLocks noChangeArrowheads="1"/>
            </p:cNvSpPr>
            <p:nvPr userDrawn="1"/>
          </p:nvSpPr>
          <p:spPr bwMode="auto">
            <a:xfrm>
              <a:off x="2214563" y="5980113"/>
              <a:ext cx="630238" cy="6334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19" name="Freeform 6">
              <a:extLst>
                <a:ext uri="{FF2B5EF4-FFF2-40B4-BE49-F238E27FC236}">
                  <a16:creationId xmlns:a16="http://schemas.microsoft.com/office/drawing/2014/main" id="{EE3A7F75-54A9-450E-98F3-B61ADF35383D}"/>
                </a:ext>
              </a:extLst>
            </p:cNvPr>
            <p:cNvSpPr>
              <a:spLocks/>
            </p:cNvSpPr>
            <p:nvPr userDrawn="1"/>
          </p:nvSpPr>
          <p:spPr bwMode="auto">
            <a:xfrm>
              <a:off x="2557463" y="6362700"/>
              <a:ext cx="98425" cy="146050"/>
            </a:xfrm>
            <a:custGeom>
              <a:avLst/>
              <a:gdLst>
                <a:gd name="T0" fmla="*/ 62 w 62"/>
                <a:gd name="T1" fmla="*/ 91 h 91"/>
                <a:gd name="T2" fmla="*/ 52 w 62"/>
                <a:gd name="T3" fmla="*/ 11 h 91"/>
                <a:gd name="T4" fmla="*/ 30 w 62"/>
                <a:gd name="T5" fmla="*/ 0 h 91"/>
                <a:gd name="T6" fmla="*/ 18 w 62"/>
                <a:gd name="T7" fmla="*/ 91 h 91"/>
                <a:gd name="T8" fmla="*/ 62 w 62"/>
                <a:gd name="T9" fmla="*/ 91 h 91"/>
              </a:gdLst>
              <a:ahLst/>
              <a:cxnLst>
                <a:cxn ang="0">
                  <a:pos x="T0" y="T1"/>
                </a:cxn>
                <a:cxn ang="0">
                  <a:pos x="T2" y="T3"/>
                </a:cxn>
                <a:cxn ang="0">
                  <a:pos x="T4" y="T5"/>
                </a:cxn>
                <a:cxn ang="0">
                  <a:pos x="T6" y="T7"/>
                </a:cxn>
                <a:cxn ang="0">
                  <a:pos x="T8" y="T9"/>
                </a:cxn>
              </a:cxnLst>
              <a:rect l="0" t="0" r="r" b="b"/>
              <a:pathLst>
                <a:path w="62" h="91">
                  <a:moveTo>
                    <a:pt x="62" y="91"/>
                  </a:moveTo>
                  <a:cubicBezTo>
                    <a:pt x="30" y="73"/>
                    <a:pt x="33" y="38"/>
                    <a:pt x="52" y="11"/>
                  </a:cubicBezTo>
                  <a:cubicBezTo>
                    <a:pt x="30" y="0"/>
                    <a:pt x="30" y="0"/>
                    <a:pt x="30" y="0"/>
                  </a:cubicBezTo>
                  <a:cubicBezTo>
                    <a:pt x="2" y="19"/>
                    <a:pt x="0" y="66"/>
                    <a:pt x="18" y="91"/>
                  </a:cubicBezTo>
                  <a:lnTo>
                    <a:pt x="62" y="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20" name="Freeform 7">
              <a:extLst>
                <a:ext uri="{FF2B5EF4-FFF2-40B4-BE49-F238E27FC236}">
                  <a16:creationId xmlns:a16="http://schemas.microsoft.com/office/drawing/2014/main" id="{EAB24E32-315D-41B4-9C44-7500F60C3137}"/>
                </a:ext>
              </a:extLst>
            </p:cNvPr>
            <p:cNvSpPr>
              <a:spLocks/>
            </p:cNvSpPr>
            <p:nvPr userDrawn="1"/>
          </p:nvSpPr>
          <p:spPr bwMode="auto">
            <a:xfrm>
              <a:off x="2289176" y="6064250"/>
              <a:ext cx="361950" cy="444500"/>
            </a:xfrm>
            <a:custGeom>
              <a:avLst/>
              <a:gdLst>
                <a:gd name="T0" fmla="*/ 132 w 228"/>
                <a:gd name="T1" fmla="*/ 277 h 277"/>
                <a:gd name="T2" fmla="*/ 174 w 228"/>
                <a:gd name="T3" fmla="*/ 277 h 277"/>
                <a:gd name="T4" fmla="*/ 173 w 228"/>
                <a:gd name="T5" fmla="*/ 203 h 277"/>
                <a:gd name="T6" fmla="*/ 227 w 228"/>
                <a:gd name="T7" fmla="*/ 120 h 277"/>
                <a:gd name="T8" fmla="*/ 135 w 228"/>
                <a:gd name="T9" fmla="*/ 0 h 277"/>
                <a:gd name="T10" fmla="*/ 130 w 228"/>
                <a:gd name="T11" fmla="*/ 195 h 277"/>
                <a:gd name="T12" fmla="*/ 137 w 228"/>
                <a:gd name="T13" fmla="*/ 179 h 277"/>
                <a:gd name="T14" fmla="*/ 146 w 228"/>
                <a:gd name="T15" fmla="*/ 165 h 277"/>
                <a:gd name="T16" fmla="*/ 148 w 228"/>
                <a:gd name="T17" fmla="*/ 22 h 277"/>
                <a:gd name="T18" fmla="*/ 194 w 228"/>
                <a:gd name="T19" fmla="*/ 117 h 277"/>
                <a:gd name="T20" fmla="*/ 148 w 228"/>
                <a:gd name="T21" fmla="*/ 181 h 277"/>
                <a:gd name="T22" fmla="*/ 132 w 228"/>
                <a:gd name="T23" fmla="*/ 277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8" h="277">
                  <a:moveTo>
                    <a:pt x="132" y="277"/>
                  </a:moveTo>
                  <a:cubicBezTo>
                    <a:pt x="174" y="277"/>
                    <a:pt x="174" y="277"/>
                    <a:pt x="174" y="277"/>
                  </a:cubicBezTo>
                  <a:cubicBezTo>
                    <a:pt x="163" y="255"/>
                    <a:pt x="164" y="226"/>
                    <a:pt x="173" y="203"/>
                  </a:cubicBezTo>
                  <a:cubicBezTo>
                    <a:pt x="187" y="174"/>
                    <a:pt x="228" y="157"/>
                    <a:pt x="227" y="120"/>
                  </a:cubicBezTo>
                  <a:cubicBezTo>
                    <a:pt x="225" y="70"/>
                    <a:pt x="176" y="23"/>
                    <a:pt x="135" y="0"/>
                  </a:cubicBezTo>
                  <a:cubicBezTo>
                    <a:pt x="165" y="58"/>
                    <a:pt x="0" y="129"/>
                    <a:pt x="130" y="195"/>
                  </a:cubicBezTo>
                  <a:cubicBezTo>
                    <a:pt x="130" y="195"/>
                    <a:pt x="134" y="185"/>
                    <a:pt x="137" y="179"/>
                  </a:cubicBezTo>
                  <a:cubicBezTo>
                    <a:pt x="140" y="173"/>
                    <a:pt x="146" y="165"/>
                    <a:pt x="146" y="165"/>
                  </a:cubicBezTo>
                  <a:cubicBezTo>
                    <a:pt x="68" y="129"/>
                    <a:pt x="154" y="77"/>
                    <a:pt x="148" y="22"/>
                  </a:cubicBezTo>
                  <a:cubicBezTo>
                    <a:pt x="167" y="43"/>
                    <a:pt x="197" y="87"/>
                    <a:pt x="194" y="117"/>
                  </a:cubicBezTo>
                  <a:cubicBezTo>
                    <a:pt x="191" y="147"/>
                    <a:pt x="163" y="159"/>
                    <a:pt x="148" y="181"/>
                  </a:cubicBezTo>
                  <a:cubicBezTo>
                    <a:pt x="132" y="204"/>
                    <a:pt x="129" y="245"/>
                    <a:pt x="132" y="277"/>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21" name="Freeform 8">
              <a:extLst>
                <a:ext uri="{FF2B5EF4-FFF2-40B4-BE49-F238E27FC236}">
                  <a16:creationId xmlns:a16="http://schemas.microsoft.com/office/drawing/2014/main" id="{2849F124-7EE1-4E95-AEEB-8E4CF461CD15}"/>
                </a:ext>
              </a:extLst>
            </p:cNvPr>
            <p:cNvSpPr>
              <a:spLocks/>
            </p:cNvSpPr>
            <p:nvPr userDrawn="1"/>
          </p:nvSpPr>
          <p:spPr bwMode="auto">
            <a:xfrm>
              <a:off x="2405063" y="6353175"/>
              <a:ext cx="85725" cy="155575"/>
            </a:xfrm>
            <a:custGeom>
              <a:avLst/>
              <a:gdLst>
                <a:gd name="T0" fmla="*/ 54 w 54"/>
                <a:gd name="T1" fmla="*/ 24 h 97"/>
                <a:gd name="T2" fmla="*/ 38 w 54"/>
                <a:gd name="T3" fmla="*/ 16 h 97"/>
                <a:gd name="T4" fmla="*/ 16 w 54"/>
                <a:gd name="T5" fmla="*/ 0 h 97"/>
                <a:gd name="T6" fmla="*/ 0 w 54"/>
                <a:gd name="T7" fmla="*/ 97 h 97"/>
                <a:gd name="T8" fmla="*/ 49 w 54"/>
                <a:gd name="T9" fmla="*/ 97 h 97"/>
                <a:gd name="T10" fmla="*/ 54 w 54"/>
                <a:gd name="T11" fmla="*/ 24 h 97"/>
              </a:gdLst>
              <a:ahLst/>
              <a:cxnLst>
                <a:cxn ang="0">
                  <a:pos x="T0" y="T1"/>
                </a:cxn>
                <a:cxn ang="0">
                  <a:pos x="T2" y="T3"/>
                </a:cxn>
                <a:cxn ang="0">
                  <a:pos x="T4" y="T5"/>
                </a:cxn>
                <a:cxn ang="0">
                  <a:pos x="T6" y="T7"/>
                </a:cxn>
                <a:cxn ang="0">
                  <a:pos x="T8" y="T9"/>
                </a:cxn>
                <a:cxn ang="0">
                  <a:pos x="T10" y="T11"/>
                </a:cxn>
              </a:cxnLst>
              <a:rect l="0" t="0" r="r" b="b"/>
              <a:pathLst>
                <a:path w="54" h="97">
                  <a:moveTo>
                    <a:pt x="54" y="24"/>
                  </a:moveTo>
                  <a:cubicBezTo>
                    <a:pt x="54" y="24"/>
                    <a:pt x="44" y="20"/>
                    <a:pt x="38" y="16"/>
                  </a:cubicBezTo>
                  <a:cubicBezTo>
                    <a:pt x="29" y="10"/>
                    <a:pt x="16" y="0"/>
                    <a:pt x="16" y="0"/>
                  </a:cubicBezTo>
                  <a:cubicBezTo>
                    <a:pt x="25" y="34"/>
                    <a:pt x="26" y="74"/>
                    <a:pt x="0" y="97"/>
                  </a:cubicBezTo>
                  <a:cubicBezTo>
                    <a:pt x="49" y="97"/>
                    <a:pt x="49" y="97"/>
                    <a:pt x="49" y="97"/>
                  </a:cubicBezTo>
                  <a:cubicBezTo>
                    <a:pt x="48" y="69"/>
                    <a:pt x="49" y="48"/>
                    <a:pt x="54" y="24"/>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22" name="Freeform 9">
              <a:extLst>
                <a:ext uri="{FF2B5EF4-FFF2-40B4-BE49-F238E27FC236}">
                  <a16:creationId xmlns:a16="http://schemas.microsoft.com/office/drawing/2014/main" id="{148EF146-4A2E-49C6-A06E-FB58B7AF87E3}"/>
                </a:ext>
              </a:extLst>
            </p:cNvPr>
            <p:cNvSpPr>
              <a:spLocks noEditPoints="1"/>
            </p:cNvSpPr>
            <p:nvPr userDrawn="1"/>
          </p:nvSpPr>
          <p:spPr bwMode="auto">
            <a:xfrm>
              <a:off x="298451" y="6451600"/>
              <a:ext cx="1838325" cy="127000"/>
            </a:xfrm>
            <a:custGeom>
              <a:avLst/>
              <a:gdLst>
                <a:gd name="T0" fmla="*/ 1139 w 1157"/>
                <a:gd name="T1" fmla="*/ 53 h 79"/>
                <a:gd name="T2" fmla="*/ 1111 w 1157"/>
                <a:gd name="T3" fmla="*/ 36 h 79"/>
                <a:gd name="T4" fmla="*/ 1115 w 1157"/>
                <a:gd name="T5" fmla="*/ 59 h 79"/>
                <a:gd name="T6" fmla="*/ 1058 w 1157"/>
                <a:gd name="T7" fmla="*/ 55 h 79"/>
                <a:gd name="T8" fmla="*/ 1075 w 1157"/>
                <a:gd name="T9" fmla="*/ 20 h 79"/>
                <a:gd name="T10" fmla="*/ 1068 w 1157"/>
                <a:gd name="T11" fmla="*/ 54 h 79"/>
                <a:gd name="T12" fmla="*/ 1069 w 1157"/>
                <a:gd name="T13" fmla="*/ 73 h 79"/>
                <a:gd name="T14" fmla="*/ 1033 w 1157"/>
                <a:gd name="T15" fmla="*/ 42 h 79"/>
                <a:gd name="T16" fmla="*/ 1020 w 1157"/>
                <a:gd name="T17" fmla="*/ 56 h 79"/>
                <a:gd name="T18" fmla="*/ 967 w 1157"/>
                <a:gd name="T19" fmla="*/ 32 h 79"/>
                <a:gd name="T20" fmla="*/ 985 w 1157"/>
                <a:gd name="T21" fmla="*/ 51 h 79"/>
                <a:gd name="T22" fmla="*/ 909 w 1157"/>
                <a:gd name="T23" fmla="*/ 25 h 79"/>
                <a:gd name="T24" fmla="*/ 910 w 1157"/>
                <a:gd name="T25" fmla="*/ 62 h 79"/>
                <a:gd name="T26" fmla="*/ 858 w 1157"/>
                <a:gd name="T27" fmla="*/ 61 h 79"/>
                <a:gd name="T28" fmla="*/ 883 w 1157"/>
                <a:gd name="T29" fmla="*/ 37 h 79"/>
                <a:gd name="T30" fmla="*/ 851 w 1157"/>
                <a:gd name="T31" fmla="*/ 61 h 79"/>
                <a:gd name="T32" fmla="*/ 829 w 1157"/>
                <a:gd name="T33" fmla="*/ 58 h 79"/>
                <a:gd name="T34" fmla="*/ 843 w 1157"/>
                <a:gd name="T35" fmla="*/ 26 h 79"/>
                <a:gd name="T36" fmla="*/ 802 w 1157"/>
                <a:gd name="T37" fmla="*/ 26 h 79"/>
                <a:gd name="T38" fmla="*/ 799 w 1157"/>
                <a:gd name="T39" fmla="*/ 0 h 79"/>
                <a:gd name="T40" fmla="*/ 785 w 1157"/>
                <a:gd name="T41" fmla="*/ 61 h 79"/>
                <a:gd name="T42" fmla="*/ 758 w 1157"/>
                <a:gd name="T43" fmla="*/ 19 h 79"/>
                <a:gd name="T44" fmla="*/ 697 w 1157"/>
                <a:gd name="T45" fmla="*/ 59 h 79"/>
                <a:gd name="T46" fmla="*/ 718 w 1157"/>
                <a:gd name="T47" fmla="*/ 20 h 79"/>
                <a:gd name="T48" fmla="*/ 682 w 1157"/>
                <a:gd name="T49" fmla="*/ 20 h 79"/>
                <a:gd name="T50" fmla="*/ 665 w 1157"/>
                <a:gd name="T51" fmla="*/ 58 h 79"/>
                <a:gd name="T52" fmla="*/ 679 w 1157"/>
                <a:gd name="T53" fmla="*/ 26 h 79"/>
                <a:gd name="T54" fmla="*/ 645 w 1157"/>
                <a:gd name="T55" fmla="*/ 13 h 79"/>
                <a:gd name="T56" fmla="*/ 649 w 1157"/>
                <a:gd name="T57" fmla="*/ 20 h 79"/>
                <a:gd name="T58" fmla="*/ 630 w 1157"/>
                <a:gd name="T59" fmla="*/ 27 h 79"/>
                <a:gd name="T60" fmla="*/ 610 w 1157"/>
                <a:gd name="T61" fmla="*/ 53 h 79"/>
                <a:gd name="T62" fmla="*/ 604 w 1157"/>
                <a:gd name="T63" fmla="*/ 26 h 79"/>
                <a:gd name="T64" fmla="*/ 585 w 1157"/>
                <a:gd name="T65" fmla="*/ 33 h 79"/>
                <a:gd name="T66" fmla="*/ 576 w 1157"/>
                <a:gd name="T67" fmla="*/ 38 h 79"/>
                <a:gd name="T68" fmla="*/ 549 w 1157"/>
                <a:gd name="T69" fmla="*/ 42 h 79"/>
                <a:gd name="T70" fmla="*/ 525 w 1157"/>
                <a:gd name="T71" fmla="*/ 43 h 79"/>
                <a:gd name="T72" fmla="*/ 489 w 1157"/>
                <a:gd name="T73" fmla="*/ 9 h 79"/>
                <a:gd name="T74" fmla="*/ 497 w 1157"/>
                <a:gd name="T75" fmla="*/ 61 h 79"/>
                <a:gd name="T76" fmla="*/ 472 w 1157"/>
                <a:gd name="T77" fmla="*/ 37 h 79"/>
                <a:gd name="T78" fmla="*/ 452 w 1157"/>
                <a:gd name="T79" fmla="*/ 20 h 79"/>
                <a:gd name="T80" fmla="*/ 434 w 1157"/>
                <a:gd name="T81" fmla="*/ 37 h 79"/>
                <a:gd name="T82" fmla="*/ 395 w 1157"/>
                <a:gd name="T83" fmla="*/ 4 h 79"/>
                <a:gd name="T84" fmla="*/ 360 w 1157"/>
                <a:gd name="T85" fmla="*/ 61 h 79"/>
                <a:gd name="T86" fmla="*/ 334 w 1157"/>
                <a:gd name="T87" fmla="*/ 20 h 79"/>
                <a:gd name="T88" fmla="*/ 307 w 1157"/>
                <a:gd name="T89" fmla="*/ 25 h 79"/>
                <a:gd name="T90" fmla="*/ 272 w 1157"/>
                <a:gd name="T91" fmla="*/ 9 h 79"/>
                <a:gd name="T92" fmla="*/ 279 w 1157"/>
                <a:gd name="T93" fmla="*/ 61 h 79"/>
                <a:gd name="T94" fmla="*/ 265 w 1157"/>
                <a:gd name="T95" fmla="*/ 26 h 79"/>
                <a:gd name="T96" fmla="*/ 246 w 1157"/>
                <a:gd name="T97" fmla="*/ 33 h 79"/>
                <a:gd name="T98" fmla="*/ 210 w 1157"/>
                <a:gd name="T99" fmla="*/ 42 h 79"/>
                <a:gd name="T100" fmla="*/ 229 w 1157"/>
                <a:gd name="T101" fmla="*/ 61 h 79"/>
                <a:gd name="T102" fmla="*/ 186 w 1157"/>
                <a:gd name="T103" fmla="*/ 37 h 79"/>
                <a:gd name="T104" fmla="*/ 178 w 1157"/>
                <a:gd name="T105" fmla="*/ 4 h 79"/>
                <a:gd name="T106" fmla="*/ 143 w 1157"/>
                <a:gd name="T107" fmla="*/ 41 h 79"/>
                <a:gd name="T108" fmla="*/ 90 w 1157"/>
                <a:gd name="T109" fmla="*/ 33 h 79"/>
                <a:gd name="T110" fmla="*/ 89 w 1157"/>
                <a:gd name="T111" fmla="*/ 27 h 79"/>
                <a:gd name="T112" fmla="*/ 58 w 1157"/>
                <a:gd name="T113" fmla="*/ 25 h 79"/>
                <a:gd name="T114" fmla="*/ 59 w 1157"/>
                <a:gd name="T115" fmla="*/ 62 h 79"/>
                <a:gd name="T116" fmla="*/ 13 w 1157"/>
                <a:gd name="T117" fmla="*/ 34 h 79"/>
                <a:gd name="T118" fmla="*/ 25 w 1157"/>
                <a:gd name="T119" fmla="*/ 19 h 79"/>
                <a:gd name="T120" fmla="*/ 34 w 1157"/>
                <a:gd name="T121" fmla="*/ 45 h 79"/>
                <a:gd name="T122" fmla="*/ 0 w 1157"/>
                <a:gd name="T123"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7" h="79">
                  <a:moveTo>
                    <a:pt x="1121" y="20"/>
                  </a:moveTo>
                  <a:cubicBezTo>
                    <a:pt x="1136" y="61"/>
                    <a:pt x="1136" y="61"/>
                    <a:pt x="1136" y="61"/>
                  </a:cubicBezTo>
                  <a:cubicBezTo>
                    <a:pt x="1142" y="61"/>
                    <a:pt x="1142" y="61"/>
                    <a:pt x="1142" y="61"/>
                  </a:cubicBezTo>
                  <a:cubicBezTo>
                    <a:pt x="1157" y="20"/>
                    <a:pt x="1157" y="20"/>
                    <a:pt x="1157" y="20"/>
                  </a:cubicBezTo>
                  <a:cubicBezTo>
                    <a:pt x="1150" y="20"/>
                    <a:pt x="1150" y="20"/>
                    <a:pt x="1150" y="20"/>
                  </a:cubicBezTo>
                  <a:cubicBezTo>
                    <a:pt x="1143" y="43"/>
                    <a:pt x="1143" y="43"/>
                    <a:pt x="1143" y="43"/>
                  </a:cubicBezTo>
                  <a:cubicBezTo>
                    <a:pt x="1141" y="47"/>
                    <a:pt x="1140" y="50"/>
                    <a:pt x="1139" y="53"/>
                  </a:cubicBezTo>
                  <a:cubicBezTo>
                    <a:pt x="1139" y="53"/>
                    <a:pt x="1139" y="53"/>
                    <a:pt x="1139" y="53"/>
                  </a:cubicBezTo>
                  <a:cubicBezTo>
                    <a:pt x="1138" y="50"/>
                    <a:pt x="1137" y="47"/>
                    <a:pt x="1136" y="43"/>
                  </a:cubicBezTo>
                  <a:cubicBezTo>
                    <a:pt x="1129" y="20"/>
                    <a:pt x="1129" y="20"/>
                    <a:pt x="1129" y="20"/>
                  </a:cubicBezTo>
                  <a:lnTo>
                    <a:pt x="1121" y="20"/>
                  </a:lnTo>
                  <a:close/>
                  <a:moveTo>
                    <a:pt x="1090" y="36"/>
                  </a:moveTo>
                  <a:cubicBezTo>
                    <a:pt x="1091" y="31"/>
                    <a:pt x="1094" y="25"/>
                    <a:pt x="1101" y="25"/>
                  </a:cubicBezTo>
                  <a:cubicBezTo>
                    <a:pt x="1109" y="25"/>
                    <a:pt x="1111" y="32"/>
                    <a:pt x="1111" y="36"/>
                  </a:cubicBezTo>
                  <a:lnTo>
                    <a:pt x="1090" y="36"/>
                  </a:lnTo>
                  <a:close/>
                  <a:moveTo>
                    <a:pt x="1117" y="42"/>
                  </a:moveTo>
                  <a:cubicBezTo>
                    <a:pt x="1117" y="41"/>
                    <a:pt x="1117" y="40"/>
                    <a:pt x="1117" y="38"/>
                  </a:cubicBezTo>
                  <a:cubicBezTo>
                    <a:pt x="1117" y="31"/>
                    <a:pt x="1114" y="19"/>
                    <a:pt x="1102" y="19"/>
                  </a:cubicBezTo>
                  <a:cubicBezTo>
                    <a:pt x="1090" y="19"/>
                    <a:pt x="1084" y="29"/>
                    <a:pt x="1084" y="41"/>
                  </a:cubicBezTo>
                  <a:cubicBezTo>
                    <a:pt x="1084" y="53"/>
                    <a:pt x="1091" y="62"/>
                    <a:pt x="1102" y="62"/>
                  </a:cubicBezTo>
                  <a:cubicBezTo>
                    <a:pt x="1108" y="62"/>
                    <a:pt x="1113" y="60"/>
                    <a:pt x="1115" y="59"/>
                  </a:cubicBezTo>
                  <a:cubicBezTo>
                    <a:pt x="1114" y="54"/>
                    <a:pt x="1114" y="54"/>
                    <a:pt x="1114" y="54"/>
                  </a:cubicBezTo>
                  <a:cubicBezTo>
                    <a:pt x="1111" y="55"/>
                    <a:pt x="1108" y="56"/>
                    <a:pt x="1103" y="56"/>
                  </a:cubicBezTo>
                  <a:cubicBezTo>
                    <a:pt x="1096" y="56"/>
                    <a:pt x="1090" y="52"/>
                    <a:pt x="1090" y="42"/>
                  </a:cubicBezTo>
                  <a:lnTo>
                    <a:pt x="1117" y="42"/>
                  </a:lnTo>
                  <a:close/>
                  <a:moveTo>
                    <a:pt x="1068" y="43"/>
                  </a:moveTo>
                  <a:cubicBezTo>
                    <a:pt x="1068" y="45"/>
                    <a:pt x="1068" y="46"/>
                    <a:pt x="1067" y="47"/>
                  </a:cubicBezTo>
                  <a:cubicBezTo>
                    <a:pt x="1066" y="52"/>
                    <a:pt x="1062" y="55"/>
                    <a:pt x="1058" y="55"/>
                  </a:cubicBezTo>
                  <a:cubicBezTo>
                    <a:pt x="1050" y="55"/>
                    <a:pt x="1047" y="48"/>
                    <a:pt x="1047" y="40"/>
                  </a:cubicBezTo>
                  <a:cubicBezTo>
                    <a:pt x="1047" y="31"/>
                    <a:pt x="1051" y="25"/>
                    <a:pt x="1058" y="25"/>
                  </a:cubicBezTo>
                  <a:cubicBezTo>
                    <a:pt x="1063" y="25"/>
                    <a:pt x="1066" y="28"/>
                    <a:pt x="1068" y="33"/>
                  </a:cubicBezTo>
                  <a:cubicBezTo>
                    <a:pt x="1068" y="34"/>
                    <a:pt x="1068" y="35"/>
                    <a:pt x="1068" y="36"/>
                  </a:cubicBezTo>
                  <a:lnTo>
                    <a:pt x="1068" y="43"/>
                  </a:lnTo>
                  <a:close/>
                  <a:moveTo>
                    <a:pt x="1075" y="31"/>
                  </a:moveTo>
                  <a:cubicBezTo>
                    <a:pt x="1075" y="26"/>
                    <a:pt x="1075" y="23"/>
                    <a:pt x="1075" y="20"/>
                  </a:cubicBezTo>
                  <a:cubicBezTo>
                    <a:pt x="1069" y="20"/>
                    <a:pt x="1069" y="20"/>
                    <a:pt x="1069" y="20"/>
                  </a:cubicBezTo>
                  <a:cubicBezTo>
                    <a:pt x="1069" y="26"/>
                    <a:pt x="1069" y="26"/>
                    <a:pt x="1069" y="26"/>
                  </a:cubicBezTo>
                  <a:cubicBezTo>
                    <a:pt x="1069" y="26"/>
                    <a:pt x="1069" y="26"/>
                    <a:pt x="1069" y="26"/>
                  </a:cubicBezTo>
                  <a:cubicBezTo>
                    <a:pt x="1067" y="23"/>
                    <a:pt x="1063" y="19"/>
                    <a:pt x="1057" y="19"/>
                  </a:cubicBezTo>
                  <a:cubicBezTo>
                    <a:pt x="1048" y="19"/>
                    <a:pt x="1039" y="27"/>
                    <a:pt x="1039" y="41"/>
                  </a:cubicBezTo>
                  <a:cubicBezTo>
                    <a:pt x="1039" y="52"/>
                    <a:pt x="1046" y="60"/>
                    <a:pt x="1056" y="60"/>
                  </a:cubicBezTo>
                  <a:cubicBezTo>
                    <a:pt x="1062" y="60"/>
                    <a:pt x="1066" y="57"/>
                    <a:pt x="1068" y="54"/>
                  </a:cubicBezTo>
                  <a:cubicBezTo>
                    <a:pt x="1068" y="54"/>
                    <a:pt x="1068" y="54"/>
                    <a:pt x="1068" y="54"/>
                  </a:cubicBezTo>
                  <a:cubicBezTo>
                    <a:pt x="1068" y="58"/>
                    <a:pt x="1068" y="58"/>
                    <a:pt x="1068" y="58"/>
                  </a:cubicBezTo>
                  <a:cubicBezTo>
                    <a:pt x="1068" y="68"/>
                    <a:pt x="1063" y="72"/>
                    <a:pt x="1056" y="72"/>
                  </a:cubicBezTo>
                  <a:cubicBezTo>
                    <a:pt x="1051" y="72"/>
                    <a:pt x="1047" y="71"/>
                    <a:pt x="1045" y="69"/>
                  </a:cubicBezTo>
                  <a:cubicBezTo>
                    <a:pt x="1043" y="75"/>
                    <a:pt x="1043" y="75"/>
                    <a:pt x="1043" y="75"/>
                  </a:cubicBezTo>
                  <a:cubicBezTo>
                    <a:pt x="1046" y="77"/>
                    <a:pt x="1051" y="78"/>
                    <a:pt x="1056" y="78"/>
                  </a:cubicBezTo>
                  <a:cubicBezTo>
                    <a:pt x="1060" y="78"/>
                    <a:pt x="1066" y="77"/>
                    <a:pt x="1069" y="73"/>
                  </a:cubicBezTo>
                  <a:cubicBezTo>
                    <a:pt x="1073" y="70"/>
                    <a:pt x="1075" y="64"/>
                    <a:pt x="1075" y="55"/>
                  </a:cubicBezTo>
                  <a:lnTo>
                    <a:pt x="1075" y="31"/>
                  </a:lnTo>
                  <a:close/>
                  <a:moveTo>
                    <a:pt x="1007" y="36"/>
                  </a:moveTo>
                  <a:cubicBezTo>
                    <a:pt x="1007" y="31"/>
                    <a:pt x="1010" y="25"/>
                    <a:pt x="1017" y="25"/>
                  </a:cubicBezTo>
                  <a:cubicBezTo>
                    <a:pt x="1025" y="25"/>
                    <a:pt x="1027" y="32"/>
                    <a:pt x="1027" y="36"/>
                  </a:cubicBezTo>
                  <a:lnTo>
                    <a:pt x="1007" y="36"/>
                  </a:lnTo>
                  <a:close/>
                  <a:moveTo>
                    <a:pt x="1033" y="42"/>
                  </a:moveTo>
                  <a:cubicBezTo>
                    <a:pt x="1034" y="41"/>
                    <a:pt x="1034" y="40"/>
                    <a:pt x="1034" y="38"/>
                  </a:cubicBezTo>
                  <a:cubicBezTo>
                    <a:pt x="1034" y="31"/>
                    <a:pt x="1030" y="19"/>
                    <a:pt x="1018" y="19"/>
                  </a:cubicBezTo>
                  <a:cubicBezTo>
                    <a:pt x="1007" y="19"/>
                    <a:pt x="1000" y="29"/>
                    <a:pt x="1000" y="41"/>
                  </a:cubicBezTo>
                  <a:cubicBezTo>
                    <a:pt x="1000" y="53"/>
                    <a:pt x="1007" y="62"/>
                    <a:pt x="1019" y="62"/>
                  </a:cubicBezTo>
                  <a:cubicBezTo>
                    <a:pt x="1025" y="62"/>
                    <a:pt x="1029" y="60"/>
                    <a:pt x="1032" y="59"/>
                  </a:cubicBezTo>
                  <a:cubicBezTo>
                    <a:pt x="1030" y="54"/>
                    <a:pt x="1030" y="54"/>
                    <a:pt x="1030" y="54"/>
                  </a:cubicBezTo>
                  <a:cubicBezTo>
                    <a:pt x="1028" y="55"/>
                    <a:pt x="1025" y="56"/>
                    <a:pt x="1020" y="56"/>
                  </a:cubicBezTo>
                  <a:cubicBezTo>
                    <a:pt x="1013" y="56"/>
                    <a:pt x="1007" y="52"/>
                    <a:pt x="1007" y="42"/>
                  </a:cubicBezTo>
                  <a:lnTo>
                    <a:pt x="1033" y="42"/>
                  </a:lnTo>
                  <a:close/>
                  <a:moveTo>
                    <a:pt x="957" y="61"/>
                  </a:moveTo>
                  <a:cubicBezTo>
                    <a:pt x="957" y="37"/>
                    <a:pt x="957" y="37"/>
                    <a:pt x="957" y="37"/>
                  </a:cubicBezTo>
                  <a:cubicBezTo>
                    <a:pt x="957" y="27"/>
                    <a:pt x="957" y="20"/>
                    <a:pt x="957" y="13"/>
                  </a:cubicBezTo>
                  <a:cubicBezTo>
                    <a:pt x="957" y="13"/>
                    <a:pt x="957" y="13"/>
                    <a:pt x="957" y="13"/>
                  </a:cubicBezTo>
                  <a:cubicBezTo>
                    <a:pt x="960" y="19"/>
                    <a:pt x="963" y="26"/>
                    <a:pt x="967" y="32"/>
                  </a:cubicBezTo>
                  <a:cubicBezTo>
                    <a:pt x="984" y="61"/>
                    <a:pt x="984" y="61"/>
                    <a:pt x="984" y="61"/>
                  </a:cubicBezTo>
                  <a:cubicBezTo>
                    <a:pt x="991" y="61"/>
                    <a:pt x="991" y="61"/>
                    <a:pt x="991" y="61"/>
                  </a:cubicBezTo>
                  <a:cubicBezTo>
                    <a:pt x="991" y="4"/>
                    <a:pt x="991" y="4"/>
                    <a:pt x="991" y="4"/>
                  </a:cubicBezTo>
                  <a:cubicBezTo>
                    <a:pt x="984" y="4"/>
                    <a:pt x="984" y="4"/>
                    <a:pt x="984" y="4"/>
                  </a:cubicBezTo>
                  <a:cubicBezTo>
                    <a:pt x="984" y="28"/>
                    <a:pt x="984" y="28"/>
                    <a:pt x="984" y="28"/>
                  </a:cubicBezTo>
                  <a:cubicBezTo>
                    <a:pt x="984" y="37"/>
                    <a:pt x="985" y="43"/>
                    <a:pt x="985" y="51"/>
                  </a:cubicBezTo>
                  <a:cubicBezTo>
                    <a:pt x="985" y="51"/>
                    <a:pt x="985" y="51"/>
                    <a:pt x="985" y="51"/>
                  </a:cubicBezTo>
                  <a:cubicBezTo>
                    <a:pt x="983" y="45"/>
                    <a:pt x="979" y="39"/>
                    <a:pt x="976" y="33"/>
                  </a:cubicBezTo>
                  <a:cubicBezTo>
                    <a:pt x="959" y="4"/>
                    <a:pt x="959" y="4"/>
                    <a:pt x="959" y="4"/>
                  </a:cubicBezTo>
                  <a:cubicBezTo>
                    <a:pt x="951" y="4"/>
                    <a:pt x="951" y="4"/>
                    <a:pt x="951" y="4"/>
                  </a:cubicBezTo>
                  <a:cubicBezTo>
                    <a:pt x="951" y="61"/>
                    <a:pt x="951" y="61"/>
                    <a:pt x="951" y="61"/>
                  </a:cubicBezTo>
                  <a:lnTo>
                    <a:pt x="957" y="61"/>
                  </a:lnTo>
                  <a:close/>
                  <a:moveTo>
                    <a:pt x="898" y="36"/>
                  </a:moveTo>
                  <a:cubicBezTo>
                    <a:pt x="899" y="31"/>
                    <a:pt x="902" y="25"/>
                    <a:pt x="909" y="25"/>
                  </a:cubicBezTo>
                  <a:cubicBezTo>
                    <a:pt x="917" y="25"/>
                    <a:pt x="919" y="32"/>
                    <a:pt x="919" y="36"/>
                  </a:cubicBezTo>
                  <a:lnTo>
                    <a:pt x="898" y="36"/>
                  </a:lnTo>
                  <a:close/>
                  <a:moveTo>
                    <a:pt x="925" y="42"/>
                  </a:moveTo>
                  <a:cubicBezTo>
                    <a:pt x="925" y="41"/>
                    <a:pt x="925" y="40"/>
                    <a:pt x="925" y="38"/>
                  </a:cubicBezTo>
                  <a:cubicBezTo>
                    <a:pt x="925" y="31"/>
                    <a:pt x="922" y="19"/>
                    <a:pt x="910" y="19"/>
                  </a:cubicBezTo>
                  <a:cubicBezTo>
                    <a:pt x="898" y="19"/>
                    <a:pt x="892" y="29"/>
                    <a:pt x="892" y="41"/>
                  </a:cubicBezTo>
                  <a:cubicBezTo>
                    <a:pt x="892" y="53"/>
                    <a:pt x="899" y="62"/>
                    <a:pt x="910" y="62"/>
                  </a:cubicBezTo>
                  <a:cubicBezTo>
                    <a:pt x="917" y="62"/>
                    <a:pt x="921" y="60"/>
                    <a:pt x="923" y="59"/>
                  </a:cubicBezTo>
                  <a:cubicBezTo>
                    <a:pt x="922" y="54"/>
                    <a:pt x="922" y="54"/>
                    <a:pt x="922" y="54"/>
                  </a:cubicBezTo>
                  <a:cubicBezTo>
                    <a:pt x="919" y="55"/>
                    <a:pt x="916" y="56"/>
                    <a:pt x="911" y="56"/>
                  </a:cubicBezTo>
                  <a:cubicBezTo>
                    <a:pt x="904" y="56"/>
                    <a:pt x="898" y="52"/>
                    <a:pt x="898" y="42"/>
                  </a:cubicBezTo>
                  <a:lnTo>
                    <a:pt x="925" y="42"/>
                  </a:lnTo>
                  <a:close/>
                  <a:moveTo>
                    <a:pt x="851" y="61"/>
                  </a:moveTo>
                  <a:cubicBezTo>
                    <a:pt x="858" y="61"/>
                    <a:pt x="858" y="61"/>
                    <a:pt x="858" y="61"/>
                  </a:cubicBezTo>
                  <a:cubicBezTo>
                    <a:pt x="858" y="36"/>
                    <a:pt x="858" y="36"/>
                    <a:pt x="858" y="36"/>
                  </a:cubicBezTo>
                  <a:cubicBezTo>
                    <a:pt x="858" y="35"/>
                    <a:pt x="858" y="34"/>
                    <a:pt x="858" y="33"/>
                  </a:cubicBezTo>
                  <a:cubicBezTo>
                    <a:pt x="859" y="29"/>
                    <a:pt x="863" y="25"/>
                    <a:pt x="867" y="25"/>
                  </a:cubicBezTo>
                  <a:cubicBezTo>
                    <a:pt x="874" y="25"/>
                    <a:pt x="876" y="31"/>
                    <a:pt x="876" y="37"/>
                  </a:cubicBezTo>
                  <a:cubicBezTo>
                    <a:pt x="876" y="61"/>
                    <a:pt x="876" y="61"/>
                    <a:pt x="876" y="61"/>
                  </a:cubicBezTo>
                  <a:cubicBezTo>
                    <a:pt x="883" y="61"/>
                    <a:pt x="883" y="61"/>
                    <a:pt x="883" y="61"/>
                  </a:cubicBezTo>
                  <a:cubicBezTo>
                    <a:pt x="883" y="37"/>
                    <a:pt x="883" y="37"/>
                    <a:pt x="883" y="37"/>
                  </a:cubicBezTo>
                  <a:cubicBezTo>
                    <a:pt x="883" y="23"/>
                    <a:pt x="875" y="19"/>
                    <a:pt x="870" y="19"/>
                  </a:cubicBezTo>
                  <a:cubicBezTo>
                    <a:pt x="867" y="19"/>
                    <a:pt x="865" y="20"/>
                    <a:pt x="863" y="21"/>
                  </a:cubicBezTo>
                  <a:cubicBezTo>
                    <a:pt x="861" y="23"/>
                    <a:pt x="859" y="24"/>
                    <a:pt x="858" y="27"/>
                  </a:cubicBezTo>
                  <a:cubicBezTo>
                    <a:pt x="858" y="27"/>
                    <a:pt x="858" y="27"/>
                    <a:pt x="858" y="27"/>
                  </a:cubicBezTo>
                  <a:cubicBezTo>
                    <a:pt x="858" y="1"/>
                    <a:pt x="858" y="1"/>
                    <a:pt x="858" y="1"/>
                  </a:cubicBezTo>
                  <a:cubicBezTo>
                    <a:pt x="851" y="1"/>
                    <a:pt x="851" y="1"/>
                    <a:pt x="851" y="1"/>
                  </a:cubicBezTo>
                  <a:lnTo>
                    <a:pt x="851" y="61"/>
                  </a:lnTo>
                  <a:close/>
                  <a:moveTo>
                    <a:pt x="826" y="13"/>
                  </a:moveTo>
                  <a:cubicBezTo>
                    <a:pt x="826" y="20"/>
                    <a:pt x="826" y="20"/>
                    <a:pt x="826" y="20"/>
                  </a:cubicBezTo>
                  <a:cubicBezTo>
                    <a:pt x="820" y="20"/>
                    <a:pt x="820" y="20"/>
                    <a:pt x="820" y="20"/>
                  </a:cubicBezTo>
                  <a:cubicBezTo>
                    <a:pt x="820" y="26"/>
                    <a:pt x="820" y="26"/>
                    <a:pt x="820" y="26"/>
                  </a:cubicBezTo>
                  <a:cubicBezTo>
                    <a:pt x="826" y="26"/>
                    <a:pt x="826" y="26"/>
                    <a:pt x="826" y="26"/>
                  </a:cubicBezTo>
                  <a:cubicBezTo>
                    <a:pt x="826" y="48"/>
                    <a:pt x="826" y="48"/>
                    <a:pt x="826" y="48"/>
                  </a:cubicBezTo>
                  <a:cubicBezTo>
                    <a:pt x="826" y="53"/>
                    <a:pt x="827" y="56"/>
                    <a:pt x="829" y="58"/>
                  </a:cubicBezTo>
                  <a:cubicBezTo>
                    <a:pt x="830" y="60"/>
                    <a:pt x="833" y="62"/>
                    <a:pt x="836" y="62"/>
                  </a:cubicBezTo>
                  <a:cubicBezTo>
                    <a:pt x="839" y="62"/>
                    <a:pt x="841" y="61"/>
                    <a:pt x="842" y="61"/>
                  </a:cubicBezTo>
                  <a:cubicBezTo>
                    <a:pt x="842" y="55"/>
                    <a:pt x="842" y="55"/>
                    <a:pt x="842" y="55"/>
                  </a:cubicBezTo>
                  <a:cubicBezTo>
                    <a:pt x="841" y="55"/>
                    <a:pt x="840" y="55"/>
                    <a:pt x="838" y="55"/>
                  </a:cubicBezTo>
                  <a:cubicBezTo>
                    <a:pt x="834" y="55"/>
                    <a:pt x="833" y="53"/>
                    <a:pt x="833" y="48"/>
                  </a:cubicBezTo>
                  <a:cubicBezTo>
                    <a:pt x="833" y="26"/>
                    <a:pt x="833" y="26"/>
                    <a:pt x="833" y="26"/>
                  </a:cubicBezTo>
                  <a:cubicBezTo>
                    <a:pt x="843" y="26"/>
                    <a:pt x="843" y="26"/>
                    <a:pt x="843" y="26"/>
                  </a:cubicBezTo>
                  <a:cubicBezTo>
                    <a:pt x="843" y="20"/>
                    <a:pt x="843" y="20"/>
                    <a:pt x="843" y="20"/>
                  </a:cubicBezTo>
                  <a:cubicBezTo>
                    <a:pt x="833" y="20"/>
                    <a:pt x="833" y="20"/>
                    <a:pt x="833" y="20"/>
                  </a:cubicBezTo>
                  <a:cubicBezTo>
                    <a:pt x="833" y="10"/>
                    <a:pt x="833" y="10"/>
                    <a:pt x="833" y="10"/>
                  </a:cubicBezTo>
                  <a:lnTo>
                    <a:pt x="826" y="13"/>
                  </a:lnTo>
                  <a:close/>
                  <a:moveTo>
                    <a:pt x="792" y="61"/>
                  </a:moveTo>
                  <a:cubicBezTo>
                    <a:pt x="792" y="26"/>
                    <a:pt x="792" y="26"/>
                    <a:pt x="792" y="26"/>
                  </a:cubicBezTo>
                  <a:cubicBezTo>
                    <a:pt x="802" y="26"/>
                    <a:pt x="802" y="26"/>
                    <a:pt x="802" y="26"/>
                  </a:cubicBezTo>
                  <a:cubicBezTo>
                    <a:pt x="802" y="20"/>
                    <a:pt x="802" y="20"/>
                    <a:pt x="802" y="20"/>
                  </a:cubicBezTo>
                  <a:cubicBezTo>
                    <a:pt x="792" y="20"/>
                    <a:pt x="792" y="20"/>
                    <a:pt x="792" y="20"/>
                  </a:cubicBezTo>
                  <a:cubicBezTo>
                    <a:pt x="792" y="18"/>
                    <a:pt x="792" y="18"/>
                    <a:pt x="792" y="18"/>
                  </a:cubicBezTo>
                  <a:cubicBezTo>
                    <a:pt x="792" y="12"/>
                    <a:pt x="794" y="6"/>
                    <a:pt x="800" y="6"/>
                  </a:cubicBezTo>
                  <a:cubicBezTo>
                    <a:pt x="802" y="6"/>
                    <a:pt x="803" y="7"/>
                    <a:pt x="804" y="7"/>
                  </a:cubicBezTo>
                  <a:cubicBezTo>
                    <a:pt x="805" y="1"/>
                    <a:pt x="805" y="1"/>
                    <a:pt x="805" y="1"/>
                  </a:cubicBezTo>
                  <a:cubicBezTo>
                    <a:pt x="804" y="1"/>
                    <a:pt x="802" y="0"/>
                    <a:pt x="799" y="0"/>
                  </a:cubicBezTo>
                  <a:cubicBezTo>
                    <a:pt x="796" y="0"/>
                    <a:pt x="792" y="1"/>
                    <a:pt x="790" y="4"/>
                  </a:cubicBezTo>
                  <a:cubicBezTo>
                    <a:pt x="787" y="7"/>
                    <a:pt x="785" y="12"/>
                    <a:pt x="785" y="18"/>
                  </a:cubicBezTo>
                  <a:cubicBezTo>
                    <a:pt x="785" y="20"/>
                    <a:pt x="785" y="20"/>
                    <a:pt x="785" y="20"/>
                  </a:cubicBezTo>
                  <a:cubicBezTo>
                    <a:pt x="780" y="20"/>
                    <a:pt x="780" y="20"/>
                    <a:pt x="780" y="20"/>
                  </a:cubicBezTo>
                  <a:cubicBezTo>
                    <a:pt x="780" y="26"/>
                    <a:pt x="780" y="26"/>
                    <a:pt x="780" y="26"/>
                  </a:cubicBezTo>
                  <a:cubicBezTo>
                    <a:pt x="785" y="26"/>
                    <a:pt x="785" y="26"/>
                    <a:pt x="785" y="26"/>
                  </a:cubicBezTo>
                  <a:cubicBezTo>
                    <a:pt x="785" y="61"/>
                    <a:pt x="785" y="61"/>
                    <a:pt x="785" y="61"/>
                  </a:cubicBezTo>
                  <a:lnTo>
                    <a:pt x="792" y="61"/>
                  </a:lnTo>
                  <a:close/>
                  <a:moveTo>
                    <a:pt x="757" y="25"/>
                  </a:moveTo>
                  <a:cubicBezTo>
                    <a:pt x="766" y="25"/>
                    <a:pt x="769" y="33"/>
                    <a:pt x="769" y="40"/>
                  </a:cubicBezTo>
                  <a:cubicBezTo>
                    <a:pt x="769" y="49"/>
                    <a:pt x="764" y="56"/>
                    <a:pt x="757" y="56"/>
                  </a:cubicBezTo>
                  <a:cubicBezTo>
                    <a:pt x="750" y="56"/>
                    <a:pt x="746" y="49"/>
                    <a:pt x="746" y="40"/>
                  </a:cubicBezTo>
                  <a:cubicBezTo>
                    <a:pt x="746" y="33"/>
                    <a:pt x="749" y="25"/>
                    <a:pt x="757" y="25"/>
                  </a:cubicBezTo>
                  <a:moveTo>
                    <a:pt x="758" y="19"/>
                  </a:moveTo>
                  <a:cubicBezTo>
                    <a:pt x="747" y="19"/>
                    <a:pt x="739" y="27"/>
                    <a:pt x="739" y="41"/>
                  </a:cubicBezTo>
                  <a:cubicBezTo>
                    <a:pt x="739" y="54"/>
                    <a:pt x="747" y="62"/>
                    <a:pt x="757" y="62"/>
                  </a:cubicBezTo>
                  <a:cubicBezTo>
                    <a:pt x="766" y="62"/>
                    <a:pt x="776" y="55"/>
                    <a:pt x="776" y="40"/>
                  </a:cubicBezTo>
                  <a:cubicBezTo>
                    <a:pt x="776" y="28"/>
                    <a:pt x="769" y="19"/>
                    <a:pt x="758" y="19"/>
                  </a:cubicBezTo>
                  <a:moveTo>
                    <a:pt x="682" y="20"/>
                  </a:moveTo>
                  <a:cubicBezTo>
                    <a:pt x="696" y="57"/>
                    <a:pt x="696" y="57"/>
                    <a:pt x="696" y="57"/>
                  </a:cubicBezTo>
                  <a:cubicBezTo>
                    <a:pt x="697" y="58"/>
                    <a:pt x="697" y="59"/>
                    <a:pt x="697" y="59"/>
                  </a:cubicBezTo>
                  <a:cubicBezTo>
                    <a:pt x="697" y="60"/>
                    <a:pt x="697" y="60"/>
                    <a:pt x="696" y="61"/>
                  </a:cubicBezTo>
                  <a:cubicBezTo>
                    <a:pt x="695" y="65"/>
                    <a:pt x="692" y="68"/>
                    <a:pt x="691" y="69"/>
                  </a:cubicBezTo>
                  <a:cubicBezTo>
                    <a:pt x="689" y="71"/>
                    <a:pt x="686" y="72"/>
                    <a:pt x="685" y="73"/>
                  </a:cubicBezTo>
                  <a:cubicBezTo>
                    <a:pt x="686" y="79"/>
                    <a:pt x="686" y="79"/>
                    <a:pt x="686" y="79"/>
                  </a:cubicBezTo>
                  <a:cubicBezTo>
                    <a:pt x="688" y="79"/>
                    <a:pt x="691" y="77"/>
                    <a:pt x="695" y="74"/>
                  </a:cubicBezTo>
                  <a:cubicBezTo>
                    <a:pt x="700" y="70"/>
                    <a:pt x="703" y="63"/>
                    <a:pt x="708" y="49"/>
                  </a:cubicBezTo>
                  <a:cubicBezTo>
                    <a:pt x="718" y="20"/>
                    <a:pt x="718" y="20"/>
                    <a:pt x="718" y="20"/>
                  </a:cubicBezTo>
                  <a:cubicBezTo>
                    <a:pt x="711" y="20"/>
                    <a:pt x="711" y="20"/>
                    <a:pt x="711" y="20"/>
                  </a:cubicBezTo>
                  <a:cubicBezTo>
                    <a:pt x="703" y="44"/>
                    <a:pt x="703" y="44"/>
                    <a:pt x="703" y="44"/>
                  </a:cubicBezTo>
                  <a:cubicBezTo>
                    <a:pt x="702" y="47"/>
                    <a:pt x="702" y="50"/>
                    <a:pt x="701" y="52"/>
                  </a:cubicBezTo>
                  <a:cubicBezTo>
                    <a:pt x="701" y="52"/>
                    <a:pt x="701" y="52"/>
                    <a:pt x="701" y="52"/>
                  </a:cubicBezTo>
                  <a:cubicBezTo>
                    <a:pt x="700" y="50"/>
                    <a:pt x="699" y="47"/>
                    <a:pt x="698" y="44"/>
                  </a:cubicBezTo>
                  <a:cubicBezTo>
                    <a:pt x="690" y="20"/>
                    <a:pt x="690" y="20"/>
                    <a:pt x="690" y="20"/>
                  </a:cubicBezTo>
                  <a:lnTo>
                    <a:pt x="682" y="20"/>
                  </a:lnTo>
                  <a:close/>
                  <a:moveTo>
                    <a:pt x="662" y="13"/>
                  </a:moveTo>
                  <a:cubicBezTo>
                    <a:pt x="662" y="20"/>
                    <a:pt x="662" y="20"/>
                    <a:pt x="662" y="20"/>
                  </a:cubicBezTo>
                  <a:cubicBezTo>
                    <a:pt x="656" y="20"/>
                    <a:pt x="656" y="20"/>
                    <a:pt x="656" y="20"/>
                  </a:cubicBezTo>
                  <a:cubicBezTo>
                    <a:pt x="656" y="26"/>
                    <a:pt x="656" y="26"/>
                    <a:pt x="656" y="26"/>
                  </a:cubicBezTo>
                  <a:cubicBezTo>
                    <a:pt x="662" y="26"/>
                    <a:pt x="662" y="26"/>
                    <a:pt x="662" y="26"/>
                  </a:cubicBezTo>
                  <a:cubicBezTo>
                    <a:pt x="662" y="48"/>
                    <a:pt x="662" y="48"/>
                    <a:pt x="662" y="48"/>
                  </a:cubicBezTo>
                  <a:cubicBezTo>
                    <a:pt x="662" y="53"/>
                    <a:pt x="663" y="56"/>
                    <a:pt x="665" y="58"/>
                  </a:cubicBezTo>
                  <a:cubicBezTo>
                    <a:pt x="667" y="60"/>
                    <a:pt x="669" y="62"/>
                    <a:pt x="672" y="62"/>
                  </a:cubicBezTo>
                  <a:cubicBezTo>
                    <a:pt x="675" y="62"/>
                    <a:pt x="677" y="61"/>
                    <a:pt x="679" y="61"/>
                  </a:cubicBezTo>
                  <a:cubicBezTo>
                    <a:pt x="678" y="55"/>
                    <a:pt x="678" y="55"/>
                    <a:pt x="678" y="55"/>
                  </a:cubicBezTo>
                  <a:cubicBezTo>
                    <a:pt x="677" y="55"/>
                    <a:pt x="676" y="55"/>
                    <a:pt x="674" y="55"/>
                  </a:cubicBezTo>
                  <a:cubicBezTo>
                    <a:pt x="670" y="55"/>
                    <a:pt x="669" y="53"/>
                    <a:pt x="669" y="48"/>
                  </a:cubicBezTo>
                  <a:cubicBezTo>
                    <a:pt x="669" y="26"/>
                    <a:pt x="669" y="26"/>
                    <a:pt x="669" y="26"/>
                  </a:cubicBezTo>
                  <a:cubicBezTo>
                    <a:pt x="679" y="26"/>
                    <a:pt x="679" y="26"/>
                    <a:pt x="679" y="26"/>
                  </a:cubicBezTo>
                  <a:cubicBezTo>
                    <a:pt x="679" y="20"/>
                    <a:pt x="679" y="20"/>
                    <a:pt x="679" y="20"/>
                  </a:cubicBezTo>
                  <a:cubicBezTo>
                    <a:pt x="669" y="20"/>
                    <a:pt x="669" y="20"/>
                    <a:pt x="669" y="20"/>
                  </a:cubicBezTo>
                  <a:cubicBezTo>
                    <a:pt x="669" y="10"/>
                    <a:pt x="669" y="10"/>
                    <a:pt x="669" y="10"/>
                  </a:cubicBezTo>
                  <a:lnTo>
                    <a:pt x="662" y="13"/>
                  </a:lnTo>
                  <a:close/>
                  <a:moveTo>
                    <a:pt x="646" y="4"/>
                  </a:moveTo>
                  <a:cubicBezTo>
                    <a:pt x="643" y="4"/>
                    <a:pt x="641" y="6"/>
                    <a:pt x="641" y="9"/>
                  </a:cubicBezTo>
                  <a:cubicBezTo>
                    <a:pt x="641" y="11"/>
                    <a:pt x="643" y="13"/>
                    <a:pt x="645" y="13"/>
                  </a:cubicBezTo>
                  <a:cubicBezTo>
                    <a:pt x="648" y="13"/>
                    <a:pt x="650" y="11"/>
                    <a:pt x="650" y="9"/>
                  </a:cubicBezTo>
                  <a:cubicBezTo>
                    <a:pt x="650" y="6"/>
                    <a:pt x="648" y="4"/>
                    <a:pt x="646" y="4"/>
                  </a:cubicBezTo>
                  <a:moveTo>
                    <a:pt x="649" y="20"/>
                  </a:moveTo>
                  <a:cubicBezTo>
                    <a:pt x="642" y="20"/>
                    <a:pt x="642" y="20"/>
                    <a:pt x="642" y="20"/>
                  </a:cubicBezTo>
                  <a:cubicBezTo>
                    <a:pt x="642" y="61"/>
                    <a:pt x="642" y="61"/>
                    <a:pt x="642" y="61"/>
                  </a:cubicBezTo>
                  <a:cubicBezTo>
                    <a:pt x="649" y="61"/>
                    <a:pt x="649" y="61"/>
                    <a:pt x="649" y="61"/>
                  </a:cubicBezTo>
                  <a:lnTo>
                    <a:pt x="649" y="20"/>
                  </a:lnTo>
                  <a:close/>
                  <a:moveTo>
                    <a:pt x="608" y="59"/>
                  </a:moveTo>
                  <a:cubicBezTo>
                    <a:pt x="611" y="60"/>
                    <a:pt x="615" y="62"/>
                    <a:pt x="619" y="62"/>
                  </a:cubicBezTo>
                  <a:cubicBezTo>
                    <a:pt x="628" y="62"/>
                    <a:pt x="633" y="57"/>
                    <a:pt x="633" y="49"/>
                  </a:cubicBezTo>
                  <a:cubicBezTo>
                    <a:pt x="633" y="43"/>
                    <a:pt x="630" y="40"/>
                    <a:pt x="623" y="37"/>
                  </a:cubicBezTo>
                  <a:cubicBezTo>
                    <a:pt x="618" y="35"/>
                    <a:pt x="616" y="34"/>
                    <a:pt x="616" y="30"/>
                  </a:cubicBezTo>
                  <a:cubicBezTo>
                    <a:pt x="616" y="27"/>
                    <a:pt x="618" y="25"/>
                    <a:pt x="622" y="25"/>
                  </a:cubicBezTo>
                  <a:cubicBezTo>
                    <a:pt x="626" y="25"/>
                    <a:pt x="629" y="26"/>
                    <a:pt x="630" y="27"/>
                  </a:cubicBezTo>
                  <a:cubicBezTo>
                    <a:pt x="632" y="22"/>
                    <a:pt x="632" y="22"/>
                    <a:pt x="632" y="22"/>
                  </a:cubicBezTo>
                  <a:cubicBezTo>
                    <a:pt x="630" y="20"/>
                    <a:pt x="626" y="19"/>
                    <a:pt x="622" y="19"/>
                  </a:cubicBezTo>
                  <a:cubicBezTo>
                    <a:pt x="614" y="19"/>
                    <a:pt x="609" y="25"/>
                    <a:pt x="609" y="31"/>
                  </a:cubicBezTo>
                  <a:cubicBezTo>
                    <a:pt x="609" y="36"/>
                    <a:pt x="612" y="40"/>
                    <a:pt x="619" y="43"/>
                  </a:cubicBezTo>
                  <a:cubicBezTo>
                    <a:pt x="624" y="45"/>
                    <a:pt x="626" y="46"/>
                    <a:pt x="626" y="50"/>
                  </a:cubicBezTo>
                  <a:cubicBezTo>
                    <a:pt x="626" y="53"/>
                    <a:pt x="624" y="56"/>
                    <a:pt x="619" y="56"/>
                  </a:cubicBezTo>
                  <a:cubicBezTo>
                    <a:pt x="616" y="56"/>
                    <a:pt x="612" y="55"/>
                    <a:pt x="610" y="53"/>
                  </a:cubicBezTo>
                  <a:lnTo>
                    <a:pt x="608" y="59"/>
                  </a:lnTo>
                  <a:close/>
                  <a:moveTo>
                    <a:pt x="585" y="61"/>
                  </a:moveTo>
                  <a:cubicBezTo>
                    <a:pt x="592" y="61"/>
                    <a:pt x="592" y="61"/>
                    <a:pt x="592" y="61"/>
                  </a:cubicBezTo>
                  <a:cubicBezTo>
                    <a:pt x="592" y="39"/>
                    <a:pt x="592" y="39"/>
                    <a:pt x="592" y="39"/>
                  </a:cubicBezTo>
                  <a:cubicBezTo>
                    <a:pt x="592" y="38"/>
                    <a:pt x="592" y="37"/>
                    <a:pt x="592" y="36"/>
                  </a:cubicBezTo>
                  <a:cubicBezTo>
                    <a:pt x="593" y="30"/>
                    <a:pt x="597" y="26"/>
                    <a:pt x="602" y="26"/>
                  </a:cubicBezTo>
                  <a:cubicBezTo>
                    <a:pt x="602" y="26"/>
                    <a:pt x="603" y="26"/>
                    <a:pt x="604" y="26"/>
                  </a:cubicBezTo>
                  <a:cubicBezTo>
                    <a:pt x="604" y="19"/>
                    <a:pt x="604" y="19"/>
                    <a:pt x="604" y="19"/>
                  </a:cubicBezTo>
                  <a:cubicBezTo>
                    <a:pt x="603" y="19"/>
                    <a:pt x="603" y="19"/>
                    <a:pt x="602" y="19"/>
                  </a:cubicBezTo>
                  <a:cubicBezTo>
                    <a:pt x="597" y="19"/>
                    <a:pt x="593" y="23"/>
                    <a:pt x="591" y="28"/>
                  </a:cubicBezTo>
                  <a:cubicBezTo>
                    <a:pt x="591" y="28"/>
                    <a:pt x="591" y="28"/>
                    <a:pt x="591" y="28"/>
                  </a:cubicBezTo>
                  <a:cubicBezTo>
                    <a:pt x="591" y="20"/>
                    <a:pt x="591" y="20"/>
                    <a:pt x="591" y="20"/>
                  </a:cubicBezTo>
                  <a:cubicBezTo>
                    <a:pt x="585" y="20"/>
                    <a:pt x="585" y="20"/>
                    <a:pt x="585" y="20"/>
                  </a:cubicBezTo>
                  <a:cubicBezTo>
                    <a:pt x="585" y="24"/>
                    <a:pt x="585" y="28"/>
                    <a:pt x="585" y="33"/>
                  </a:cubicBezTo>
                  <a:lnTo>
                    <a:pt x="585" y="61"/>
                  </a:lnTo>
                  <a:close/>
                  <a:moveTo>
                    <a:pt x="549" y="36"/>
                  </a:moveTo>
                  <a:cubicBezTo>
                    <a:pt x="550" y="31"/>
                    <a:pt x="553" y="25"/>
                    <a:pt x="560" y="25"/>
                  </a:cubicBezTo>
                  <a:cubicBezTo>
                    <a:pt x="568" y="25"/>
                    <a:pt x="570" y="32"/>
                    <a:pt x="570" y="36"/>
                  </a:cubicBezTo>
                  <a:lnTo>
                    <a:pt x="549" y="36"/>
                  </a:lnTo>
                  <a:close/>
                  <a:moveTo>
                    <a:pt x="576" y="42"/>
                  </a:moveTo>
                  <a:cubicBezTo>
                    <a:pt x="576" y="41"/>
                    <a:pt x="576" y="40"/>
                    <a:pt x="576" y="38"/>
                  </a:cubicBezTo>
                  <a:cubicBezTo>
                    <a:pt x="576" y="31"/>
                    <a:pt x="573" y="19"/>
                    <a:pt x="561" y="19"/>
                  </a:cubicBezTo>
                  <a:cubicBezTo>
                    <a:pt x="549" y="19"/>
                    <a:pt x="543" y="29"/>
                    <a:pt x="543" y="41"/>
                  </a:cubicBezTo>
                  <a:cubicBezTo>
                    <a:pt x="543" y="53"/>
                    <a:pt x="550" y="62"/>
                    <a:pt x="561" y="62"/>
                  </a:cubicBezTo>
                  <a:cubicBezTo>
                    <a:pt x="568" y="62"/>
                    <a:pt x="572" y="60"/>
                    <a:pt x="574" y="59"/>
                  </a:cubicBezTo>
                  <a:cubicBezTo>
                    <a:pt x="573" y="54"/>
                    <a:pt x="573" y="54"/>
                    <a:pt x="573" y="54"/>
                  </a:cubicBezTo>
                  <a:cubicBezTo>
                    <a:pt x="570" y="55"/>
                    <a:pt x="567" y="56"/>
                    <a:pt x="562" y="56"/>
                  </a:cubicBezTo>
                  <a:cubicBezTo>
                    <a:pt x="555" y="56"/>
                    <a:pt x="549" y="52"/>
                    <a:pt x="549" y="42"/>
                  </a:cubicBezTo>
                  <a:lnTo>
                    <a:pt x="576" y="42"/>
                  </a:lnTo>
                  <a:close/>
                  <a:moveTo>
                    <a:pt x="504" y="20"/>
                  </a:moveTo>
                  <a:cubicBezTo>
                    <a:pt x="518" y="61"/>
                    <a:pt x="518" y="61"/>
                    <a:pt x="518" y="61"/>
                  </a:cubicBezTo>
                  <a:cubicBezTo>
                    <a:pt x="525" y="61"/>
                    <a:pt x="525" y="61"/>
                    <a:pt x="525" y="61"/>
                  </a:cubicBezTo>
                  <a:cubicBezTo>
                    <a:pt x="540" y="20"/>
                    <a:pt x="540" y="20"/>
                    <a:pt x="540" y="20"/>
                  </a:cubicBezTo>
                  <a:cubicBezTo>
                    <a:pt x="532" y="20"/>
                    <a:pt x="532" y="20"/>
                    <a:pt x="532" y="20"/>
                  </a:cubicBezTo>
                  <a:cubicBezTo>
                    <a:pt x="525" y="43"/>
                    <a:pt x="525" y="43"/>
                    <a:pt x="525" y="43"/>
                  </a:cubicBezTo>
                  <a:cubicBezTo>
                    <a:pt x="524" y="47"/>
                    <a:pt x="523" y="50"/>
                    <a:pt x="522" y="53"/>
                  </a:cubicBezTo>
                  <a:cubicBezTo>
                    <a:pt x="522" y="53"/>
                    <a:pt x="522" y="53"/>
                    <a:pt x="522" y="53"/>
                  </a:cubicBezTo>
                  <a:cubicBezTo>
                    <a:pt x="521" y="50"/>
                    <a:pt x="520" y="47"/>
                    <a:pt x="518" y="43"/>
                  </a:cubicBezTo>
                  <a:cubicBezTo>
                    <a:pt x="511" y="20"/>
                    <a:pt x="511" y="20"/>
                    <a:pt x="511" y="20"/>
                  </a:cubicBezTo>
                  <a:lnTo>
                    <a:pt x="504" y="20"/>
                  </a:lnTo>
                  <a:close/>
                  <a:moveTo>
                    <a:pt x="493" y="4"/>
                  </a:moveTo>
                  <a:cubicBezTo>
                    <a:pt x="491" y="4"/>
                    <a:pt x="489" y="6"/>
                    <a:pt x="489" y="9"/>
                  </a:cubicBezTo>
                  <a:cubicBezTo>
                    <a:pt x="489" y="11"/>
                    <a:pt x="491" y="13"/>
                    <a:pt x="493" y="13"/>
                  </a:cubicBezTo>
                  <a:cubicBezTo>
                    <a:pt x="496" y="13"/>
                    <a:pt x="498" y="11"/>
                    <a:pt x="498" y="9"/>
                  </a:cubicBezTo>
                  <a:cubicBezTo>
                    <a:pt x="498" y="6"/>
                    <a:pt x="496" y="4"/>
                    <a:pt x="493" y="4"/>
                  </a:cubicBezTo>
                  <a:moveTo>
                    <a:pt x="497" y="20"/>
                  </a:moveTo>
                  <a:cubicBezTo>
                    <a:pt x="490" y="20"/>
                    <a:pt x="490" y="20"/>
                    <a:pt x="490" y="20"/>
                  </a:cubicBezTo>
                  <a:cubicBezTo>
                    <a:pt x="490" y="61"/>
                    <a:pt x="490" y="61"/>
                    <a:pt x="490" y="61"/>
                  </a:cubicBezTo>
                  <a:cubicBezTo>
                    <a:pt x="497" y="61"/>
                    <a:pt x="497" y="61"/>
                    <a:pt x="497" y="61"/>
                  </a:cubicBezTo>
                  <a:lnTo>
                    <a:pt x="497" y="20"/>
                  </a:lnTo>
                  <a:close/>
                  <a:moveTo>
                    <a:pt x="446" y="61"/>
                  </a:moveTo>
                  <a:cubicBezTo>
                    <a:pt x="453" y="61"/>
                    <a:pt x="453" y="61"/>
                    <a:pt x="453" y="61"/>
                  </a:cubicBezTo>
                  <a:cubicBezTo>
                    <a:pt x="453" y="36"/>
                    <a:pt x="453" y="36"/>
                    <a:pt x="453" y="36"/>
                  </a:cubicBezTo>
                  <a:cubicBezTo>
                    <a:pt x="453" y="35"/>
                    <a:pt x="453" y="34"/>
                    <a:pt x="453" y="33"/>
                  </a:cubicBezTo>
                  <a:cubicBezTo>
                    <a:pt x="455" y="29"/>
                    <a:pt x="458" y="25"/>
                    <a:pt x="463" y="25"/>
                  </a:cubicBezTo>
                  <a:cubicBezTo>
                    <a:pt x="469" y="25"/>
                    <a:pt x="472" y="31"/>
                    <a:pt x="472" y="37"/>
                  </a:cubicBezTo>
                  <a:cubicBezTo>
                    <a:pt x="472" y="61"/>
                    <a:pt x="472" y="61"/>
                    <a:pt x="472" y="61"/>
                  </a:cubicBezTo>
                  <a:cubicBezTo>
                    <a:pt x="479" y="61"/>
                    <a:pt x="479" y="61"/>
                    <a:pt x="479" y="61"/>
                  </a:cubicBezTo>
                  <a:cubicBezTo>
                    <a:pt x="479" y="37"/>
                    <a:pt x="479" y="37"/>
                    <a:pt x="479" y="37"/>
                  </a:cubicBezTo>
                  <a:cubicBezTo>
                    <a:pt x="479" y="23"/>
                    <a:pt x="470" y="19"/>
                    <a:pt x="465" y="19"/>
                  </a:cubicBezTo>
                  <a:cubicBezTo>
                    <a:pt x="459" y="19"/>
                    <a:pt x="454" y="23"/>
                    <a:pt x="452" y="27"/>
                  </a:cubicBezTo>
                  <a:cubicBezTo>
                    <a:pt x="452" y="27"/>
                    <a:pt x="452" y="27"/>
                    <a:pt x="452" y="27"/>
                  </a:cubicBezTo>
                  <a:cubicBezTo>
                    <a:pt x="452" y="20"/>
                    <a:pt x="452" y="20"/>
                    <a:pt x="452" y="20"/>
                  </a:cubicBezTo>
                  <a:cubicBezTo>
                    <a:pt x="446" y="20"/>
                    <a:pt x="446" y="20"/>
                    <a:pt x="446" y="20"/>
                  </a:cubicBezTo>
                  <a:cubicBezTo>
                    <a:pt x="446" y="23"/>
                    <a:pt x="446" y="27"/>
                    <a:pt x="446" y="31"/>
                  </a:cubicBezTo>
                  <a:lnTo>
                    <a:pt x="446" y="61"/>
                  </a:lnTo>
                  <a:close/>
                  <a:moveTo>
                    <a:pt x="395" y="4"/>
                  </a:moveTo>
                  <a:cubicBezTo>
                    <a:pt x="395" y="37"/>
                    <a:pt x="395" y="37"/>
                    <a:pt x="395" y="37"/>
                  </a:cubicBezTo>
                  <a:cubicBezTo>
                    <a:pt x="395" y="55"/>
                    <a:pt x="403" y="62"/>
                    <a:pt x="414" y="62"/>
                  </a:cubicBezTo>
                  <a:cubicBezTo>
                    <a:pt x="426" y="62"/>
                    <a:pt x="434" y="55"/>
                    <a:pt x="434" y="37"/>
                  </a:cubicBezTo>
                  <a:cubicBezTo>
                    <a:pt x="434" y="4"/>
                    <a:pt x="434" y="4"/>
                    <a:pt x="434" y="4"/>
                  </a:cubicBezTo>
                  <a:cubicBezTo>
                    <a:pt x="427" y="4"/>
                    <a:pt x="427" y="4"/>
                    <a:pt x="427" y="4"/>
                  </a:cubicBezTo>
                  <a:cubicBezTo>
                    <a:pt x="427" y="38"/>
                    <a:pt x="427" y="38"/>
                    <a:pt x="427" y="38"/>
                  </a:cubicBezTo>
                  <a:cubicBezTo>
                    <a:pt x="427" y="50"/>
                    <a:pt x="422" y="56"/>
                    <a:pt x="414" y="56"/>
                  </a:cubicBezTo>
                  <a:cubicBezTo>
                    <a:pt x="407" y="56"/>
                    <a:pt x="402" y="50"/>
                    <a:pt x="402" y="38"/>
                  </a:cubicBezTo>
                  <a:cubicBezTo>
                    <a:pt x="402" y="4"/>
                    <a:pt x="402" y="4"/>
                    <a:pt x="402" y="4"/>
                  </a:cubicBezTo>
                  <a:lnTo>
                    <a:pt x="395" y="4"/>
                  </a:lnTo>
                  <a:close/>
                  <a:moveTo>
                    <a:pt x="334" y="61"/>
                  </a:moveTo>
                  <a:cubicBezTo>
                    <a:pt x="341" y="61"/>
                    <a:pt x="341" y="61"/>
                    <a:pt x="341" y="61"/>
                  </a:cubicBezTo>
                  <a:cubicBezTo>
                    <a:pt x="341" y="36"/>
                    <a:pt x="341" y="36"/>
                    <a:pt x="341" y="36"/>
                  </a:cubicBezTo>
                  <a:cubicBezTo>
                    <a:pt x="341" y="35"/>
                    <a:pt x="341" y="34"/>
                    <a:pt x="342" y="33"/>
                  </a:cubicBezTo>
                  <a:cubicBezTo>
                    <a:pt x="343" y="29"/>
                    <a:pt x="347" y="25"/>
                    <a:pt x="351" y="25"/>
                  </a:cubicBezTo>
                  <a:cubicBezTo>
                    <a:pt x="358" y="25"/>
                    <a:pt x="360" y="31"/>
                    <a:pt x="360" y="37"/>
                  </a:cubicBezTo>
                  <a:cubicBezTo>
                    <a:pt x="360" y="61"/>
                    <a:pt x="360" y="61"/>
                    <a:pt x="360" y="61"/>
                  </a:cubicBezTo>
                  <a:cubicBezTo>
                    <a:pt x="367" y="61"/>
                    <a:pt x="367" y="61"/>
                    <a:pt x="367" y="61"/>
                  </a:cubicBezTo>
                  <a:cubicBezTo>
                    <a:pt x="367" y="37"/>
                    <a:pt x="367" y="37"/>
                    <a:pt x="367" y="37"/>
                  </a:cubicBezTo>
                  <a:cubicBezTo>
                    <a:pt x="367" y="23"/>
                    <a:pt x="359" y="19"/>
                    <a:pt x="353" y="19"/>
                  </a:cubicBezTo>
                  <a:cubicBezTo>
                    <a:pt x="347" y="19"/>
                    <a:pt x="343" y="23"/>
                    <a:pt x="341" y="27"/>
                  </a:cubicBezTo>
                  <a:cubicBezTo>
                    <a:pt x="341" y="27"/>
                    <a:pt x="341" y="27"/>
                    <a:pt x="341" y="27"/>
                  </a:cubicBezTo>
                  <a:cubicBezTo>
                    <a:pt x="340" y="20"/>
                    <a:pt x="340" y="20"/>
                    <a:pt x="340" y="20"/>
                  </a:cubicBezTo>
                  <a:cubicBezTo>
                    <a:pt x="334" y="20"/>
                    <a:pt x="334" y="20"/>
                    <a:pt x="334" y="20"/>
                  </a:cubicBezTo>
                  <a:cubicBezTo>
                    <a:pt x="334" y="23"/>
                    <a:pt x="334" y="27"/>
                    <a:pt x="334" y="31"/>
                  </a:cubicBezTo>
                  <a:lnTo>
                    <a:pt x="334" y="61"/>
                  </a:lnTo>
                  <a:close/>
                  <a:moveTo>
                    <a:pt x="307" y="25"/>
                  </a:moveTo>
                  <a:cubicBezTo>
                    <a:pt x="315" y="25"/>
                    <a:pt x="318" y="33"/>
                    <a:pt x="318" y="40"/>
                  </a:cubicBezTo>
                  <a:cubicBezTo>
                    <a:pt x="318" y="49"/>
                    <a:pt x="313" y="56"/>
                    <a:pt x="307" y="56"/>
                  </a:cubicBezTo>
                  <a:cubicBezTo>
                    <a:pt x="300" y="56"/>
                    <a:pt x="295" y="49"/>
                    <a:pt x="295" y="40"/>
                  </a:cubicBezTo>
                  <a:cubicBezTo>
                    <a:pt x="295" y="33"/>
                    <a:pt x="299" y="25"/>
                    <a:pt x="307" y="25"/>
                  </a:cubicBezTo>
                  <a:moveTo>
                    <a:pt x="307" y="19"/>
                  </a:moveTo>
                  <a:cubicBezTo>
                    <a:pt x="297" y="19"/>
                    <a:pt x="288" y="27"/>
                    <a:pt x="288" y="41"/>
                  </a:cubicBezTo>
                  <a:cubicBezTo>
                    <a:pt x="288" y="54"/>
                    <a:pt x="296" y="62"/>
                    <a:pt x="307" y="62"/>
                  </a:cubicBezTo>
                  <a:cubicBezTo>
                    <a:pt x="316" y="62"/>
                    <a:pt x="326" y="55"/>
                    <a:pt x="326" y="40"/>
                  </a:cubicBezTo>
                  <a:cubicBezTo>
                    <a:pt x="326" y="28"/>
                    <a:pt x="318" y="19"/>
                    <a:pt x="307" y="19"/>
                  </a:cubicBezTo>
                  <a:moveTo>
                    <a:pt x="276" y="4"/>
                  </a:moveTo>
                  <a:cubicBezTo>
                    <a:pt x="273" y="4"/>
                    <a:pt x="272" y="6"/>
                    <a:pt x="272" y="9"/>
                  </a:cubicBezTo>
                  <a:cubicBezTo>
                    <a:pt x="272" y="11"/>
                    <a:pt x="273" y="13"/>
                    <a:pt x="276" y="13"/>
                  </a:cubicBezTo>
                  <a:cubicBezTo>
                    <a:pt x="279" y="13"/>
                    <a:pt x="280" y="11"/>
                    <a:pt x="280" y="9"/>
                  </a:cubicBezTo>
                  <a:cubicBezTo>
                    <a:pt x="280" y="6"/>
                    <a:pt x="279" y="4"/>
                    <a:pt x="276" y="4"/>
                  </a:cubicBezTo>
                  <a:moveTo>
                    <a:pt x="279" y="20"/>
                  </a:moveTo>
                  <a:cubicBezTo>
                    <a:pt x="273" y="20"/>
                    <a:pt x="273" y="20"/>
                    <a:pt x="273" y="20"/>
                  </a:cubicBezTo>
                  <a:cubicBezTo>
                    <a:pt x="273" y="61"/>
                    <a:pt x="273" y="61"/>
                    <a:pt x="273" y="61"/>
                  </a:cubicBezTo>
                  <a:cubicBezTo>
                    <a:pt x="279" y="61"/>
                    <a:pt x="279" y="61"/>
                    <a:pt x="279" y="61"/>
                  </a:cubicBezTo>
                  <a:lnTo>
                    <a:pt x="279" y="20"/>
                  </a:lnTo>
                  <a:close/>
                  <a:moveTo>
                    <a:pt x="246" y="61"/>
                  </a:moveTo>
                  <a:cubicBezTo>
                    <a:pt x="253" y="61"/>
                    <a:pt x="253" y="61"/>
                    <a:pt x="253" y="61"/>
                  </a:cubicBezTo>
                  <a:cubicBezTo>
                    <a:pt x="253" y="39"/>
                    <a:pt x="253" y="39"/>
                    <a:pt x="253" y="39"/>
                  </a:cubicBezTo>
                  <a:cubicBezTo>
                    <a:pt x="253" y="38"/>
                    <a:pt x="253" y="37"/>
                    <a:pt x="254" y="36"/>
                  </a:cubicBezTo>
                  <a:cubicBezTo>
                    <a:pt x="255" y="30"/>
                    <a:pt x="258" y="26"/>
                    <a:pt x="263" y="26"/>
                  </a:cubicBezTo>
                  <a:cubicBezTo>
                    <a:pt x="264" y="26"/>
                    <a:pt x="265" y="26"/>
                    <a:pt x="265" y="26"/>
                  </a:cubicBezTo>
                  <a:cubicBezTo>
                    <a:pt x="265" y="19"/>
                    <a:pt x="265" y="19"/>
                    <a:pt x="265" y="19"/>
                  </a:cubicBezTo>
                  <a:cubicBezTo>
                    <a:pt x="265" y="19"/>
                    <a:pt x="264" y="19"/>
                    <a:pt x="263" y="19"/>
                  </a:cubicBezTo>
                  <a:cubicBezTo>
                    <a:pt x="259" y="19"/>
                    <a:pt x="254" y="23"/>
                    <a:pt x="253" y="28"/>
                  </a:cubicBezTo>
                  <a:cubicBezTo>
                    <a:pt x="252" y="28"/>
                    <a:pt x="252" y="28"/>
                    <a:pt x="252" y="28"/>
                  </a:cubicBezTo>
                  <a:cubicBezTo>
                    <a:pt x="252" y="20"/>
                    <a:pt x="252" y="20"/>
                    <a:pt x="252" y="20"/>
                  </a:cubicBezTo>
                  <a:cubicBezTo>
                    <a:pt x="246" y="20"/>
                    <a:pt x="246" y="20"/>
                    <a:pt x="246" y="20"/>
                  </a:cubicBezTo>
                  <a:cubicBezTo>
                    <a:pt x="246" y="24"/>
                    <a:pt x="246" y="28"/>
                    <a:pt x="246" y="33"/>
                  </a:cubicBezTo>
                  <a:lnTo>
                    <a:pt x="246" y="61"/>
                  </a:lnTo>
                  <a:close/>
                  <a:moveTo>
                    <a:pt x="235" y="20"/>
                  </a:moveTo>
                  <a:cubicBezTo>
                    <a:pt x="228" y="20"/>
                    <a:pt x="228" y="20"/>
                    <a:pt x="228" y="20"/>
                  </a:cubicBezTo>
                  <a:cubicBezTo>
                    <a:pt x="228" y="45"/>
                    <a:pt x="228" y="45"/>
                    <a:pt x="228" y="45"/>
                  </a:cubicBezTo>
                  <a:cubicBezTo>
                    <a:pt x="228" y="46"/>
                    <a:pt x="228" y="48"/>
                    <a:pt x="227" y="49"/>
                  </a:cubicBezTo>
                  <a:cubicBezTo>
                    <a:pt x="226" y="52"/>
                    <a:pt x="223" y="55"/>
                    <a:pt x="218" y="55"/>
                  </a:cubicBezTo>
                  <a:cubicBezTo>
                    <a:pt x="212" y="55"/>
                    <a:pt x="210" y="50"/>
                    <a:pt x="210" y="42"/>
                  </a:cubicBezTo>
                  <a:cubicBezTo>
                    <a:pt x="210" y="20"/>
                    <a:pt x="210" y="20"/>
                    <a:pt x="210" y="20"/>
                  </a:cubicBezTo>
                  <a:cubicBezTo>
                    <a:pt x="203" y="20"/>
                    <a:pt x="203" y="20"/>
                    <a:pt x="203" y="20"/>
                  </a:cubicBezTo>
                  <a:cubicBezTo>
                    <a:pt x="203" y="44"/>
                    <a:pt x="203" y="44"/>
                    <a:pt x="203" y="44"/>
                  </a:cubicBezTo>
                  <a:cubicBezTo>
                    <a:pt x="203" y="58"/>
                    <a:pt x="210" y="62"/>
                    <a:pt x="216" y="62"/>
                  </a:cubicBezTo>
                  <a:cubicBezTo>
                    <a:pt x="223" y="62"/>
                    <a:pt x="227" y="57"/>
                    <a:pt x="228" y="54"/>
                  </a:cubicBezTo>
                  <a:cubicBezTo>
                    <a:pt x="229" y="54"/>
                    <a:pt x="229" y="54"/>
                    <a:pt x="229" y="54"/>
                  </a:cubicBezTo>
                  <a:cubicBezTo>
                    <a:pt x="229" y="61"/>
                    <a:pt x="229" y="61"/>
                    <a:pt x="229" y="61"/>
                  </a:cubicBezTo>
                  <a:cubicBezTo>
                    <a:pt x="235" y="61"/>
                    <a:pt x="235" y="61"/>
                    <a:pt x="235" y="61"/>
                  </a:cubicBezTo>
                  <a:cubicBezTo>
                    <a:pt x="235" y="57"/>
                    <a:pt x="235" y="54"/>
                    <a:pt x="235" y="49"/>
                  </a:cubicBezTo>
                  <a:lnTo>
                    <a:pt x="235" y="20"/>
                  </a:lnTo>
                  <a:close/>
                  <a:moveTo>
                    <a:pt x="193" y="31"/>
                  </a:moveTo>
                  <a:cubicBezTo>
                    <a:pt x="175" y="31"/>
                    <a:pt x="175" y="31"/>
                    <a:pt x="175" y="31"/>
                  </a:cubicBezTo>
                  <a:cubicBezTo>
                    <a:pt x="175" y="37"/>
                    <a:pt x="175" y="37"/>
                    <a:pt x="175" y="37"/>
                  </a:cubicBezTo>
                  <a:cubicBezTo>
                    <a:pt x="186" y="37"/>
                    <a:pt x="186" y="37"/>
                    <a:pt x="186" y="37"/>
                  </a:cubicBezTo>
                  <a:cubicBezTo>
                    <a:pt x="186" y="54"/>
                    <a:pt x="186" y="54"/>
                    <a:pt x="186" y="54"/>
                  </a:cubicBezTo>
                  <a:cubicBezTo>
                    <a:pt x="184" y="55"/>
                    <a:pt x="181" y="55"/>
                    <a:pt x="177" y="55"/>
                  </a:cubicBezTo>
                  <a:cubicBezTo>
                    <a:pt x="164" y="55"/>
                    <a:pt x="156" y="47"/>
                    <a:pt x="156" y="32"/>
                  </a:cubicBezTo>
                  <a:cubicBezTo>
                    <a:pt x="156" y="18"/>
                    <a:pt x="165" y="10"/>
                    <a:pt x="178" y="10"/>
                  </a:cubicBezTo>
                  <a:cubicBezTo>
                    <a:pt x="183" y="10"/>
                    <a:pt x="187" y="11"/>
                    <a:pt x="189" y="12"/>
                  </a:cubicBezTo>
                  <a:cubicBezTo>
                    <a:pt x="191" y="6"/>
                    <a:pt x="191" y="6"/>
                    <a:pt x="191" y="6"/>
                  </a:cubicBezTo>
                  <a:cubicBezTo>
                    <a:pt x="189" y="5"/>
                    <a:pt x="184" y="4"/>
                    <a:pt x="178" y="4"/>
                  </a:cubicBezTo>
                  <a:cubicBezTo>
                    <a:pt x="160" y="4"/>
                    <a:pt x="149" y="16"/>
                    <a:pt x="149" y="33"/>
                  </a:cubicBezTo>
                  <a:cubicBezTo>
                    <a:pt x="149" y="42"/>
                    <a:pt x="152" y="49"/>
                    <a:pt x="156" y="54"/>
                  </a:cubicBezTo>
                  <a:cubicBezTo>
                    <a:pt x="162" y="59"/>
                    <a:pt x="168" y="61"/>
                    <a:pt x="176" y="61"/>
                  </a:cubicBezTo>
                  <a:cubicBezTo>
                    <a:pt x="183" y="61"/>
                    <a:pt x="190" y="59"/>
                    <a:pt x="193" y="58"/>
                  </a:cubicBezTo>
                  <a:lnTo>
                    <a:pt x="193" y="31"/>
                  </a:lnTo>
                  <a:close/>
                  <a:moveTo>
                    <a:pt x="123" y="41"/>
                  </a:moveTo>
                  <a:cubicBezTo>
                    <a:pt x="143" y="41"/>
                    <a:pt x="143" y="41"/>
                    <a:pt x="143" y="41"/>
                  </a:cubicBezTo>
                  <a:cubicBezTo>
                    <a:pt x="143" y="35"/>
                    <a:pt x="143" y="35"/>
                    <a:pt x="143" y="35"/>
                  </a:cubicBezTo>
                  <a:cubicBezTo>
                    <a:pt x="123" y="35"/>
                    <a:pt x="123" y="35"/>
                    <a:pt x="123" y="35"/>
                  </a:cubicBezTo>
                  <a:lnTo>
                    <a:pt x="123" y="41"/>
                  </a:lnTo>
                  <a:close/>
                  <a:moveTo>
                    <a:pt x="83" y="61"/>
                  </a:moveTo>
                  <a:cubicBezTo>
                    <a:pt x="90" y="61"/>
                    <a:pt x="90" y="61"/>
                    <a:pt x="90" y="61"/>
                  </a:cubicBezTo>
                  <a:cubicBezTo>
                    <a:pt x="90" y="36"/>
                    <a:pt x="90" y="36"/>
                    <a:pt x="90" y="36"/>
                  </a:cubicBezTo>
                  <a:cubicBezTo>
                    <a:pt x="90" y="35"/>
                    <a:pt x="90" y="34"/>
                    <a:pt x="90" y="33"/>
                  </a:cubicBezTo>
                  <a:cubicBezTo>
                    <a:pt x="91" y="29"/>
                    <a:pt x="95" y="25"/>
                    <a:pt x="99" y="25"/>
                  </a:cubicBezTo>
                  <a:cubicBezTo>
                    <a:pt x="106" y="25"/>
                    <a:pt x="108" y="31"/>
                    <a:pt x="108" y="37"/>
                  </a:cubicBezTo>
                  <a:cubicBezTo>
                    <a:pt x="108" y="61"/>
                    <a:pt x="108" y="61"/>
                    <a:pt x="108" y="61"/>
                  </a:cubicBezTo>
                  <a:cubicBezTo>
                    <a:pt x="115" y="61"/>
                    <a:pt x="115" y="61"/>
                    <a:pt x="115" y="61"/>
                  </a:cubicBezTo>
                  <a:cubicBezTo>
                    <a:pt x="115" y="37"/>
                    <a:pt x="115" y="37"/>
                    <a:pt x="115" y="37"/>
                  </a:cubicBezTo>
                  <a:cubicBezTo>
                    <a:pt x="115" y="23"/>
                    <a:pt x="107" y="19"/>
                    <a:pt x="102" y="19"/>
                  </a:cubicBezTo>
                  <a:cubicBezTo>
                    <a:pt x="95" y="19"/>
                    <a:pt x="91" y="23"/>
                    <a:pt x="89" y="27"/>
                  </a:cubicBezTo>
                  <a:cubicBezTo>
                    <a:pt x="89" y="27"/>
                    <a:pt x="89" y="27"/>
                    <a:pt x="89" y="27"/>
                  </a:cubicBezTo>
                  <a:cubicBezTo>
                    <a:pt x="89" y="20"/>
                    <a:pt x="89" y="20"/>
                    <a:pt x="89" y="20"/>
                  </a:cubicBezTo>
                  <a:cubicBezTo>
                    <a:pt x="82" y="20"/>
                    <a:pt x="82" y="20"/>
                    <a:pt x="82" y="20"/>
                  </a:cubicBezTo>
                  <a:cubicBezTo>
                    <a:pt x="83" y="23"/>
                    <a:pt x="83" y="27"/>
                    <a:pt x="83" y="31"/>
                  </a:cubicBezTo>
                  <a:lnTo>
                    <a:pt x="83" y="61"/>
                  </a:lnTo>
                  <a:close/>
                  <a:moveTo>
                    <a:pt x="47" y="36"/>
                  </a:moveTo>
                  <a:cubicBezTo>
                    <a:pt x="48" y="31"/>
                    <a:pt x="51" y="25"/>
                    <a:pt x="58" y="25"/>
                  </a:cubicBezTo>
                  <a:cubicBezTo>
                    <a:pt x="66" y="25"/>
                    <a:pt x="67" y="32"/>
                    <a:pt x="67" y="36"/>
                  </a:cubicBezTo>
                  <a:lnTo>
                    <a:pt x="47" y="36"/>
                  </a:lnTo>
                  <a:close/>
                  <a:moveTo>
                    <a:pt x="74" y="42"/>
                  </a:moveTo>
                  <a:cubicBezTo>
                    <a:pt x="74" y="41"/>
                    <a:pt x="74" y="40"/>
                    <a:pt x="74" y="38"/>
                  </a:cubicBezTo>
                  <a:cubicBezTo>
                    <a:pt x="74" y="31"/>
                    <a:pt x="71" y="19"/>
                    <a:pt x="58" y="19"/>
                  </a:cubicBezTo>
                  <a:cubicBezTo>
                    <a:pt x="47" y="19"/>
                    <a:pt x="40" y="29"/>
                    <a:pt x="40" y="41"/>
                  </a:cubicBezTo>
                  <a:cubicBezTo>
                    <a:pt x="40" y="53"/>
                    <a:pt x="47" y="62"/>
                    <a:pt x="59" y="62"/>
                  </a:cubicBezTo>
                  <a:cubicBezTo>
                    <a:pt x="65" y="62"/>
                    <a:pt x="70" y="60"/>
                    <a:pt x="72" y="59"/>
                  </a:cubicBezTo>
                  <a:cubicBezTo>
                    <a:pt x="71" y="54"/>
                    <a:pt x="71" y="54"/>
                    <a:pt x="71" y="54"/>
                  </a:cubicBezTo>
                  <a:cubicBezTo>
                    <a:pt x="68" y="55"/>
                    <a:pt x="65" y="56"/>
                    <a:pt x="60" y="56"/>
                  </a:cubicBezTo>
                  <a:cubicBezTo>
                    <a:pt x="53" y="56"/>
                    <a:pt x="47" y="52"/>
                    <a:pt x="47" y="42"/>
                  </a:cubicBezTo>
                  <a:lnTo>
                    <a:pt x="74" y="42"/>
                  </a:lnTo>
                  <a:close/>
                  <a:moveTo>
                    <a:pt x="7" y="34"/>
                  </a:moveTo>
                  <a:cubicBezTo>
                    <a:pt x="13" y="34"/>
                    <a:pt x="13" y="34"/>
                    <a:pt x="13" y="34"/>
                  </a:cubicBezTo>
                  <a:cubicBezTo>
                    <a:pt x="20" y="34"/>
                    <a:pt x="27" y="37"/>
                    <a:pt x="27" y="44"/>
                  </a:cubicBezTo>
                  <a:cubicBezTo>
                    <a:pt x="27" y="53"/>
                    <a:pt x="20" y="55"/>
                    <a:pt x="13" y="55"/>
                  </a:cubicBezTo>
                  <a:cubicBezTo>
                    <a:pt x="10" y="55"/>
                    <a:pt x="9" y="55"/>
                    <a:pt x="7" y="55"/>
                  </a:cubicBezTo>
                  <a:lnTo>
                    <a:pt x="7" y="34"/>
                  </a:lnTo>
                  <a:close/>
                  <a:moveTo>
                    <a:pt x="7" y="10"/>
                  </a:moveTo>
                  <a:cubicBezTo>
                    <a:pt x="8" y="10"/>
                    <a:pt x="10" y="9"/>
                    <a:pt x="13" y="9"/>
                  </a:cubicBezTo>
                  <a:cubicBezTo>
                    <a:pt x="20" y="9"/>
                    <a:pt x="25" y="12"/>
                    <a:pt x="25" y="19"/>
                  </a:cubicBezTo>
                  <a:cubicBezTo>
                    <a:pt x="25" y="24"/>
                    <a:pt x="21" y="28"/>
                    <a:pt x="13" y="28"/>
                  </a:cubicBezTo>
                  <a:cubicBezTo>
                    <a:pt x="7" y="28"/>
                    <a:pt x="7" y="28"/>
                    <a:pt x="7" y="28"/>
                  </a:cubicBezTo>
                  <a:lnTo>
                    <a:pt x="7" y="10"/>
                  </a:lnTo>
                  <a:close/>
                  <a:moveTo>
                    <a:pt x="0" y="60"/>
                  </a:moveTo>
                  <a:cubicBezTo>
                    <a:pt x="3" y="61"/>
                    <a:pt x="6" y="61"/>
                    <a:pt x="11" y="61"/>
                  </a:cubicBezTo>
                  <a:cubicBezTo>
                    <a:pt x="20" y="61"/>
                    <a:pt x="26" y="59"/>
                    <a:pt x="29" y="56"/>
                  </a:cubicBezTo>
                  <a:cubicBezTo>
                    <a:pt x="32" y="53"/>
                    <a:pt x="34" y="49"/>
                    <a:pt x="34" y="45"/>
                  </a:cubicBezTo>
                  <a:cubicBezTo>
                    <a:pt x="34" y="36"/>
                    <a:pt x="28" y="32"/>
                    <a:pt x="23" y="30"/>
                  </a:cubicBezTo>
                  <a:cubicBezTo>
                    <a:pt x="23" y="30"/>
                    <a:pt x="23" y="30"/>
                    <a:pt x="23" y="30"/>
                  </a:cubicBezTo>
                  <a:cubicBezTo>
                    <a:pt x="28" y="28"/>
                    <a:pt x="32" y="23"/>
                    <a:pt x="32" y="18"/>
                  </a:cubicBezTo>
                  <a:cubicBezTo>
                    <a:pt x="32" y="13"/>
                    <a:pt x="30" y="10"/>
                    <a:pt x="27" y="8"/>
                  </a:cubicBezTo>
                  <a:cubicBezTo>
                    <a:pt x="24" y="5"/>
                    <a:pt x="20" y="4"/>
                    <a:pt x="13" y="4"/>
                  </a:cubicBezTo>
                  <a:cubicBezTo>
                    <a:pt x="8" y="4"/>
                    <a:pt x="3" y="4"/>
                    <a:pt x="0" y="5"/>
                  </a:cubicBezTo>
                  <a:lnTo>
                    <a:pt x="0" y="6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sp>
          <p:nvSpPr>
            <p:cNvPr id="23" name="Freeform 10">
              <a:extLst>
                <a:ext uri="{FF2B5EF4-FFF2-40B4-BE49-F238E27FC236}">
                  <a16:creationId xmlns:a16="http://schemas.microsoft.com/office/drawing/2014/main" id="{FDBC8184-1A27-4BDA-B80A-9EDA3AA4EB78}"/>
                </a:ext>
              </a:extLst>
            </p:cNvPr>
            <p:cNvSpPr>
              <a:spLocks noEditPoints="1"/>
            </p:cNvSpPr>
            <p:nvPr userDrawn="1"/>
          </p:nvSpPr>
          <p:spPr bwMode="auto">
            <a:xfrm>
              <a:off x="298451" y="6219825"/>
              <a:ext cx="1836738" cy="212725"/>
            </a:xfrm>
            <a:custGeom>
              <a:avLst/>
              <a:gdLst>
                <a:gd name="T0" fmla="*/ 1086 w 1156"/>
                <a:gd name="T1" fmla="*/ 85 h 133"/>
                <a:gd name="T2" fmla="*/ 1136 w 1156"/>
                <a:gd name="T3" fmla="*/ 51 h 133"/>
                <a:gd name="T4" fmla="*/ 1134 w 1156"/>
                <a:gd name="T5" fmla="*/ 60 h 133"/>
                <a:gd name="T6" fmla="*/ 1074 w 1156"/>
                <a:gd name="T7" fmla="*/ 61 h 133"/>
                <a:gd name="T8" fmla="*/ 1086 w 1156"/>
                <a:gd name="T9" fmla="*/ 75 h 133"/>
                <a:gd name="T10" fmla="*/ 998 w 1156"/>
                <a:gd name="T11" fmla="*/ 80 h 133"/>
                <a:gd name="T12" fmla="*/ 1024 w 1156"/>
                <a:gd name="T13" fmla="*/ 51 h 133"/>
                <a:gd name="T14" fmla="*/ 975 w 1156"/>
                <a:gd name="T15" fmla="*/ 53 h 133"/>
                <a:gd name="T16" fmla="*/ 946 w 1156"/>
                <a:gd name="T17" fmla="*/ 85 h 133"/>
                <a:gd name="T18" fmla="*/ 982 w 1156"/>
                <a:gd name="T19" fmla="*/ 70 h 133"/>
                <a:gd name="T20" fmla="*/ 951 w 1156"/>
                <a:gd name="T21" fmla="*/ 57 h 133"/>
                <a:gd name="T22" fmla="*/ 904 w 1156"/>
                <a:gd name="T23" fmla="*/ 9 h 133"/>
                <a:gd name="T24" fmla="*/ 924 w 1156"/>
                <a:gd name="T25" fmla="*/ 65 h 133"/>
                <a:gd name="T26" fmla="*/ 943 w 1156"/>
                <a:gd name="T27" fmla="*/ 75 h 133"/>
                <a:gd name="T28" fmla="*/ 897 w 1156"/>
                <a:gd name="T29" fmla="*/ 59 h 133"/>
                <a:gd name="T30" fmla="*/ 830 w 1156"/>
                <a:gd name="T31" fmla="*/ 108 h 133"/>
                <a:gd name="T32" fmla="*/ 840 w 1156"/>
                <a:gd name="T33" fmla="*/ 41 h 133"/>
                <a:gd name="T34" fmla="*/ 789 w 1156"/>
                <a:gd name="T35" fmla="*/ 35 h 133"/>
                <a:gd name="T36" fmla="*/ 776 w 1156"/>
                <a:gd name="T37" fmla="*/ 101 h 133"/>
                <a:gd name="T38" fmla="*/ 807 w 1156"/>
                <a:gd name="T39" fmla="*/ 81 h 133"/>
                <a:gd name="T40" fmla="*/ 652 w 1156"/>
                <a:gd name="T41" fmla="*/ 75 h 133"/>
                <a:gd name="T42" fmla="*/ 684 w 1156"/>
                <a:gd name="T43" fmla="*/ 68 h 133"/>
                <a:gd name="T44" fmla="*/ 660 w 1156"/>
                <a:gd name="T45" fmla="*/ 57 h 133"/>
                <a:gd name="T46" fmla="*/ 671 w 1156"/>
                <a:gd name="T47" fmla="*/ 10 h 133"/>
                <a:gd name="T48" fmla="*/ 645 w 1156"/>
                <a:gd name="T49" fmla="*/ 75 h 133"/>
                <a:gd name="T50" fmla="*/ 598 w 1156"/>
                <a:gd name="T51" fmla="*/ 104 h 133"/>
                <a:gd name="T52" fmla="*/ 585 w 1156"/>
                <a:gd name="T53" fmla="*/ 43 h 133"/>
                <a:gd name="T54" fmla="*/ 572 w 1156"/>
                <a:gd name="T55" fmla="*/ 108 h 133"/>
                <a:gd name="T56" fmla="*/ 537 w 1156"/>
                <a:gd name="T57" fmla="*/ 100 h 133"/>
                <a:gd name="T58" fmla="*/ 531 w 1156"/>
                <a:gd name="T59" fmla="*/ 110 h 133"/>
                <a:gd name="T60" fmla="*/ 535 w 1156"/>
                <a:gd name="T61" fmla="*/ 41 h 133"/>
                <a:gd name="T62" fmla="*/ 480 w 1156"/>
                <a:gd name="T63" fmla="*/ 66 h 133"/>
                <a:gd name="T64" fmla="*/ 500 w 1156"/>
                <a:gd name="T65" fmla="*/ 85 h 133"/>
                <a:gd name="T66" fmla="*/ 509 w 1156"/>
                <a:gd name="T67" fmla="*/ 85 h 133"/>
                <a:gd name="T68" fmla="*/ 420 w 1156"/>
                <a:gd name="T69" fmla="*/ 21 h 133"/>
                <a:gd name="T70" fmla="*/ 405 w 1156"/>
                <a:gd name="T71" fmla="*/ 73 h 133"/>
                <a:gd name="T72" fmla="*/ 318 w 1156"/>
                <a:gd name="T73" fmla="*/ 126 h 133"/>
                <a:gd name="T74" fmla="*/ 327 w 1156"/>
                <a:gd name="T75" fmla="*/ 132 h 133"/>
                <a:gd name="T76" fmla="*/ 324 w 1156"/>
                <a:gd name="T77" fmla="*/ 68 h 133"/>
                <a:gd name="T78" fmla="*/ 295 w 1156"/>
                <a:gd name="T79" fmla="*/ 55 h 133"/>
                <a:gd name="T80" fmla="*/ 345 w 1156"/>
                <a:gd name="T81" fmla="*/ 71 h 133"/>
                <a:gd name="T82" fmla="*/ 343 w 1156"/>
                <a:gd name="T83" fmla="*/ 58 h 133"/>
                <a:gd name="T84" fmla="*/ 238 w 1156"/>
                <a:gd name="T85" fmla="*/ 74 h 133"/>
                <a:gd name="T86" fmla="*/ 231 w 1156"/>
                <a:gd name="T87" fmla="*/ 87 h 133"/>
                <a:gd name="T88" fmla="*/ 211 w 1156"/>
                <a:gd name="T89" fmla="*/ 25 h 133"/>
                <a:gd name="T90" fmla="*/ 201 w 1156"/>
                <a:gd name="T91" fmla="*/ 73 h 133"/>
                <a:gd name="T92" fmla="*/ 172 w 1156"/>
                <a:gd name="T93" fmla="*/ 77 h 133"/>
                <a:gd name="T94" fmla="*/ 178 w 1156"/>
                <a:gd name="T95" fmla="*/ 55 h 133"/>
                <a:gd name="T96" fmla="*/ 170 w 1156"/>
                <a:gd name="T97" fmla="*/ 26 h 133"/>
                <a:gd name="T98" fmla="*/ 101 w 1156"/>
                <a:gd name="T99" fmla="*/ 75 h 133"/>
                <a:gd name="T100" fmla="*/ 152 w 1156"/>
                <a:gd name="T101" fmla="*/ 75 h 133"/>
                <a:gd name="T102" fmla="*/ 103 w 1156"/>
                <a:gd name="T103" fmla="*/ 75 h 133"/>
                <a:gd name="T104" fmla="*/ 134 w 1156"/>
                <a:gd name="T105" fmla="*/ 8 h 133"/>
                <a:gd name="T106" fmla="*/ 36 w 1156"/>
                <a:gd name="T107" fmla="*/ 111 h 133"/>
                <a:gd name="T108" fmla="*/ 80 w 1156"/>
                <a:gd name="T109" fmla="*/ 70 h 133"/>
                <a:gd name="T110" fmla="*/ 12 w 1156"/>
                <a:gd name="T111" fmla="*/ 8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56" h="133">
                  <a:moveTo>
                    <a:pt x="1109" y="105"/>
                  </a:moveTo>
                  <a:cubicBezTo>
                    <a:pt x="1112" y="108"/>
                    <a:pt x="1115" y="110"/>
                    <a:pt x="1118" y="113"/>
                  </a:cubicBezTo>
                  <a:cubicBezTo>
                    <a:pt x="1121" y="111"/>
                    <a:pt x="1123" y="108"/>
                    <a:pt x="1125" y="105"/>
                  </a:cubicBezTo>
                  <a:cubicBezTo>
                    <a:pt x="1122" y="102"/>
                    <a:pt x="1119" y="99"/>
                    <a:pt x="1115" y="97"/>
                  </a:cubicBezTo>
                  <a:cubicBezTo>
                    <a:pt x="1113" y="99"/>
                    <a:pt x="1111" y="102"/>
                    <a:pt x="1109" y="105"/>
                  </a:cubicBezTo>
                  <a:moveTo>
                    <a:pt x="1086" y="75"/>
                  </a:moveTo>
                  <a:cubicBezTo>
                    <a:pt x="1082" y="75"/>
                    <a:pt x="1080" y="78"/>
                    <a:pt x="1080" y="80"/>
                  </a:cubicBezTo>
                  <a:cubicBezTo>
                    <a:pt x="1080" y="82"/>
                    <a:pt x="1081" y="85"/>
                    <a:pt x="1086" y="85"/>
                  </a:cubicBezTo>
                  <a:cubicBezTo>
                    <a:pt x="1090" y="85"/>
                    <a:pt x="1090" y="85"/>
                    <a:pt x="1090" y="85"/>
                  </a:cubicBezTo>
                  <a:cubicBezTo>
                    <a:pt x="1103" y="85"/>
                    <a:pt x="1114" y="81"/>
                    <a:pt x="1125" y="74"/>
                  </a:cubicBezTo>
                  <a:cubicBezTo>
                    <a:pt x="1138" y="65"/>
                    <a:pt x="1138" y="65"/>
                    <a:pt x="1138" y="65"/>
                  </a:cubicBezTo>
                  <a:cubicBezTo>
                    <a:pt x="1141" y="64"/>
                    <a:pt x="1145" y="62"/>
                    <a:pt x="1152" y="62"/>
                  </a:cubicBezTo>
                  <a:cubicBezTo>
                    <a:pt x="1156" y="54"/>
                    <a:pt x="1156" y="54"/>
                    <a:pt x="1156" y="54"/>
                  </a:cubicBezTo>
                  <a:cubicBezTo>
                    <a:pt x="1156" y="54"/>
                    <a:pt x="1156" y="54"/>
                    <a:pt x="1156" y="54"/>
                  </a:cubicBezTo>
                  <a:cubicBezTo>
                    <a:pt x="1150" y="54"/>
                    <a:pt x="1150" y="54"/>
                    <a:pt x="1150" y="54"/>
                  </a:cubicBezTo>
                  <a:cubicBezTo>
                    <a:pt x="1145" y="54"/>
                    <a:pt x="1140" y="53"/>
                    <a:pt x="1136" y="51"/>
                  </a:cubicBezTo>
                  <a:cubicBezTo>
                    <a:pt x="1123" y="46"/>
                    <a:pt x="1115" y="44"/>
                    <a:pt x="1110" y="44"/>
                  </a:cubicBezTo>
                  <a:cubicBezTo>
                    <a:pt x="1100" y="44"/>
                    <a:pt x="1093" y="50"/>
                    <a:pt x="1092" y="59"/>
                  </a:cubicBezTo>
                  <a:cubicBezTo>
                    <a:pt x="1096" y="69"/>
                    <a:pt x="1096" y="69"/>
                    <a:pt x="1096" y="69"/>
                  </a:cubicBezTo>
                  <a:cubicBezTo>
                    <a:pt x="1097" y="69"/>
                    <a:pt x="1097" y="69"/>
                    <a:pt x="1097" y="69"/>
                  </a:cubicBezTo>
                  <a:cubicBezTo>
                    <a:pt x="1099" y="62"/>
                    <a:pt x="1099" y="62"/>
                    <a:pt x="1099" y="62"/>
                  </a:cubicBezTo>
                  <a:cubicBezTo>
                    <a:pt x="1098" y="58"/>
                    <a:pt x="1098" y="58"/>
                    <a:pt x="1098" y="58"/>
                  </a:cubicBezTo>
                  <a:cubicBezTo>
                    <a:pt x="1101" y="56"/>
                    <a:pt x="1104" y="54"/>
                    <a:pt x="1109" y="54"/>
                  </a:cubicBezTo>
                  <a:cubicBezTo>
                    <a:pt x="1116" y="54"/>
                    <a:pt x="1124" y="56"/>
                    <a:pt x="1134" y="60"/>
                  </a:cubicBezTo>
                  <a:cubicBezTo>
                    <a:pt x="1134" y="60"/>
                    <a:pt x="1134" y="60"/>
                    <a:pt x="1134" y="60"/>
                  </a:cubicBezTo>
                  <a:cubicBezTo>
                    <a:pt x="1117" y="70"/>
                    <a:pt x="1104" y="75"/>
                    <a:pt x="1091" y="75"/>
                  </a:cubicBezTo>
                  <a:lnTo>
                    <a:pt x="1086" y="75"/>
                  </a:lnTo>
                  <a:close/>
                  <a:moveTo>
                    <a:pt x="1086" y="75"/>
                  </a:moveTo>
                  <a:cubicBezTo>
                    <a:pt x="1085" y="75"/>
                    <a:pt x="1085" y="75"/>
                    <a:pt x="1085" y="75"/>
                  </a:cubicBezTo>
                  <a:cubicBezTo>
                    <a:pt x="1084" y="75"/>
                    <a:pt x="1082" y="75"/>
                    <a:pt x="1080" y="74"/>
                  </a:cubicBezTo>
                  <a:cubicBezTo>
                    <a:pt x="1077" y="73"/>
                    <a:pt x="1074" y="70"/>
                    <a:pt x="1074" y="65"/>
                  </a:cubicBezTo>
                  <a:cubicBezTo>
                    <a:pt x="1074" y="61"/>
                    <a:pt x="1074" y="61"/>
                    <a:pt x="1074" y="61"/>
                  </a:cubicBezTo>
                  <a:cubicBezTo>
                    <a:pt x="1074" y="41"/>
                    <a:pt x="1074" y="20"/>
                    <a:pt x="1072" y="3"/>
                  </a:cubicBezTo>
                  <a:cubicBezTo>
                    <a:pt x="1072" y="2"/>
                    <a:pt x="1072" y="2"/>
                    <a:pt x="1072" y="2"/>
                  </a:cubicBezTo>
                  <a:cubicBezTo>
                    <a:pt x="1069" y="4"/>
                    <a:pt x="1067" y="7"/>
                    <a:pt x="1064" y="10"/>
                  </a:cubicBezTo>
                  <a:cubicBezTo>
                    <a:pt x="1065" y="27"/>
                    <a:pt x="1066" y="43"/>
                    <a:pt x="1066" y="58"/>
                  </a:cubicBezTo>
                  <a:cubicBezTo>
                    <a:pt x="1066" y="70"/>
                    <a:pt x="1066" y="75"/>
                    <a:pt x="1071" y="80"/>
                  </a:cubicBezTo>
                  <a:cubicBezTo>
                    <a:pt x="1075" y="84"/>
                    <a:pt x="1079" y="85"/>
                    <a:pt x="1085" y="85"/>
                  </a:cubicBezTo>
                  <a:cubicBezTo>
                    <a:pt x="1086" y="85"/>
                    <a:pt x="1086" y="85"/>
                    <a:pt x="1086" y="85"/>
                  </a:cubicBezTo>
                  <a:lnTo>
                    <a:pt x="1086" y="75"/>
                  </a:lnTo>
                  <a:close/>
                  <a:moveTo>
                    <a:pt x="1022" y="63"/>
                  </a:moveTo>
                  <a:cubicBezTo>
                    <a:pt x="1024" y="58"/>
                    <a:pt x="1028" y="55"/>
                    <a:pt x="1032" y="55"/>
                  </a:cubicBezTo>
                  <a:cubicBezTo>
                    <a:pt x="1037" y="55"/>
                    <a:pt x="1043" y="61"/>
                    <a:pt x="1045" y="73"/>
                  </a:cubicBezTo>
                  <a:cubicBezTo>
                    <a:pt x="1045" y="74"/>
                    <a:pt x="1044" y="74"/>
                    <a:pt x="1043" y="74"/>
                  </a:cubicBezTo>
                  <a:cubicBezTo>
                    <a:pt x="1039" y="74"/>
                    <a:pt x="1036" y="73"/>
                    <a:pt x="1033" y="71"/>
                  </a:cubicBezTo>
                  <a:cubicBezTo>
                    <a:pt x="1028" y="69"/>
                    <a:pt x="1024" y="67"/>
                    <a:pt x="1022" y="63"/>
                  </a:cubicBezTo>
                  <a:moveTo>
                    <a:pt x="1003" y="75"/>
                  </a:moveTo>
                  <a:cubicBezTo>
                    <a:pt x="999" y="75"/>
                    <a:pt x="998" y="78"/>
                    <a:pt x="998" y="80"/>
                  </a:cubicBezTo>
                  <a:cubicBezTo>
                    <a:pt x="998" y="82"/>
                    <a:pt x="999" y="85"/>
                    <a:pt x="1003" y="85"/>
                  </a:cubicBezTo>
                  <a:cubicBezTo>
                    <a:pt x="1005" y="85"/>
                    <a:pt x="1005" y="85"/>
                    <a:pt x="1005" y="85"/>
                  </a:cubicBezTo>
                  <a:cubicBezTo>
                    <a:pt x="1012" y="85"/>
                    <a:pt x="1016" y="82"/>
                    <a:pt x="1018" y="75"/>
                  </a:cubicBezTo>
                  <a:cubicBezTo>
                    <a:pt x="1019" y="75"/>
                    <a:pt x="1019" y="75"/>
                    <a:pt x="1019" y="75"/>
                  </a:cubicBezTo>
                  <a:cubicBezTo>
                    <a:pt x="1027" y="80"/>
                    <a:pt x="1035" y="84"/>
                    <a:pt x="1043" y="84"/>
                  </a:cubicBezTo>
                  <a:cubicBezTo>
                    <a:pt x="1047" y="84"/>
                    <a:pt x="1050" y="81"/>
                    <a:pt x="1051" y="74"/>
                  </a:cubicBezTo>
                  <a:cubicBezTo>
                    <a:pt x="1050" y="60"/>
                    <a:pt x="1044" y="46"/>
                    <a:pt x="1034" y="46"/>
                  </a:cubicBezTo>
                  <a:cubicBezTo>
                    <a:pt x="1031" y="46"/>
                    <a:pt x="1027" y="48"/>
                    <a:pt x="1024" y="51"/>
                  </a:cubicBezTo>
                  <a:cubicBezTo>
                    <a:pt x="1021" y="54"/>
                    <a:pt x="1019" y="57"/>
                    <a:pt x="1018" y="60"/>
                  </a:cubicBezTo>
                  <a:cubicBezTo>
                    <a:pt x="1016" y="71"/>
                    <a:pt x="1011" y="75"/>
                    <a:pt x="1005" y="75"/>
                  </a:cubicBezTo>
                  <a:lnTo>
                    <a:pt x="1003" y="75"/>
                  </a:lnTo>
                  <a:close/>
                  <a:moveTo>
                    <a:pt x="975" y="67"/>
                  </a:moveTo>
                  <a:cubicBezTo>
                    <a:pt x="972" y="64"/>
                    <a:pt x="968" y="61"/>
                    <a:pt x="965" y="59"/>
                  </a:cubicBezTo>
                  <a:cubicBezTo>
                    <a:pt x="964" y="57"/>
                    <a:pt x="962" y="56"/>
                    <a:pt x="961" y="54"/>
                  </a:cubicBezTo>
                  <a:cubicBezTo>
                    <a:pt x="961" y="54"/>
                    <a:pt x="961" y="54"/>
                    <a:pt x="961" y="54"/>
                  </a:cubicBezTo>
                  <a:cubicBezTo>
                    <a:pt x="965" y="53"/>
                    <a:pt x="970" y="53"/>
                    <a:pt x="975" y="53"/>
                  </a:cubicBezTo>
                  <a:cubicBezTo>
                    <a:pt x="981" y="53"/>
                    <a:pt x="986" y="54"/>
                    <a:pt x="990" y="55"/>
                  </a:cubicBezTo>
                  <a:cubicBezTo>
                    <a:pt x="990" y="55"/>
                    <a:pt x="990" y="55"/>
                    <a:pt x="990" y="55"/>
                  </a:cubicBezTo>
                  <a:cubicBezTo>
                    <a:pt x="985" y="60"/>
                    <a:pt x="980" y="63"/>
                    <a:pt x="976" y="67"/>
                  </a:cubicBezTo>
                  <a:lnTo>
                    <a:pt x="975" y="67"/>
                  </a:lnTo>
                  <a:close/>
                  <a:moveTo>
                    <a:pt x="943" y="75"/>
                  </a:moveTo>
                  <a:cubicBezTo>
                    <a:pt x="939" y="75"/>
                    <a:pt x="938" y="78"/>
                    <a:pt x="938" y="80"/>
                  </a:cubicBezTo>
                  <a:cubicBezTo>
                    <a:pt x="938" y="82"/>
                    <a:pt x="939" y="85"/>
                    <a:pt x="943" y="85"/>
                  </a:cubicBezTo>
                  <a:cubicBezTo>
                    <a:pt x="946" y="85"/>
                    <a:pt x="946" y="85"/>
                    <a:pt x="946" y="85"/>
                  </a:cubicBezTo>
                  <a:cubicBezTo>
                    <a:pt x="955" y="85"/>
                    <a:pt x="964" y="83"/>
                    <a:pt x="974" y="76"/>
                  </a:cubicBezTo>
                  <a:cubicBezTo>
                    <a:pt x="974" y="76"/>
                    <a:pt x="974" y="76"/>
                    <a:pt x="974" y="76"/>
                  </a:cubicBezTo>
                  <a:cubicBezTo>
                    <a:pt x="982" y="82"/>
                    <a:pt x="992" y="85"/>
                    <a:pt x="1001" y="85"/>
                  </a:cubicBezTo>
                  <a:cubicBezTo>
                    <a:pt x="1003" y="85"/>
                    <a:pt x="1003" y="85"/>
                    <a:pt x="1003" y="85"/>
                  </a:cubicBezTo>
                  <a:cubicBezTo>
                    <a:pt x="1003" y="75"/>
                    <a:pt x="1003" y="75"/>
                    <a:pt x="1003" y="75"/>
                  </a:cubicBezTo>
                  <a:cubicBezTo>
                    <a:pt x="1000" y="75"/>
                    <a:pt x="1000" y="75"/>
                    <a:pt x="1000" y="75"/>
                  </a:cubicBezTo>
                  <a:cubicBezTo>
                    <a:pt x="993" y="75"/>
                    <a:pt x="987" y="73"/>
                    <a:pt x="982" y="70"/>
                  </a:cubicBezTo>
                  <a:cubicBezTo>
                    <a:pt x="982" y="70"/>
                    <a:pt x="982" y="70"/>
                    <a:pt x="982" y="70"/>
                  </a:cubicBezTo>
                  <a:cubicBezTo>
                    <a:pt x="996" y="57"/>
                    <a:pt x="996" y="57"/>
                    <a:pt x="996" y="57"/>
                  </a:cubicBezTo>
                  <a:cubicBezTo>
                    <a:pt x="998" y="48"/>
                    <a:pt x="998" y="48"/>
                    <a:pt x="998" y="48"/>
                  </a:cubicBezTo>
                  <a:cubicBezTo>
                    <a:pt x="992" y="46"/>
                    <a:pt x="984" y="44"/>
                    <a:pt x="975" y="44"/>
                  </a:cubicBezTo>
                  <a:cubicBezTo>
                    <a:pt x="967" y="44"/>
                    <a:pt x="960" y="46"/>
                    <a:pt x="954" y="47"/>
                  </a:cubicBezTo>
                  <a:cubicBezTo>
                    <a:pt x="951" y="47"/>
                    <a:pt x="951" y="47"/>
                    <a:pt x="951" y="47"/>
                  </a:cubicBezTo>
                  <a:cubicBezTo>
                    <a:pt x="948" y="56"/>
                    <a:pt x="948" y="56"/>
                    <a:pt x="948" y="56"/>
                  </a:cubicBezTo>
                  <a:cubicBezTo>
                    <a:pt x="948" y="57"/>
                    <a:pt x="948" y="57"/>
                    <a:pt x="948" y="57"/>
                  </a:cubicBezTo>
                  <a:cubicBezTo>
                    <a:pt x="951" y="57"/>
                    <a:pt x="951" y="57"/>
                    <a:pt x="951" y="57"/>
                  </a:cubicBezTo>
                  <a:cubicBezTo>
                    <a:pt x="952" y="57"/>
                    <a:pt x="954" y="58"/>
                    <a:pt x="956" y="60"/>
                  </a:cubicBezTo>
                  <a:cubicBezTo>
                    <a:pt x="960" y="63"/>
                    <a:pt x="964" y="68"/>
                    <a:pt x="968" y="70"/>
                  </a:cubicBezTo>
                  <a:cubicBezTo>
                    <a:pt x="968" y="71"/>
                    <a:pt x="968" y="71"/>
                    <a:pt x="968" y="71"/>
                  </a:cubicBezTo>
                  <a:cubicBezTo>
                    <a:pt x="959" y="74"/>
                    <a:pt x="953" y="75"/>
                    <a:pt x="947" y="75"/>
                  </a:cubicBezTo>
                  <a:lnTo>
                    <a:pt x="943" y="75"/>
                  </a:lnTo>
                  <a:close/>
                  <a:moveTo>
                    <a:pt x="920" y="10"/>
                  </a:moveTo>
                  <a:cubicBezTo>
                    <a:pt x="917" y="6"/>
                    <a:pt x="914" y="4"/>
                    <a:pt x="911" y="1"/>
                  </a:cubicBezTo>
                  <a:cubicBezTo>
                    <a:pt x="909" y="3"/>
                    <a:pt x="906" y="6"/>
                    <a:pt x="904" y="9"/>
                  </a:cubicBezTo>
                  <a:cubicBezTo>
                    <a:pt x="908" y="11"/>
                    <a:pt x="910" y="14"/>
                    <a:pt x="914" y="17"/>
                  </a:cubicBezTo>
                  <a:cubicBezTo>
                    <a:pt x="916" y="15"/>
                    <a:pt x="918" y="13"/>
                    <a:pt x="920" y="10"/>
                  </a:cubicBezTo>
                  <a:moveTo>
                    <a:pt x="935" y="9"/>
                  </a:moveTo>
                  <a:cubicBezTo>
                    <a:pt x="932" y="5"/>
                    <a:pt x="929" y="3"/>
                    <a:pt x="926" y="0"/>
                  </a:cubicBezTo>
                  <a:cubicBezTo>
                    <a:pt x="924" y="2"/>
                    <a:pt x="922" y="5"/>
                    <a:pt x="920" y="8"/>
                  </a:cubicBezTo>
                  <a:cubicBezTo>
                    <a:pt x="923" y="10"/>
                    <a:pt x="926" y="13"/>
                    <a:pt x="929" y="16"/>
                  </a:cubicBezTo>
                  <a:cubicBezTo>
                    <a:pt x="931" y="14"/>
                    <a:pt x="933" y="12"/>
                    <a:pt x="935" y="9"/>
                  </a:cubicBezTo>
                  <a:moveTo>
                    <a:pt x="924" y="65"/>
                  </a:moveTo>
                  <a:cubicBezTo>
                    <a:pt x="919" y="67"/>
                    <a:pt x="915" y="67"/>
                    <a:pt x="912" y="67"/>
                  </a:cubicBezTo>
                  <a:cubicBezTo>
                    <a:pt x="906" y="67"/>
                    <a:pt x="901" y="66"/>
                    <a:pt x="901" y="63"/>
                  </a:cubicBezTo>
                  <a:cubicBezTo>
                    <a:pt x="901" y="59"/>
                    <a:pt x="909" y="53"/>
                    <a:pt x="923" y="45"/>
                  </a:cubicBezTo>
                  <a:lnTo>
                    <a:pt x="924" y="65"/>
                  </a:lnTo>
                  <a:close/>
                  <a:moveTo>
                    <a:pt x="925" y="74"/>
                  </a:moveTo>
                  <a:cubicBezTo>
                    <a:pt x="928" y="83"/>
                    <a:pt x="934" y="85"/>
                    <a:pt x="941" y="85"/>
                  </a:cubicBezTo>
                  <a:cubicBezTo>
                    <a:pt x="943" y="85"/>
                    <a:pt x="943" y="85"/>
                    <a:pt x="943" y="85"/>
                  </a:cubicBezTo>
                  <a:cubicBezTo>
                    <a:pt x="943" y="75"/>
                    <a:pt x="943" y="75"/>
                    <a:pt x="943" y="75"/>
                  </a:cubicBezTo>
                  <a:cubicBezTo>
                    <a:pt x="941" y="75"/>
                    <a:pt x="941" y="75"/>
                    <a:pt x="941" y="75"/>
                  </a:cubicBezTo>
                  <a:cubicBezTo>
                    <a:pt x="938" y="75"/>
                    <a:pt x="935" y="74"/>
                    <a:pt x="933" y="73"/>
                  </a:cubicBezTo>
                  <a:cubicBezTo>
                    <a:pt x="930" y="71"/>
                    <a:pt x="930" y="67"/>
                    <a:pt x="930" y="61"/>
                  </a:cubicBezTo>
                  <a:cubicBezTo>
                    <a:pt x="930" y="49"/>
                    <a:pt x="930" y="36"/>
                    <a:pt x="929" y="24"/>
                  </a:cubicBezTo>
                  <a:cubicBezTo>
                    <a:pt x="928" y="24"/>
                    <a:pt x="928" y="24"/>
                    <a:pt x="928" y="24"/>
                  </a:cubicBezTo>
                  <a:cubicBezTo>
                    <a:pt x="926" y="26"/>
                    <a:pt x="924" y="28"/>
                    <a:pt x="922" y="30"/>
                  </a:cubicBezTo>
                  <a:cubicBezTo>
                    <a:pt x="923" y="37"/>
                    <a:pt x="923" y="37"/>
                    <a:pt x="923" y="37"/>
                  </a:cubicBezTo>
                  <a:cubicBezTo>
                    <a:pt x="909" y="44"/>
                    <a:pt x="900" y="52"/>
                    <a:pt x="897" y="59"/>
                  </a:cubicBezTo>
                  <a:cubicBezTo>
                    <a:pt x="895" y="62"/>
                    <a:pt x="894" y="66"/>
                    <a:pt x="894" y="68"/>
                  </a:cubicBezTo>
                  <a:cubicBezTo>
                    <a:pt x="894" y="74"/>
                    <a:pt x="901" y="77"/>
                    <a:pt x="909" y="77"/>
                  </a:cubicBezTo>
                  <a:cubicBezTo>
                    <a:pt x="915" y="77"/>
                    <a:pt x="920" y="76"/>
                    <a:pt x="925" y="74"/>
                  </a:cubicBezTo>
                  <a:moveTo>
                    <a:pt x="830" y="108"/>
                  </a:moveTo>
                  <a:cubicBezTo>
                    <a:pt x="834" y="111"/>
                    <a:pt x="837" y="114"/>
                    <a:pt x="840" y="117"/>
                  </a:cubicBezTo>
                  <a:cubicBezTo>
                    <a:pt x="843" y="114"/>
                    <a:pt x="845" y="112"/>
                    <a:pt x="846" y="109"/>
                  </a:cubicBezTo>
                  <a:cubicBezTo>
                    <a:pt x="843" y="105"/>
                    <a:pt x="840" y="102"/>
                    <a:pt x="837" y="100"/>
                  </a:cubicBezTo>
                  <a:cubicBezTo>
                    <a:pt x="835" y="103"/>
                    <a:pt x="833" y="105"/>
                    <a:pt x="830" y="108"/>
                  </a:cubicBezTo>
                  <a:moveTo>
                    <a:pt x="820" y="75"/>
                  </a:moveTo>
                  <a:cubicBezTo>
                    <a:pt x="816" y="75"/>
                    <a:pt x="815" y="78"/>
                    <a:pt x="815" y="80"/>
                  </a:cubicBezTo>
                  <a:cubicBezTo>
                    <a:pt x="815" y="82"/>
                    <a:pt x="816" y="85"/>
                    <a:pt x="820" y="85"/>
                  </a:cubicBezTo>
                  <a:cubicBezTo>
                    <a:pt x="821" y="85"/>
                    <a:pt x="821" y="85"/>
                    <a:pt x="821" y="85"/>
                  </a:cubicBezTo>
                  <a:cubicBezTo>
                    <a:pt x="834" y="85"/>
                    <a:pt x="839" y="84"/>
                    <a:pt x="843" y="80"/>
                  </a:cubicBezTo>
                  <a:cubicBezTo>
                    <a:pt x="846" y="76"/>
                    <a:pt x="848" y="71"/>
                    <a:pt x="848" y="65"/>
                  </a:cubicBezTo>
                  <a:cubicBezTo>
                    <a:pt x="848" y="57"/>
                    <a:pt x="844" y="47"/>
                    <a:pt x="840" y="41"/>
                  </a:cubicBezTo>
                  <a:cubicBezTo>
                    <a:pt x="840" y="41"/>
                    <a:pt x="840" y="41"/>
                    <a:pt x="840" y="41"/>
                  </a:cubicBezTo>
                  <a:cubicBezTo>
                    <a:pt x="838" y="43"/>
                    <a:pt x="836" y="46"/>
                    <a:pt x="834" y="50"/>
                  </a:cubicBezTo>
                  <a:cubicBezTo>
                    <a:pt x="838" y="58"/>
                    <a:pt x="842" y="66"/>
                    <a:pt x="842" y="70"/>
                  </a:cubicBezTo>
                  <a:cubicBezTo>
                    <a:pt x="842" y="71"/>
                    <a:pt x="840" y="72"/>
                    <a:pt x="838" y="73"/>
                  </a:cubicBezTo>
                  <a:cubicBezTo>
                    <a:pt x="834" y="74"/>
                    <a:pt x="829" y="75"/>
                    <a:pt x="822" y="75"/>
                  </a:cubicBezTo>
                  <a:lnTo>
                    <a:pt x="820" y="75"/>
                  </a:lnTo>
                  <a:close/>
                  <a:moveTo>
                    <a:pt x="773" y="35"/>
                  </a:moveTo>
                  <a:cubicBezTo>
                    <a:pt x="776" y="38"/>
                    <a:pt x="779" y="40"/>
                    <a:pt x="782" y="43"/>
                  </a:cubicBezTo>
                  <a:cubicBezTo>
                    <a:pt x="785" y="41"/>
                    <a:pt x="787" y="38"/>
                    <a:pt x="789" y="35"/>
                  </a:cubicBezTo>
                  <a:cubicBezTo>
                    <a:pt x="786" y="32"/>
                    <a:pt x="783" y="29"/>
                    <a:pt x="779" y="27"/>
                  </a:cubicBezTo>
                  <a:cubicBezTo>
                    <a:pt x="777" y="29"/>
                    <a:pt x="775" y="32"/>
                    <a:pt x="773" y="35"/>
                  </a:cubicBezTo>
                  <a:moveTo>
                    <a:pt x="798" y="51"/>
                  </a:moveTo>
                  <a:cubicBezTo>
                    <a:pt x="796" y="54"/>
                    <a:pt x="794" y="57"/>
                    <a:pt x="792" y="60"/>
                  </a:cubicBezTo>
                  <a:cubicBezTo>
                    <a:pt x="794" y="63"/>
                    <a:pt x="796" y="67"/>
                    <a:pt x="799" y="73"/>
                  </a:cubicBezTo>
                  <a:cubicBezTo>
                    <a:pt x="801" y="80"/>
                    <a:pt x="801" y="83"/>
                    <a:pt x="801" y="86"/>
                  </a:cubicBezTo>
                  <a:cubicBezTo>
                    <a:pt x="801" y="89"/>
                    <a:pt x="799" y="92"/>
                    <a:pt x="796" y="94"/>
                  </a:cubicBezTo>
                  <a:cubicBezTo>
                    <a:pt x="791" y="98"/>
                    <a:pt x="783" y="101"/>
                    <a:pt x="776" y="101"/>
                  </a:cubicBezTo>
                  <a:cubicBezTo>
                    <a:pt x="770" y="101"/>
                    <a:pt x="764" y="99"/>
                    <a:pt x="761" y="96"/>
                  </a:cubicBezTo>
                  <a:cubicBezTo>
                    <a:pt x="758" y="93"/>
                    <a:pt x="756" y="89"/>
                    <a:pt x="756" y="82"/>
                  </a:cubicBezTo>
                  <a:cubicBezTo>
                    <a:pt x="756" y="78"/>
                    <a:pt x="757" y="72"/>
                    <a:pt x="760" y="67"/>
                  </a:cubicBezTo>
                  <a:cubicBezTo>
                    <a:pt x="757" y="65"/>
                    <a:pt x="757" y="65"/>
                    <a:pt x="757" y="65"/>
                  </a:cubicBezTo>
                  <a:cubicBezTo>
                    <a:pt x="753" y="71"/>
                    <a:pt x="750" y="78"/>
                    <a:pt x="750" y="89"/>
                  </a:cubicBezTo>
                  <a:cubicBezTo>
                    <a:pt x="750" y="103"/>
                    <a:pt x="760" y="113"/>
                    <a:pt x="775" y="113"/>
                  </a:cubicBezTo>
                  <a:cubicBezTo>
                    <a:pt x="784" y="113"/>
                    <a:pt x="796" y="107"/>
                    <a:pt x="802" y="100"/>
                  </a:cubicBezTo>
                  <a:cubicBezTo>
                    <a:pt x="804" y="97"/>
                    <a:pt x="807" y="89"/>
                    <a:pt x="807" y="81"/>
                  </a:cubicBezTo>
                  <a:cubicBezTo>
                    <a:pt x="807" y="81"/>
                    <a:pt x="807" y="81"/>
                    <a:pt x="807" y="81"/>
                  </a:cubicBezTo>
                  <a:cubicBezTo>
                    <a:pt x="810" y="84"/>
                    <a:pt x="814" y="85"/>
                    <a:pt x="819" y="85"/>
                  </a:cubicBezTo>
                  <a:cubicBezTo>
                    <a:pt x="820" y="85"/>
                    <a:pt x="820" y="85"/>
                    <a:pt x="820" y="85"/>
                  </a:cubicBezTo>
                  <a:cubicBezTo>
                    <a:pt x="820" y="75"/>
                    <a:pt x="820" y="75"/>
                    <a:pt x="820" y="75"/>
                  </a:cubicBezTo>
                  <a:cubicBezTo>
                    <a:pt x="819" y="75"/>
                    <a:pt x="819" y="75"/>
                    <a:pt x="819" y="75"/>
                  </a:cubicBezTo>
                  <a:cubicBezTo>
                    <a:pt x="811" y="75"/>
                    <a:pt x="807" y="74"/>
                    <a:pt x="805" y="66"/>
                  </a:cubicBezTo>
                  <a:cubicBezTo>
                    <a:pt x="803" y="61"/>
                    <a:pt x="801" y="57"/>
                    <a:pt x="798" y="51"/>
                  </a:cubicBezTo>
                  <a:close/>
                  <a:moveTo>
                    <a:pt x="652" y="75"/>
                  </a:moveTo>
                  <a:cubicBezTo>
                    <a:pt x="648" y="75"/>
                    <a:pt x="647" y="78"/>
                    <a:pt x="647" y="80"/>
                  </a:cubicBezTo>
                  <a:cubicBezTo>
                    <a:pt x="647" y="82"/>
                    <a:pt x="648" y="85"/>
                    <a:pt x="652" y="85"/>
                  </a:cubicBezTo>
                  <a:cubicBezTo>
                    <a:pt x="655" y="85"/>
                    <a:pt x="655" y="85"/>
                    <a:pt x="655" y="85"/>
                  </a:cubicBezTo>
                  <a:cubicBezTo>
                    <a:pt x="661" y="85"/>
                    <a:pt x="667" y="83"/>
                    <a:pt x="674" y="81"/>
                  </a:cubicBezTo>
                  <a:cubicBezTo>
                    <a:pt x="684" y="77"/>
                    <a:pt x="690" y="77"/>
                    <a:pt x="703" y="72"/>
                  </a:cubicBezTo>
                  <a:cubicBezTo>
                    <a:pt x="707" y="62"/>
                    <a:pt x="707" y="62"/>
                    <a:pt x="707" y="62"/>
                  </a:cubicBezTo>
                  <a:cubicBezTo>
                    <a:pt x="706" y="62"/>
                    <a:pt x="706" y="62"/>
                    <a:pt x="706" y="62"/>
                  </a:cubicBezTo>
                  <a:cubicBezTo>
                    <a:pt x="697" y="65"/>
                    <a:pt x="690" y="68"/>
                    <a:pt x="684" y="68"/>
                  </a:cubicBezTo>
                  <a:cubicBezTo>
                    <a:pt x="681" y="68"/>
                    <a:pt x="677" y="66"/>
                    <a:pt x="674" y="63"/>
                  </a:cubicBezTo>
                  <a:cubicBezTo>
                    <a:pt x="669" y="60"/>
                    <a:pt x="667" y="56"/>
                    <a:pt x="667" y="52"/>
                  </a:cubicBezTo>
                  <a:cubicBezTo>
                    <a:pt x="667" y="49"/>
                    <a:pt x="673" y="45"/>
                    <a:pt x="682" y="45"/>
                  </a:cubicBezTo>
                  <a:cubicBezTo>
                    <a:pt x="687" y="45"/>
                    <a:pt x="692" y="47"/>
                    <a:pt x="696" y="50"/>
                  </a:cubicBezTo>
                  <a:cubicBezTo>
                    <a:pt x="698" y="49"/>
                    <a:pt x="698" y="49"/>
                    <a:pt x="698" y="49"/>
                  </a:cubicBezTo>
                  <a:cubicBezTo>
                    <a:pt x="693" y="41"/>
                    <a:pt x="687" y="36"/>
                    <a:pt x="680" y="36"/>
                  </a:cubicBezTo>
                  <a:cubicBezTo>
                    <a:pt x="673" y="36"/>
                    <a:pt x="667" y="40"/>
                    <a:pt x="663" y="46"/>
                  </a:cubicBezTo>
                  <a:cubicBezTo>
                    <a:pt x="661" y="50"/>
                    <a:pt x="660" y="53"/>
                    <a:pt x="660" y="57"/>
                  </a:cubicBezTo>
                  <a:cubicBezTo>
                    <a:pt x="660" y="64"/>
                    <a:pt x="663" y="69"/>
                    <a:pt x="669" y="73"/>
                  </a:cubicBezTo>
                  <a:cubicBezTo>
                    <a:pt x="669" y="73"/>
                    <a:pt x="669" y="73"/>
                    <a:pt x="669" y="73"/>
                  </a:cubicBezTo>
                  <a:cubicBezTo>
                    <a:pt x="664" y="74"/>
                    <a:pt x="660" y="75"/>
                    <a:pt x="657" y="75"/>
                  </a:cubicBezTo>
                  <a:lnTo>
                    <a:pt x="652" y="75"/>
                  </a:lnTo>
                  <a:close/>
                  <a:moveTo>
                    <a:pt x="665" y="18"/>
                  </a:moveTo>
                  <a:cubicBezTo>
                    <a:pt x="668" y="21"/>
                    <a:pt x="671" y="24"/>
                    <a:pt x="674" y="27"/>
                  </a:cubicBezTo>
                  <a:cubicBezTo>
                    <a:pt x="677" y="24"/>
                    <a:pt x="679" y="22"/>
                    <a:pt x="681" y="19"/>
                  </a:cubicBezTo>
                  <a:cubicBezTo>
                    <a:pt x="678" y="16"/>
                    <a:pt x="675" y="13"/>
                    <a:pt x="671" y="10"/>
                  </a:cubicBezTo>
                  <a:cubicBezTo>
                    <a:pt x="669" y="13"/>
                    <a:pt x="667" y="16"/>
                    <a:pt x="665" y="18"/>
                  </a:cubicBezTo>
                  <a:moveTo>
                    <a:pt x="640" y="75"/>
                  </a:moveTo>
                  <a:cubicBezTo>
                    <a:pt x="634" y="75"/>
                    <a:pt x="630" y="75"/>
                    <a:pt x="625" y="73"/>
                  </a:cubicBezTo>
                  <a:cubicBezTo>
                    <a:pt x="620" y="72"/>
                    <a:pt x="616" y="70"/>
                    <a:pt x="616" y="66"/>
                  </a:cubicBezTo>
                  <a:cubicBezTo>
                    <a:pt x="616" y="62"/>
                    <a:pt x="621" y="58"/>
                    <a:pt x="625" y="58"/>
                  </a:cubicBezTo>
                  <a:cubicBezTo>
                    <a:pt x="628" y="58"/>
                    <a:pt x="631" y="60"/>
                    <a:pt x="634" y="63"/>
                  </a:cubicBezTo>
                  <a:cubicBezTo>
                    <a:pt x="637" y="66"/>
                    <a:pt x="639" y="70"/>
                    <a:pt x="640" y="75"/>
                  </a:cubicBezTo>
                  <a:moveTo>
                    <a:pt x="645" y="75"/>
                  </a:moveTo>
                  <a:cubicBezTo>
                    <a:pt x="643" y="58"/>
                    <a:pt x="635" y="48"/>
                    <a:pt x="628" y="48"/>
                  </a:cubicBezTo>
                  <a:cubicBezTo>
                    <a:pt x="623" y="48"/>
                    <a:pt x="618" y="51"/>
                    <a:pt x="615" y="56"/>
                  </a:cubicBezTo>
                  <a:cubicBezTo>
                    <a:pt x="613" y="59"/>
                    <a:pt x="611" y="63"/>
                    <a:pt x="611" y="68"/>
                  </a:cubicBezTo>
                  <a:cubicBezTo>
                    <a:pt x="611" y="80"/>
                    <a:pt x="620" y="85"/>
                    <a:pt x="636" y="85"/>
                  </a:cubicBezTo>
                  <a:cubicBezTo>
                    <a:pt x="640" y="85"/>
                    <a:pt x="640" y="85"/>
                    <a:pt x="640" y="85"/>
                  </a:cubicBezTo>
                  <a:cubicBezTo>
                    <a:pt x="639" y="89"/>
                    <a:pt x="636" y="92"/>
                    <a:pt x="632" y="96"/>
                  </a:cubicBezTo>
                  <a:cubicBezTo>
                    <a:pt x="626" y="103"/>
                    <a:pt x="618" y="107"/>
                    <a:pt x="610" y="107"/>
                  </a:cubicBezTo>
                  <a:cubicBezTo>
                    <a:pt x="605" y="107"/>
                    <a:pt x="601" y="106"/>
                    <a:pt x="598" y="104"/>
                  </a:cubicBezTo>
                  <a:cubicBezTo>
                    <a:pt x="597" y="107"/>
                    <a:pt x="597" y="107"/>
                    <a:pt x="597" y="107"/>
                  </a:cubicBezTo>
                  <a:cubicBezTo>
                    <a:pt x="605" y="112"/>
                    <a:pt x="613" y="115"/>
                    <a:pt x="620" y="115"/>
                  </a:cubicBezTo>
                  <a:cubicBezTo>
                    <a:pt x="624" y="115"/>
                    <a:pt x="633" y="111"/>
                    <a:pt x="639" y="101"/>
                  </a:cubicBezTo>
                  <a:cubicBezTo>
                    <a:pt x="643" y="96"/>
                    <a:pt x="645" y="90"/>
                    <a:pt x="645" y="85"/>
                  </a:cubicBezTo>
                  <a:cubicBezTo>
                    <a:pt x="652" y="85"/>
                    <a:pt x="652" y="85"/>
                    <a:pt x="652" y="85"/>
                  </a:cubicBezTo>
                  <a:cubicBezTo>
                    <a:pt x="652" y="75"/>
                    <a:pt x="652" y="75"/>
                    <a:pt x="652" y="75"/>
                  </a:cubicBezTo>
                  <a:lnTo>
                    <a:pt x="645" y="75"/>
                  </a:lnTo>
                  <a:close/>
                  <a:moveTo>
                    <a:pt x="585" y="43"/>
                  </a:moveTo>
                  <a:cubicBezTo>
                    <a:pt x="583" y="47"/>
                    <a:pt x="581" y="50"/>
                    <a:pt x="579" y="54"/>
                  </a:cubicBezTo>
                  <a:cubicBezTo>
                    <a:pt x="583" y="59"/>
                    <a:pt x="586" y="65"/>
                    <a:pt x="589" y="71"/>
                  </a:cubicBezTo>
                  <a:cubicBezTo>
                    <a:pt x="589" y="73"/>
                    <a:pt x="590" y="74"/>
                    <a:pt x="590" y="75"/>
                  </a:cubicBezTo>
                  <a:cubicBezTo>
                    <a:pt x="590" y="76"/>
                    <a:pt x="590" y="78"/>
                    <a:pt x="589" y="79"/>
                  </a:cubicBezTo>
                  <a:cubicBezTo>
                    <a:pt x="584" y="91"/>
                    <a:pt x="572" y="100"/>
                    <a:pt x="561" y="101"/>
                  </a:cubicBezTo>
                  <a:cubicBezTo>
                    <a:pt x="557" y="101"/>
                    <a:pt x="554" y="100"/>
                    <a:pt x="552" y="99"/>
                  </a:cubicBezTo>
                  <a:cubicBezTo>
                    <a:pt x="551" y="102"/>
                    <a:pt x="551" y="102"/>
                    <a:pt x="551" y="102"/>
                  </a:cubicBezTo>
                  <a:cubicBezTo>
                    <a:pt x="559" y="106"/>
                    <a:pt x="566" y="108"/>
                    <a:pt x="572" y="108"/>
                  </a:cubicBezTo>
                  <a:cubicBezTo>
                    <a:pt x="576" y="108"/>
                    <a:pt x="580" y="106"/>
                    <a:pt x="585" y="101"/>
                  </a:cubicBezTo>
                  <a:cubicBezTo>
                    <a:pt x="591" y="93"/>
                    <a:pt x="595" y="86"/>
                    <a:pt x="595" y="78"/>
                  </a:cubicBezTo>
                  <a:cubicBezTo>
                    <a:pt x="595" y="70"/>
                    <a:pt x="595" y="70"/>
                    <a:pt x="595" y="70"/>
                  </a:cubicBezTo>
                  <a:cubicBezTo>
                    <a:pt x="595" y="63"/>
                    <a:pt x="593" y="58"/>
                    <a:pt x="591" y="54"/>
                  </a:cubicBezTo>
                  <a:cubicBezTo>
                    <a:pt x="585" y="44"/>
                    <a:pt x="585" y="44"/>
                    <a:pt x="585" y="44"/>
                  </a:cubicBezTo>
                  <a:lnTo>
                    <a:pt x="585" y="43"/>
                  </a:lnTo>
                  <a:close/>
                  <a:moveTo>
                    <a:pt x="546" y="109"/>
                  </a:moveTo>
                  <a:cubicBezTo>
                    <a:pt x="543" y="105"/>
                    <a:pt x="541" y="102"/>
                    <a:pt x="537" y="100"/>
                  </a:cubicBezTo>
                  <a:cubicBezTo>
                    <a:pt x="535" y="102"/>
                    <a:pt x="533" y="105"/>
                    <a:pt x="531" y="108"/>
                  </a:cubicBezTo>
                  <a:cubicBezTo>
                    <a:pt x="534" y="110"/>
                    <a:pt x="537" y="113"/>
                    <a:pt x="540" y="116"/>
                  </a:cubicBezTo>
                  <a:cubicBezTo>
                    <a:pt x="543" y="114"/>
                    <a:pt x="544" y="112"/>
                    <a:pt x="546" y="109"/>
                  </a:cubicBezTo>
                  <a:moveTo>
                    <a:pt x="531" y="110"/>
                  </a:moveTo>
                  <a:cubicBezTo>
                    <a:pt x="528" y="106"/>
                    <a:pt x="525" y="104"/>
                    <a:pt x="522" y="101"/>
                  </a:cubicBezTo>
                  <a:cubicBezTo>
                    <a:pt x="520" y="103"/>
                    <a:pt x="518" y="106"/>
                    <a:pt x="516" y="109"/>
                  </a:cubicBezTo>
                  <a:cubicBezTo>
                    <a:pt x="519" y="111"/>
                    <a:pt x="522" y="114"/>
                    <a:pt x="525" y="117"/>
                  </a:cubicBezTo>
                  <a:cubicBezTo>
                    <a:pt x="527" y="115"/>
                    <a:pt x="529" y="113"/>
                    <a:pt x="531" y="110"/>
                  </a:cubicBezTo>
                  <a:moveTo>
                    <a:pt x="516" y="75"/>
                  </a:moveTo>
                  <a:cubicBezTo>
                    <a:pt x="511" y="75"/>
                    <a:pt x="510" y="78"/>
                    <a:pt x="510" y="80"/>
                  </a:cubicBezTo>
                  <a:cubicBezTo>
                    <a:pt x="510" y="82"/>
                    <a:pt x="511" y="85"/>
                    <a:pt x="516" y="85"/>
                  </a:cubicBezTo>
                  <a:cubicBezTo>
                    <a:pt x="517" y="85"/>
                    <a:pt x="517" y="85"/>
                    <a:pt x="517" y="85"/>
                  </a:cubicBezTo>
                  <a:cubicBezTo>
                    <a:pt x="529" y="85"/>
                    <a:pt x="535" y="84"/>
                    <a:pt x="538" y="80"/>
                  </a:cubicBezTo>
                  <a:cubicBezTo>
                    <a:pt x="541" y="76"/>
                    <a:pt x="544" y="71"/>
                    <a:pt x="544" y="65"/>
                  </a:cubicBezTo>
                  <a:cubicBezTo>
                    <a:pt x="544" y="57"/>
                    <a:pt x="539" y="47"/>
                    <a:pt x="536" y="41"/>
                  </a:cubicBezTo>
                  <a:cubicBezTo>
                    <a:pt x="535" y="41"/>
                    <a:pt x="535" y="41"/>
                    <a:pt x="535" y="41"/>
                  </a:cubicBezTo>
                  <a:cubicBezTo>
                    <a:pt x="533" y="43"/>
                    <a:pt x="531" y="46"/>
                    <a:pt x="529" y="50"/>
                  </a:cubicBezTo>
                  <a:cubicBezTo>
                    <a:pt x="534" y="58"/>
                    <a:pt x="537" y="66"/>
                    <a:pt x="537" y="70"/>
                  </a:cubicBezTo>
                  <a:cubicBezTo>
                    <a:pt x="537" y="71"/>
                    <a:pt x="536" y="72"/>
                    <a:pt x="533" y="73"/>
                  </a:cubicBezTo>
                  <a:cubicBezTo>
                    <a:pt x="529" y="74"/>
                    <a:pt x="524" y="75"/>
                    <a:pt x="517" y="75"/>
                  </a:cubicBezTo>
                  <a:lnTo>
                    <a:pt x="516" y="75"/>
                  </a:lnTo>
                  <a:close/>
                  <a:moveTo>
                    <a:pt x="503" y="75"/>
                  </a:moveTo>
                  <a:cubicBezTo>
                    <a:pt x="498" y="75"/>
                    <a:pt x="493" y="75"/>
                    <a:pt x="489" y="73"/>
                  </a:cubicBezTo>
                  <a:cubicBezTo>
                    <a:pt x="484" y="72"/>
                    <a:pt x="480" y="70"/>
                    <a:pt x="480" y="66"/>
                  </a:cubicBezTo>
                  <a:cubicBezTo>
                    <a:pt x="480" y="62"/>
                    <a:pt x="484" y="58"/>
                    <a:pt x="489" y="58"/>
                  </a:cubicBezTo>
                  <a:cubicBezTo>
                    <a:pt x="492" y="58"/>
                    <a:pt x="495" y="60"/>
                    <a:pt x="497" y="63"/>
                  </a:cubicBezTo>
                  <a:cubicBezTo>
                    <a:pt x="500" y="66"/>
                    <a:pt x="502" y="70"/>
                    <a:pt x="503" y="75"/>
                  </a:cubicBezTo>
                  <a:moveTo>
                    <a:pt x="509" y="75"/>
                  </a:moveTo>
                  <a:cubicBezTo>
                    <a:pt x="506" y="58"/>
                    <a:pt x="499" y="48"/>
                    <a:pt x="491" y="48"/>
                  </a:cubicBezTo>
                  <a:cubicBezTo>
                    <a:pt x="486" y="48"/>
                    <a:pt x="482" y="51"/>
                    <a:pt x="479" y="56"/>
                  </a:cubicBezTo>
                  <a:cubicBezTo>
                    <a:pt x="477" y="59"/>
                    <a:pt x="475" y="63"/>
                    <a:pt x="475" y="68"/>
                  </a:cubicBezTo>
                  <a:cubicBezTo>
                    <a:pt x="475" y="80"/>
                    <a:pt x="483" y="85"/>
                    <a:pt x="500" y="85"/>
                  </a:cubicBezTo>
                  <a:cubicBezTo>
                    <a:pt x="503" y="85"/>
                    <a:pt x="503" y="85"/>
                    <a:pt x="503" y="85"/>
                  </a:cubicBezTo>
                  <a:cubicBezTo>
                    <a:pt x="502" y="89"/>
                    <a:pt x="500" y="92"/>
                    <a:pt x="496" y="96"/>
                  </a:cubicBezTo>
                  <a:cubicBezTo>
                    <a:pt x="489" y="103"/>
                    <a:pt x="482" y="107"/>
                    <a:pt x="474" y="107"/>
                  </a:cubicBezTo>
                  <a:cubicBezTo>
                    <a:pt x="469" y="107"/>
                    <a:pt x="465" y="106"/>
                    <a:pt x="462" y="104"/>
                  </a:cubicBezTo>
                  <a:cubicBezTo>
                    <a:pt x="461" y="107"/>
                    <a:pt x="461" y="107"/>
                    <a:pt x="461" y="107"/>
                  </a:cubicBezTo>
                  <a:cubicBezTo>
                    <a:pt x="468" y="112"/>
                    <a:pt x="476" y="115"/>
                    <a:pt x="484" y="115"/>
                  </a:cubicBezTo>
                  <a:cubicBezTo>
                    <a:pt x="488" y="115"/>
                    <a:pt x="497" y="111"/>
                    <a:pt x="503" y="101"/>
                  </a:cubicBezTo>
                  <a:cubicBezTo>
                    <a:pt x="506" y="96"/>
                    <a:pt x="509" y="90"/>
                    <a:pt x="509" y="85"/>
                  </a:cubicBezTo>
                  <a:cubicBezTo>
                    <a:pt x="516" y="85"/>
                    <a:pt x="516" y="85"/>
                    <a:pt x="516" y="85"/>
                  </a:cubicBezTo>
                  <a:cubicBezTo>
                    <a:pt x="516" y="75"/>
                    <a:pt x="516" y="75"/>
                    <a:pt x="516" y="75"/>
                  </a:cubicBezTo>
                  <a:lnTo>
                    <a:pt x="509" y="75"/>
                  </a:lnTo>
                  <a:close/>
                  <a:moveTo>
                    <a:pt x="420" y="21"/>
                  </a:moveTo>
                  <a:cubicBezTo>
                    <a:pt x="423" y="24"/>
                    <a:pt x="426" y="26"/>
                    <a:pt x="429" y="29"/>
                  </a:cubicBezTo>
                  <a:cubicBezTo>
                    <a:pt x="432" y="27"/>
                    <a:pt x="434" y="24"/>
                    <a:pt x="436" y="21"/>
                  </a:cubicBezTo>
                  <a:cubicBezTo>
                    <a:pt x="433" y="18"/>
                    <a:pt x="430" y="15"/>
                    <a:pt x="426" y="13"/>
                  </a:cubicBezTo>
                  <a:cubicBezTo>
                    <a:pt x="424" y="15"/>
                    <a:pt x="422" y="18"/>
                    <a:pt x="420" y="21"/>
                  </a:cubicBezTo>
                  <a:moveTo>
                    <a:pt x="448" y="39"/>
                  </a:moveTo>
                  <a:cubicBezTo>
                    <a:pt x="445" y="42"/>
                    <a:pt x="443" y="45"/>
                    <a:pt x="441" y="49"/>
                  </a:cubicBezTo>
                  <a:cubicBezTo>
                    <a:pt x="444" y="53"/>
                    <a:pt x="446" y="58"/>
                    <a:pt x="448" y="65"/>
                  </a:cubicBezTo>
                  <a:cubicBezTo>
                    <a:pt x="449" y="69"/>
                    <a:pt x="451" y="73"/>
                    <a:pt x="451" y="79"/>
                  </a:cubicBezTo>
                  <a:cubicBezTo>
                    <a:pt x="451" y="80"/>
                    <a:pt x="449" y="83"/>
                    <a:pt x="445" y="85"/>
                  </a:cubicBezTo>
                  <a:cubicBezTo>
                    <a:pt x="440" y="89"/>
                    <a:pt x="432" y="92"/>
                    <a:pt x="426" y="92"/>
                  </a:cubicBezTo>
                  <a:cubicBezTo>
                    <a:pt x="420" y="92"/>
                    <a:pt x="414" y="90"/>
                    <a:pt x="411" y="87"/>
                  </a:cubicBezTo>
                  <a:cubicBezTo>
                    <a:pt x="407" y="84"/>
                    <a:pt x="405" y="80"/>
                    <a:pt x="405" y="73"/>
                  </a:cubicBezTo>
                  <a:cubicBezTo>
                    <a:pt x="405" y="69"/>
                    <a:pt x="407" y="63"/>
                    <a:pt x="410" y="58"/>
                  </a:cubicBezTo>
                  <a:cubicBezTo>
                    <a:pt x="407" y="56"/>
                    <a:pt x="407" y="56"/>
                    <a:pt x="407" y="56"/>
                  </a:cubicBezTo>
                  <a:cubicBezTo>
                    <a:pt x="403" y="62"/>
                    <a:pt x="400" y="70"/>
                    <a:pt x="400" y="80"/>
                  </a:cubicBezTo>
                  <a:cubicBezTo>
                    <a:pt x="400" y="94"/>
                    <a:pt x="409" y="104"/>
                    <a:pt x="424" y="104"/>
                  </a:cubicBezTo>
                  <a:cubicBezTo>
                    <a:pt x="434" y="104"/>
                    <a:pt x="444" y="99"/>
                    <a:pt x="451" y="92"/>
                  </a:cubicBezTo>
                  <a:cubicBezTo>
                    <a:pt x="454" y="88"/>
                    <a:pt x="457" y="79"/>
                    <a:pt x="457" y="71"/>
                  </a:cubicBezTo>
                  <a:cubicBezTo>
                    <a:pt x="457" y="59"/>
                    <a:pt x="454" y="49"/>
                    <a:pt x="448" y="39"/>
                  </a:cubicBezTo>
                  <a:close/>
                  <a:moveTo>
                    <a:pt x="318" y="126"/>
                  </a:moveTo>
                  <a:cubicBezTo>
                    <a:pt x="315" y="122"/>
                    <a:pt x="312" y="119"/>
                    <a:pt x="309" y="117"/>
                  </a:cubicBezTo>
                  <a:cubicBezTo>
                    <a:pt x="307" y="119"/>
                    <a:pt x="305" y="122"/>
                    <a:pt x="303" y="125"/>
                  </a:cubicBezTo>
                  <a:cubicBezTo>
                    <a:pt x="306" y="127"/>
                    <a:pt x="309" y="130"/>
                    <a:pt x="312" y="133"/>
                  </a:cubicBezTo>
                  <a:cubicBezTo>
                    <a:pt x="314" y="131"/>
                    <a:pt x="316" y="129"/>
                    <a:pt x="318" y="126"/>
                  </a:cubicBezTo>
                  <a:moveTo>
                    <a:pt x="334" y="124"/>
                  </a:moveTo>
                  <a:cubicBezTo>
                    <a:pt x="330" y="121"/>
                    <a:pt x="328" y="118"/>
                    <a:pt x="324" y="116"/>
                  </a:cubicBezTo>
                  <a:cubicBezTo>
                    <a:pt x="322" y="118"/>
                    <a:pt x="320" y="121"/>
                    <a:pt x="318" y="123"/>
                  </a:cubicBezTo>
                  <a:cubicBezTo>
                    <a:pt x="321" y="126"/>
                    <a:pt x="324" y="129"/>
                    <a:pt x="327" y="132"/>
                  </a:cubicBezTo>
                  <a:cubicBezTo>
                    <a:pt x="330" y="130"/>
                    <a:pt x="331" y="128"/>
                    <a:pt x="334" y="124"/>
                  </a:cubicBezTo>
                  <a:moveTo>
                    <a:pt x="342" y="49"/>
                  </a:moveTo>
                  <a:cubicBezTo>
                    <a:pt x="340" y="49"/>
                    <a:pt x="338" y="49"/>
                    <a:pt x="336" y="49"/>
                  </a:cubicBezTo>
                  <a:cubicBezTo>
                    <a:pt x="328" y="49"/>
                    <a:pt x="321" y="46"/>
                    <a:pt x="321" y="42"/>
                  </a:cubicBezTo>
                  <a:cubicBezTo>
                    <a:pt x="321" y="39"/>
                    <a:pt x="325" y="35"/>
                    <a:pt x="330" y="35"/>
                  </a:cubicBezTo>
                  <a:cubicBezTo>
                    <a:pt x="335" y="35"/>
                    <a:pt x="339" y="40"/>
                    <a:pt x="342" y="49"/>
                  </a:cubicBezTo>
                  <a:moveTo>
                    <a:pt x="344" y="60"/>
                  </a:moveTo>
                  <a:cubicBezTo>
                    <a:pt x="344" y="64"/>
                    <a:pt x="337" y="67"/>
                    <a:pt x="324" y="68"/>
                  </a:cubicBezTo>
                  <a:cubicBezTo>
                    <a:pt x="320" y="77"/>
                    <a:pt x="320" y="77"/>
                    <a:pt x="320" y="77"/>
                  </a:cubicBezTo>
                  <a:cubicBezTo>
                    <a:pt x="320" y="77"/>
                    <a:pt x="320" y="77"/>
                    <a:pt x="320" y="77"/>
                  </a:cubicBezTo>
                  <a:cubicBezTo>
                    <a:pt x="334" y="77"/>
                    <a:pt x="349" y="80"/>
                    <a:pt x="349" y="83"/>
                  </a:cubicBezTo>
                  <a:cubicBezTo>
                    <a:pt x="346" y="86"/>
                    <a:pt x="343" y="88"/>
                    <a:pt x="338" y="91"/>
                  </a:cubicBezTo>
                  <a:cubicBezTo>
                    <a:pt x="331" y="95"/>
                    <a:pt x="325" y="97"/>
                    <a:pt x="315" y="97"/>
                  </a:cubicBezTo>
                  <a:cubicBezTo>
                    <a:pt x="307" y="97"/>
                    <a:pt x="301" y="94"/>
                    <a:pt x="296" y="88"/>
                  </a:cubicBezTo>
                  <a:cubicBezTo>
                    <a:pt x="293" y="83"/>
                    <a:pt x="291" y="78"/>
                    <a:pt x="291" y="72"/>
                  </a:cubicBezTo>
                  <a:cubicBezTo>
                    <a:pt x="291" y="67"/>
                    <a:pt x="292" y="61"/>
                    <a:pt x="295" y="55"/>
                  </a:cubicBezTo>
                  <a:cubicBezTo>
                    <a:pt x="291" y="54"/>
                    <a:pt x="291" y="54"/>
                    <a:pt x="291" y="54"/>
                  </a:cubicBezTo>
                  <a:cubicBezTo>
                    <a:pt x="288" y="62"/>
                    <a:pt x="286" y="70"/>
                    <a:pt x="286" y="79"/>
                  </a:cubicBezTo>
                  <a:cubicBezTo>
                    <a:pt x="286" y="88"/>
                    <a:pt x="289" y="95"/>
                    <a:pt x="294" y="101"/>
                  </a:cubicBezTo>
                  <a:cubicBezTo>
                    <a:pt x="299" y="105"/>
                    <a:pt x="306" y="108"/>
                    <a:pt x="314" y="108"/>
                  </a:cubicBezTo>
                  <a:cubicBezTo>
                    <a:pt x="325" y="108"/>
                    <a:pt x="333" y="105"/>
                    <a:pt x="342" y="100"/>
                  </a:cubicBezTo>
                  <a:cubicBezTo>
                    <a:pt x="346" y="97"/>
                    <a:pt x="350" y="93"/>
                    <a:pt x="351" y="90"/>
                  </a:cubicBezTo>
                  <a:cubicBezTo>
                    <a:pt x="353" y="87"/>
                    <a:pt x="354" y="84"/>
                    <a:pt x="354" y="81"/>
                  </a:cubicBezTo>
                  <a:cubicBezTo>
                    <a:pt x="354" y="75"/>
                    <a:pt x="353" y="73"/>
                    <a:pt x="345" y="71"/>
                  </a:cubicBezTo>
                  <a:cubicBezTo>
                    <a:pt x="347" y="67"/>
                    <a:pt x="349" y="63"/>
                    <a:pt x="349" y="59"/>
                  </a:cubicBezTo>
                  <a:cubicBezTo>
                    <a:pt x="349" y="52"/>
                    <a:pt x="348" y="45"/>
                    <a:pt x="346" y="40"/>
                  </a:cubicBezTo>
                  <a:cubicBezTo>
                    <a:pt x="342" y="31"/>
                    <a:pt x="337" y="25"/>
                    <a:pt x="331" y="25"/>
                  </a:cubicBezTo>
                  <a:cubicBezTo>
                    <a:pt x="328" y="25"/>
                    <a:pt x="325" y="27"/>
                    <a:pt x="322" y="30"/>
                  </a:cubicBezTo>
                  <a:cubicBezTo>
                    <a:pt x="318" y="34"/>
                    <a:pt x="316" y="40"/>
                    <a:pt x="316" y="45"/>
                  </a:cubicBezTo>
                  <a:cubicBezTo>
                    <a:pt x="316" y="47"/>
                    <a:pt x="316" y="49"/>
                    <a:pt x="317" y="51"/>
                  </a:cubicBezTo>
                  <a:cubicBezTo>
                    <a:pt x="320" y="56"/>
                    <a:pt x="326" y="59"/>
                    <a:pt x="335" y="59"/>
                  </a:cubicBezTo>
                  <a:cubicBezTo>
                    <a:pt x="338" y="59"/>
                    <a:pt x="341" y="58"/>
                    <a:pt x="343" y="58"/>
                  </a:cubicBezTo>
                  <a:cubicBezTo>
                    <a:pt x="343" y="59"/>
                    <a:pt x="344" y="60"/>
                    <a:pt x="344" y="60"/>
                  </a:cubicBezTo>
                  <a:moveTo>
                    <a:pt x="320" y="9"/>
                  </a:moveTo>
                  <a:cubicBezTo>
                    <a:pt x="324" y="12"/>
                    <a:pt x="327" y="14"/>
                    <a:pt x="330" y="17"/>
                  </a:cubicBezTo>
                  <a:cubicBezTo>
                    <a:pt x="333" y="15"/>
                    <a:pt x="335" y="12"/>
                    <a:pt x="337" y="9"/>
                  </a:cubicBezTo>
                  <a:cubicBezTo>
                    <a:pt x="333" y="6"/>
                    <a:pt x="330" y="3"/>
                    <a:pt x="327" y="1"/>
                  </a:cubicBezTo>
                  <a:cubicBezTo>
                    <a:pt x="325" y="3"/>
                    <a:pt x="323" y="6"/>
                    <a:pt x="320" y="9"/>
                  </a:cubicBezTo>
                  <a:moveTo>
                    <a:pt x="231" y="87"/>
                  </a:moveTo>
                  <a:cubicBezTo>
                    <a:pt x="236" y="82"/>
                    <a:pt x="238" y="78"/>
                    <a:pt x="238" y="74"/>
                  </a:cubicBezTo>
                  <a:cubicBezTo>
                    <a:pt x="239" y="70"/>
                    <a:pt x="239" y="66"/>
                    <a:pt x="239" y="61"/>
                  </a:cubicBezTo>
                  <a:cubicBezTo>
                    <a:pt x="239" y="42"/>
                    <a:pt x="238" y="22"/>
                    <a:pt x="237" y="4"/>
                  </a:cubicBezTo>
                  <a:cubicBezTo>
                    <a:pt x="236" y="4"/>
                    <a:pt x="236" y="4"/>
                    <a:pt x="236" y="4"/>
                  </a:cubicBezTo>
                  <a:cubicBezTo>
                    <a:pt x="233" y="6"/>
                    <a:pt x="230" y="10"/>
                    <a:pt x="228" y="13"/>
                  </a:cubicBezTo>
                  <a:cubicBezTo>
                    <a:pt x="229" y="26"/>
                    <a:pt x="231" y="48"/>
                    <a:pt x="231" y="62"/>
                  </a:cubicBezTo>
                  <a:cubicBezTo>
                    <a:pt x="231" y="70"/>
                    <a:pt x="231" y="70"/>
                    <a:pt x="231" y="70"/>
                  </a:cubicBezTo>
                  <a:cubicBezTo>
                    <a:pt x="231" y="76"/>
                    <a:pt x="231" y="81"/>
                    <a:pt x="230" y="86"/>
                  </a:cubicBezTo>
                  <a:lnTo>
                    <a:pt x="231" y="87"/>
                  </a:lnTo>
                  <a:close/>
                  <a:moveTo>
                    <a:pt x="190" y="75"/>
                  </a:moveTo>
                  <a:cubicBezTo>
                    <a:pt x="186" y="75"/>
                    <a:pt x="185" y="78"/>
                    <a:pt x="185" y="80"/>
                  </a:cubicBezTo>
                  <a:cubicBezTo>
                    <a:pt x="185" y="82"/>
                    <a:pt x="186" y="85"/>
                    <a:pt x="190" y="85"/>
                  </a:cubicBezTo>
                  <a:cubicBezTo>
                    <a:pt x="192" y="85"/>
                    <a:pt x="192" y="85"/>
                    <a:pt x="192" y="85"/>
                  </a:cubicBezTo>
                  <a:cubicBezTo>
                    <a:pt x="195" y="85"/>
                    <a:pt x="199" y="84"/>
                    <a:pt x="202" y="83"/>
                  </a:cubicBezTo>
                  <a:cubicBezTo>
                    <a:pt x="205" y="81"/>
                    <a:pt x="207" y="77"/>
                    <a:pt x="209" y="73"/>
                  </a:cubicBezTo>
                  <a:cubicBezTo>
                    <a:pt x="211" y="68"/>
                    <a:pt x="212" y="62"/>
                    <a:pt x="212" y="53"/>
                  </a:cubicBezTo>
                  <a:cubicBezTo>
                    <a:pt x="212" y="44"/>
                    <a:pt x="211" y="35"/>
                    <a:pt x="211" y="25"/>
                  </a:cubicBezTo>
                  <a:cubicBezTo>
                    <a:pt x="213" y="24"/>
                    <a:pt x="215" y="23"/>
                    <a:pt x="216" y="21"/>
                  </a:cubicBezTo>
                  <a:cubicBezTo>
                    <a:pt x="212" y="14"/>
                    <a:pt x="210" y="8"/>
                    <a:pt x="210" y="3"/>
                  </a:cubicBezTo>
                  <a:cubicBezTo>
                    <a:pt x="209" y="2"/>
                    <a:pt x="209" y="2"/>
                    <a:pt x="209" y="2"/>
                  </a:cubicBezTo>
                  <a:cubicBezTo>
                    <a:pt x="207" y="4"/>
                    <a:pt x="206" y="5"/>
                    <a:pt x="205" y="7"/>
                  </a:cubicBezTo>
                  <a:cubicBezTo>
                    <a:pt x="203" y="9"/>
                    <a:pt x="202" y="10"/>
                    <a:pt x="202" y="12"/>
                  </a:cubicBezTo>
                  <a:cubicBezTo>
                    <a:pt x="202" y="15"/>
                    <a:pt x="203" y="19"/>
                    <a:pt x="203" y="22"/>
                  </a:cubicBezTo>
                  <a:cubicBezTo>
                    <a:pt x="204" y="37"/>
                    <a:pt x="205" y="51"/>
                    <a:pt x="205" y="64"/>
                  </a:cubicBezTo>
                  <a:cubicBezTo>
                    <a:pt x="205" y="68"/>
                    <a:pt x="204" y="71"/>
                    <a:pt x="201" y="73"/>
                  </a:cubicBezTo>
                  <a:cubicBezTo>
                    <a:pt x="198" y="74"/>
                    <a:pt x="195" y="75"/>
                    <a:pt x="192" y="75"/>
                  </a:cubicBezTo>
                  <a:lnTo>
                    <a:pt x="190" y="75"/>
                  </a:lnTo>
                  <a:close/>
                  <a:moveTo>
                    <a:pt x="154" y="75"/>
                  </a:moveTo>
                  <a:cubicBezTo>
                    <a:pt x="150" y="75"/>
                    <a:pt x="149" y="78"/>
                    <a:pt x="149" y="80"/>
                  </a:cubicBezTo>
                  <a:cubicBezTo>
                    <a:pt x="149" y="82"/>
                    <a:pt x="150" y="85"/>
                    <a:pt x="154" y="85"/>
                  </a:cubicBezTo>
                  <a:cubicBezTo>
                    <a:pt x="156" y="85"/>
                    <a:pt x="156" y="85"/>
                    <a:pt x="156" y="85"/>
                  </a:cubicBezTo>
                  <a:cubicBezTo>
                    <a:pt x="163" y="85"/>
                    <a:pt x="169" y="82"/>
                    <a:pt x="172" y="77"/>
                  </a:cubicBezTo>
                  <a:cubicBezTo>
                    <a:pt x="172" y="77"/>
                    <a:pt x="172" y="77"/>
                    <a:pt x="172" y="77"/>
                  </a:cubicBezTo>
                  <a:cubicBezTo>
                    <a:pt x="175" y="83"/>
                    <a:pt x="181" y="85"/>
                    <a:pt x="189" y="85"/>
                  </a:cubicBezTo>
                  <a:cubicBezTo>
                    <a:pt x="190" y="85"/>
                    <a:pt x="190" y="85"/>
                    <a:pt x="190" y="85"/>
                  </a:cubicBezTo>
                  <a:cubicBezTo>
                    <a:pt x="190" y="75"/>
                    <a:pt x="190" y="75"/>
                    <a:pt x="190" y="75"/>
                  </a:cubicBezTo>
                  <a:cubicBezTo>
                    <a:pt x="189" y="75"/>
                    <a:pt x="189" y="75"/>
                    <a:pt x="189" y="75"/>
                  </a:cubicBezTo>
                  <a:cubicBezTo>
                    <a:pt x="185" y="75"/>
                    <a:pt x="182" y="74"/>
                    <a:pt x="179" y="71"/>
                  </a:cubicBezTo>
                  <a:cubicBezTo>
                    <a:pt x="177" y="70"/>
                    <a:pt x="176" y="68"/>
                    <a:pt x="176" y="65"/>
                  </a:cubicBezTo>
                  <a:cubicBezTo>
                    <a:pt x="176" y="63"/>
                    <a:pt x="177" y="60"/>
                    <a:pt x="178" y="56"/>
                  </a:cubicBezTo>
                  <a:cubicBezTo>
                    <a:pt x="178" y="55"/>
                    <a:pt x="178" y="55"/>
                    <a:pt x="178" y="55"/>
                  </a:cubicBezTo>
                  <a:cubicBezTo>
                    <a:pt x="172" y="59"/>
                    <a:pt x="172" y="59"/>
                    <a:pt x="172" y="59"/>
                  </a:cubicBezTo>
                  <a:cubicBezTo>
                    <a:pt x="170" y="68"/>
                    <a:pt x="170" y="68"/>
                    <a:pt x="170" y="68"/>
                  </a:cubicBezTo>
                  <a:cubicBezTo>
                    <a:pt x="169" y="72"/>
                    <a:pt x="162" y="75"/>
                    <a:pt x="156" y="75"/>
                  </a:cubicBezTo>
                  <a:lnTo>
                    <a:pt x="154" y="75"/>
                  </a:lnTo>
                  <a:close/>
                  <a:moveTo>
                    <a:pt x="164" y="34"/>
                  </a:moveTo>
                  <a:cubicBezTo>
                    <a:pt x="167" y="37"/>
                    <a:pt x="170" y="40"/>
                    <a:pt x="173" y="43"/>
                  </a:cubicBezTo>
                  <a:cubicBezTo>
                    <a:pt x="176" y="40"/>
                    <a:pt x="178" y="38"/>
                    <a:pt x="180" y="35"/>
                  </a:cubicBezTo>
                  <a:cubicBezTo>
                    <a:pt x="177" y="32"/>
                    <a:pt x="173" y="29"/>
                    <a:pt x="170" y="26"/>
                  </a:cubicBezTo>
                  <a:cubicBezTo>
                    <a:pt x="168" y="29"/>
                    <a:pt x="166" y="32"/>
                    <a:pt x="164" y="34"/>
                  </a:cubicBezTo>
                  <a:moveTo>
                    <a:pt x="128" y="70"/>
                  </a:moveTo>
                  <a:cubicBezTo>
                    <a:pt x="121" y="68"/>
                    <a:pt x="118" y="64"/>
                    <a:pt x="117" y="60"/>
                  </a:cubicBezTo>
                  <a:cubicBezTo>
                    <a:pt x="118" y="54"/>
                    <a:pt x="124" y="46"/>
                    <a:pt x="130" y="46"/>
                  </a:cubicBezTo>
                  <a:cubicBezTo>
                    <a:pt x="134" y="46"/>
                    <a:pt x="136" y="49"/>
                    <a:pt x="138" y="53"/>
                  </a:cubicBezTo>
                  <a:cubicBezTo>
                    <a:pt x="139" y="55"/>
                    <a:pt x="140" y="58"/>
                    <a:pt x="140" y="61"/>
                  </a:cubicBezTo>
                  <a:cubicBezTo>
                    <a:pt x="140" y="64"/>
                    <a:pt x="133" y="69"/>
                    <a:pt x="128" y="70"/>
                  </a:cubicBezTo>
                  <a:moveTo>
                    <a:pt x="101" y="75"/>
                  </a:moveTo>
                  <a:cubicBezTo>
                    <a:pt x="97" y="75"/>
                    <a:pt x="96" y="78"/>
                    <a:pt x="96" y="80"/>
                  </a:cubicBezTo>
                  <a:cubicBezTo>
                    <a:pt x="96" y="82"/>
                    <a:pt x="97" y="85"/>
                    <a:pt x="101" y="85"/>
                  </a:cubicBezTo>
                  <a:cubicBezTo>
                    <a:pt x="103" y="85"/>
                    <a:pt x="103" y="85"/>
                    <a:pt x="103" y="85"/>
                  </a:cubicBezTo>
                  <a:cubicBezTo>
                    <a:pt x="108" y="85"/>
                    <a:pt x="116" y="83"/>
                    <a:pt x="126" y="80"/>
                  </a:cubicBezTo>
                  <a:cubicBezTo>
                    <a:pt x="136" y="83"/>
                    <a:pt x="144" y="85"/>
                    <a:pt x="152" y="85"/>
                  </a:cubicBezTo>
                  <a:cubicBezTo>
                    <a:pt x="154" y="85"/>
                    <a:pt x="154" y="85"/>
                    <a:pt x="154" y="85"/>
                  </a:cubicBezTo>
                  <a:cubicBezTo>
                    <a:pt x="154" y="75"/>
                    <a:pt x="154" y="75"/>
                    <a:pt x="154" y="75"/>
                  </a:cubicBezTo>
                  <a:cubicBezTo>
                    <a:pt x="152" y="75"/>
                    <a:pt x="152" y="75"/>
                    <a:pt x="152" y="75"/>
                  </a:cubicBezTo>
                  <a:cubicBezTo>
                    <a:pt x="146" y="75"/>
                    <a:pt x="142" y="74"/>
                    <a:pt x="139" y="73"/>
                  </a:cubicBezTo>
                  <a:cubicBezTo>
                    <a:pt x="142" y="68"/>
                    <a:pt x="145" y="62"/>
                    <a:pt x="145" y="55"/>
                  </a:cubicBezTo>
                  <a:cubicBezTo>
                    <a:pt x="145" y="51"/>
                    <a:pt x="143" y="47"/>
                    <a:pt x="142" y="43"/>
                  </a:cubicBezTo>
                  <a:cubicBezTo>
                    <a:pt x="139" y="37"/>
                    <a:pt x="135" y="34"/>
                    <a:pt x="132" y="34"/>
                  </a:cubicBezTo>
                  <a:cubicBezTo>
                    <a:pt x="129" y="34"/>
                    <a:pt x="124" y="37"/>
                    <a:pt x="120" y="42"/>
                  </a:cubicBezTo>
                  <a:cubicBezTo>
                    <a:pt x="115" y="47"/>
                    <a:pt x="113" y="54"/>
                    <a:pt x="113" y="61"/>
                  </a:cubicBezTo>
                  <a:cubicBezTo>
                    <a:pt x="113" y="64"/>
                    <a:pt x="113" y="68"/>
                    <a:pt x="116" y="73"/>
                  </a:cubicBezTo>
                  <a:cubicBezTo>
                    <a:pt x="112" y="74"/>
                    <a:pt x="107" y="75"/>
                    <a:pt x="103" y="75"/>
                  </a:cubicBezTo>
                  <a:lnTo>
                    <a:pt x="101" y="75"/>
                  </a:lnTo>
                  <a:close/>
                  <a:moveTo>
                    <a:pt x="128" y="18"/>
                  </a:moveTo>
                  <a:cubicBezTo>
                    <a:pt x="125" y="14"/>
                    <a:pt x="122" y="12"/>
                    <a:pt x="119" y="9"/>
                  </a:cubicBezTo>
                  <a:cubicBezTo>
                    <a:pt x="117" y="11"/>
                    <a:pt x="114" y="14"/>
                    <a:pt x="112" y="17"/>
                  </a:cubicBezTo>
                  <a:cubicBezTo>
                    <a:pt x="115" y="19"/>
                    <a:pt x="118" y="22"/>
                    <a:pt x="122" y="25"/>
                  </a:cubicBezTo>
                  <a:cubicBezTo>
                    <a:pt x="124" y="23"/>
                    <a:pt x="125" y="21"/>
                    <a:pt x="128" y="18"/>
                  </a:cubicBezTo>
                  <a:moveTo>
                    <a:pt x="143" y="17"/>
                  </a:moveTo>
                  <a:cubicBezTo>
                    <a:pt x="140" y="13"/>
                    <a:pt x="137" y="11"/>
                    <a:pt x="134" y="8"/>
                  </a:cubicBezTo>
                  <a:cubicBezTo>
                    <a:pt x="132" y="10"/>
                    <a:pt x="130" y="13"/>
                    <a:pt x="128" y="16"/>
                  </a:cubicBezTo>
                  <a:cubicBezTo>
                    <a:pt x="131" y="18"/>
                    <a:pt x="134" y="21"/>
                    <a:pt x="137" y="24"/>
                  </a:cubicBezTo>
                  <a:cubicBezTo>
                    <a:pt x="139" y="22"/>
                    <a:pt x="141" y="20"/>
                    <a:pt x="143" y="17"/>
                  </a:cubicBezTo>
                  <a:moveTo>
                    <a:pt x="36" y="111"/>
                  </a:moveTo>
                  <a:cubicBezTo>
                    <a:pt x="39" y="113"/>
                    <a:pt x="42" y="116"/>
                    <a:pt x="45" y="119"/>
                  </a:cubicBezTo>
                  <a:cubicBezTo>
                    <a:pt x="48" y="117"/>
                    <a:pt x="50" y="114"/>
                    <a:pt x="52" y="111"/>
                  </a:cubicBezTo>
                  <a:cubicBezTo>
                    <a:pt x="49" y="108"/>
                    <a:pt x="46" y="105"/>
                    <a:pt x="42" y="102"/>
                  </a:cubicBezTo>
                  <a:cubicBezTo>
                    <a:pt x="40" y="105"/>
                    <a:pt x="38" y="108"/>
                    <a:pt x="36" y="111"/>
                  </a:cubicBezTo>
                  <a:moveTo>
                    <a:pt x="101" y="75"/>
                  </a:moveTo>
                  <a:cubicBezTo>
                    <a:pt x="100" y="75"/>
                    <a:pt x="100" y="75"/>
                    <a:pt x="100" y="75"/>
                  </a:cubicBezTo>
                  <a:cubicBezTo>
                    <a:pt x="96" y="75"/>
                    <a:pt x="93" y="74"/>
                    <a:pt x="90" y="72"/>
                  </a:cubicBezTo>
                  <a:cubicBezTo>
                    <a:pt x="88" y="70"/>
                    <a:pt x="87" y="68"/>
                    <a:pt x="87" y="64"/>
                  </a:cubicBezTo>
                  <a:cubicBezTo>
                    <a:pt x="87" y="62"/>
                    <a:pt x="88" y="58"/>
                    <a:pt x="89" y="56"/>
                  </a:cubicBezTo>
                  <a:cubicBezTo>
                    <a:pt x="89" y="55"/>
                    <a:pt x="89" y="55"/>
                    <a:pt x="89" y="55"/>
                  </a:cubicBezTo>
                  <a:cubicBezTo>
                    <a:pt x="84" y="59"/>
                    <a:pt x="84" y="59"/>
                    <a:pt x="84" y="59"/>
                  </a:cubicBezTo>
                  <a:cubicBezTo>
                    <a:pt x="80" y="70"/>
                    <a:pt x="80" y="70"/>
                    <a:pt x="80" y="70"/>
                  </a:cubicBezTo>
                  <a:cubicBezTo>
                    <a:pt x="77" y="72"/>
                    <a:pt x="73" y="73"/>
                    <a:pt x="69" y="74"/>
                  </a:cubicBezTo>
                  <a:cubicBezTo>
                    <a:pt x="60" y="76"/>
                    <a:pt x="51" y="77"/>
                    <a:pt x="42" y="77"/>
                  </a:cubicBezTo>
                  <a:cubicBezTo>
                    <a:pt x="32" y="77"/>
                    <a:pt x="23" y="76"/>
                    <a:pt x="16" y="72"/>
                  </a:cubicBezTo>
                  <a:cubicBezTo>
                    <a:pt x="10" y="68"/>
                    <a:pt x="6" y="62"/>
                    <a:pt x="6" y="54"/>
                  </a:cubicBezTo>
                  <a:cubicBezTo>
                    <a:pt x="6" y="51"/>
                    <a:pt x="7" y="47"/>
                    <a:pt x="8" y="42"/>
                  </a:cubicBezTo>
                  <a:cubicBezTo>
                    <a:pt x="5" y="41"/>
                    <a:pt x="5" y="41"/>
                    <a:pt x="5" y="41"/>
                  </a:cubicBezTo>
                  <a:cubicBezTo>
                    <a:pt x="2" y="47"/>
                    <a:pt x="0" y="54"/>
                    <a:pt x="0" y="60"/>
                  </a:cubicBezTo>
                  <a:cubicBezTo>
                    <a:pt x="0" y="70"/>
                    <a:pt x="5" y="77"/>
                    <a:pt x="12" y="82"/>
                  </a:cubicBezTo>
                  <a:cubicBezTo>
                    <a:pt x="19" y="86"/>
                    <a:pt x="29" y="88"/>
                    <a:pt x="40" y="88"/>
                  </a:cubicBezTo>
                  <a:cubicBezTo>
                    <a:pt x="50" y="88"/>
                    <a:pt x="61" y="86"/>
                    <a:pt x="71" y="83"/>
                  </a:cubicBezTo>
                  <a:cubicBezTo>
                    <a:pt x="76" y="81"/>
                    <a:pt x="81" y="80"/>
                    <a:pt x="83" y="78"/>
                  </a:cubicBezTo>
                  <a:cubicBezTo>
                    <a:pt x="86" y="83"/>
                    <a:pt x="92" y="85"/>
                    <a:pt x="100" y="85"/>
                  </a:cubicBezTo>
                  <a:cubicBezTo>
                    <a:pt x="101" y="85"/>
                    <a:pt x="101" y="85"/>
                    <a:pt x="101" y="85"/>
                  </a:cubicBezTo>
                  <a:lnTo>
                    <a:pt x="101" y="7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sp>
          <p:nvSpPr>
            <p:cNvPr id="24" name="Freeform 11">
              <a:extLst>
                <a:ext uri="{FF2B5EF4-FFF2-40B4-BE49-F238E27FC236}">
                  <a16:creationId xmlns:a16="http://schemas.microsoft.com/office/drawing/2014/main" id="{B2E84850-4700-452F-8257-9500821062A9}"/>
                </a:ext>
              </a:extLst>
            </p:cNvPr>
            <p:cNvSpPr>
              <a:spLocks noEditPoints="1"/>
            </p:cNvSpPr>
            <p:nvPr userDrawn="1"/>
          </p:nvSpPr>
          <p:spPr bwMode="auto">
            <a:xfrm>
              <a:off x="301626" y="6061075"/>
              <a:ext cx="1833563" cy="142875"/>
            </a:xfrm>
            <a:custGeom>
              <a:avLst/>
              <a:gdLst>
                <a:gd name="T0" fmla="*/ 1142 w 1154"/>
                <a:gd name="T1" fmla="*/ 16 h 89"/>
                <a:gd name="T2" fmla="*/ 1100 w 1154"/>
                <a:gd name="T3" fmla="*/ 38 h 89"/>
                <a:gd name="T4" fmla="*/ 1145 w 1154"/>
                <a:gd name="T5" fmla="*/ 66 h 89"/>
                <a:gd name="T6" fmla="*/ 1069 w 1154"/>
                <a:gd name="T7" fmla="*/ 0 h 89"/>
                <a:gd name="T8" fmla="*/ 1073 w 1154"/>
                <a:gd name="T9" fmla="*/ 66 h 89"/>
                <a:gd name="T10" fmla="*/ 1026 w 1154"/>
                <a:gd name="T11" fmla="*/ 1 h 89"/>
                <a:gd name="T12" fmla="*/ 1024 w 1154"/>
                <a:gd name="T13" fmla="*/ 59 h 89"/>
                <a:gd name="T14" fmla="*/ 997 w 1154"/>
                <a:gd name="T15" fmla="*/ 0 h 89"/>
                <a:gd name="T16" fmla="*/ 1001 w 1154"/>
                <a:gd name="T17" fmla="*/ 15 h 89"/>
                <a:gd name="T18" fmla="*/ 976 w 1154"/>
                <a:gd name="T19" fmla="*/ 53 h 89"/>
                <a:gd name="T20" fmla="*/ 935 w 1154"/>
                <a:gd name="T21" fmla="*/ 9 h 89"/>
                <a:gd name="T22" fmla="*/ 933 w 1154"/>
                <a:gd name="T23" fmla="*/ 66 h 89"/>
                <a:gd name="T24" fmla="*/ 874 w 1154"/>
                <a:gd name="T25" fmla="*/ 1 h 89"/>
                <a:gd name="T26" fmla="*/ 918 w 1154"/>
                <a:gd name="T27" fmla="*/ 66 h 89"/>
                <a:gd name="T28" fmla="*/ 820 w 1154"/>
                <a:gd name="T29" fmla="*/ 10 h 89"/>
                <a:gd name="T30" fmla="*/ 856 w 1154"/>
                <a:gd name="T31" fmla="*/ 7 h 89"/>
                <a:gd name="T32" fmla="*/ 806 w 1154"/>
                <a:gd name="T33" fmla="*/ 37 h 89"/>
                <a:gd name="T34" fmla="*/ 784 w 1154"/>
                <a:gd name="T35" fmla="*/ 3 h 89"/>
                <a:gd name="T36" fmla="*/ 773 w 1154"/>
                <a:gd name="T37" fmla="*/ 7 h 89"/>
                <a:gd name="T38" fmla="*/ 742 w 1154"/>
                <a:gd name="T39" fmla="*/ 0 h 89"/>
                <a:gd name="T40" fmla="*/ 747 w 1154"/>
                <a:gd name="T41" fmla="*/ 54 h 89"/>
                <a:gd name="T42" fmla="*/ 733 w 1154"/>
                <a:gd name="T43" fmla="*/ 67 h 89"/>
                <a:gd name="T44" fmla="*/ 656 w 1154"/>
                <a:gd name="T45" fmla="*/ 0 h 89"/>
                <a:gd name="T46" fmla="*/ 630 w 1154"/>
                <a:gd name="T47" fmla="*/ 60 h 89"/>
                <a:gd name="T48" fmla="*/ 648 w 1154"/>
                <a:gd name="T49" fmla="*/ 46 h 89"/>
                <a:gd name="T50" fmla="*/ 681 w 1154"/>
                <a:gd name="T51" fmla="*/ 66 h 89"/>
                <a:gd name="T52" fmla="*/ 581 w 1154"/>
                <a:gd name="T53" fmla="*/ 28 h 89"/>
                <a:gd name="T54" fmla="*/ 551 w 1154"/>
                <a:gd name="T55" fmla="*/ 7 h 89"/>
                <a:gd name="T56" fmla="*/ 589 w 1154"/>
                <a:gd name="T57" fmla="*/ 66 h 89"/>
                <a:gd name="T58" fmla="*/ 505 w 1154"/>
                <a:gd name="T59" fmla="*/ 1 h 89"/>
                <a:gd name="T60" fmla="*/ 522 w 1154"/>
                <a:gd name="T61" fmla="*/ 89 h 89"/>
                <a:gd name="T62" fmla="*/ 495 w 1154"/>
                <a:gd name="T63" fmla="*/ 30 h 89"/>
                <a:gd name="T64" fmla="*/ 421 w 1154"/>
                <a:gd name="T65" fmla="*/ 8 h 89"/>
                <a:gd name="T66" fmla="*/ 438 w 1154"/>
                <a:gd name="T67" fmla="*/ 45 h 89"/>
                <a:gd name="T68" fmla="*/ 422 w 1154"/>
                <a:gd name="T69" fmla="*/ 67 h 89"/>
                <a:gd name="T70" fmla="*/ 452 w 1154"/>
                <a:gd name="T71" fmla="*/ 65 h 89"/>
                <a:gd name="T72" fmla="*/ 387 w 1154"/>
                <a:gd name="T73" fmla="*/ 1 h 89"/>
                <a:gd name="T74" fmla="*/ 403 w 1154"/>
                <a:gd name="T75" fmla="*/ 66 h 89"/>
                <a:gd name="T76" fmla="*/ 330 w 1154"/>
                <a:gd name="T77" fmla="*/ 9 h 89"/>
                <a:gd name="T78" fmla="*/ 373 w 1154"/>
                <a:gd name="T79" fmla="*/ 28 h 89"/>
                <a:gd name="T80" fmla="*/ 300 w 1154"/>
                <a:gd name="T81" fmla="*/ 7 h 89"/>
                <a:gd name="T82" fmla="*/ 317 w 1154"/>
                <a:gd name="T83" fmla="*/ 14 h 89"/>
                <a:gd name="T84" fmla="*/ 270 w 1154"/>
                <a:gd name="T85" fmla="*/ 7 h 89"/>
                <a:gd name="T86" fmla="*/ 287 w 1154"/>
                <a:gd name="T87" fmla="*/ 14 h 89"/>
                <a:gd name="T88" fmla="*/ 240 w 1154"/>
                <a:gd name="T89" fmla="*/ 7 h 89"/>
                <a:gd name="T90" fmla="*/ 256 w 1154"/>
                <a:gd name="T91" fmla="*/ 14 h 89"/>
                <a:gd name="T92" fmla="*/ 166 w 1154"/>
                <a:gd name="T93" fmla="*/ 0 h 89"/>
                <a:gd name="T94" fmla="*/ 186 w 1154"/>
                <a:gd name="T95" fmla="*/ 53 h 89"/>
                <a:gd name="T96" fmla="*/ 135 w 1154"/>
                <a:gd name="T97" fmla="*/ 21 h 89"/>
                <a:gd name="T98" fmla="*/ 115 w 1154"/>
                <a:gd name="T99" fmla="*/ 7 h 89"/>
                <a:gd name="T100" fmla="*/ 135 w 1154"/>
                <a:gd name="T101" fmla="*/ 21 h 89"/>
                <a:gd name="T102" fmla="*/ 65 w 1154"/>
                <a:gd name="T103" fmla="*/ 8 h 89"/>
                <a:gd name="T104" fmla="*/ 81 w 1154"/>
                <a:gd name="T105" fmla="*/ 45 h 89"/>
                <a:gd name="T106" fmla="*/ 65 w 1154"/>
                <a:gd name="T107" fmla="*/ 67 h 89"/>
                <a:gd name="T108" fmla="*/ 95 w 1154"/>
                <a:gd name="T109" fmla="*/ 65 h 89"/>
                <a:gd name="T110" fmla="*/ 35 w 1154"/>
                <a:gd name="T111" fmla="*/ 6 h 89"/>
                <a:gd name="T112" fmla="*/ 36 w 1154"/>
                <a:gd name="T113" fmla="*/ 31 h 89"/>
                <a:gd name="T114" fmla="*/ 52 w 1154"/>
                <a:gd name="T115" fmla="*/ 5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4" h="89">
                  <a:moveTo>
                    <a:pt x="1154" y="65"/>
                  </a:moveTo>
                  <a:cubicBezTo>
                    <a:pt x="1150" y="58"/>
                    <a:pt x="1145" y="50"/>
                    <a:pt x="1138" y="41"/>
                  </a:cubicBezTo>
                  <a:cubicBezTo>
                    <a:pt x="1147" y="31"/>
                    <a:pt x="1151" y="21"/>
                    <a:pt x="1151" y="10"/>
                  </a:cubicBezTo>
                  <a:cubicBezTo>
                    <a:pt x="1151" y="0"/>
                    <a:pt x="1151" y="0"/>
                    <a:pt x="1151" y="0"/>
                  </a:cubicBezTo>
                  <a:cubicBezTo>
                    <a:pt x="1142" y="0"/>
                    <a:pt x="1142" y="0"/>
                    <a:pt x="1142" y="0"/>
                  </a:cubicBezTo>
                  <a:cubicBezTo>
                    <a:pt x="1142" y="16"/>
                    <a:pt x="1142" y="16"/>
                    <a:pt x="1142" y="16"/>
                  </a:cubicBezTo>
                  <a:cubicBezTo>
                    <a:pt x="1142" y="23"/>
                    <a:pt x="1140" y="30"/>
                    <a:pt x="1135" y="37"/>
                  </a:cubicBezTo>
                  <a:cubicBezTo>
                    <a:pt x="1122" y="20"/>
                    <a:pt x="1112" y="8"/>
                    <a:pt x="1105" y="0"/>
                  </a:cubicBezTo>
                  <a:cubicBezTo>
                    <a:pt x="1095" y="0"/>
                    <a:pt x="1095" y="0"/>
                    <a:pt x="1095" y="0"/>
                  </a:cubicBezTo>
                  <a:cubicBezTo>
                    <a:pt x="1095" y="1"/>
                    <a:pt x="1095" y="1"/>
                    <a:pt x="1095" y="1"/>
                  </a:cubicBezTo>
                  <a:cubicBezTo>
                    <a:pt x="1103" y="10"/>
                    <a:pt x="1108" y="16"/>
                    <a:pt x="1111" y="19"/>
                  </a:cubicBezTo>
                  <a:cubicBezTo>
                    <a:pt x="1105" y="27"/>
                    <a:pt x="1102" y="33"/>
                    <a:pt x="1100" y="38"/>
                  </a:cubicBezTo>
                  <a:cubicBezTo>
                    <a:pt x="1099" y="43"/>
                    <a:pt x="1098" y="48"/>
                    <a:pt x="1098" y="56"/>
                  </a:cubicBezTo>
                  <a:cubicBezTo>
                    <a:pt x="1098" y="66"/>
                    <a:pt x="1098" y="66"/>
                    <a:pt x="1098" y="66"/>
                  </a:cubicBezTo>
                  <a:cubicBezTo>
                    <a:pt x="1107" y="66"/>
                    <a:pt x="1107" y="66"/>
                    <a:pt x="1107" y="66"/>
                  </a:cubicBezTo>
                  <a:cubicBezTo>
                    <a:pt x="1107" y="52"/>
                    <a:pt x="1107" y="52"/>
                    <a:pt x="1107" y="52"/>
                  </a:cubicBezTo>
                  <a:cubicBezTo>
                    <a:pt x="1107" y="40"/>
                    <a:pt x="1109" y="30"/>
                    <a:pt x="1114" y="23"/>
                  </a:cubicBezTo>
                  <a:cubicBezTo>
                    <a:pt x="1127" y="39"/>
                    <a:pt x="1137" y="53"/>
                    <a:pt x="1145" y="66"/>
                  </a:cubicBezTo>
                  <a:cubicBezTo>
                    <a:pt x="1154" y="66"/>
                    <a:pt x="1154" y="66"/>
                    <a:pt x="1154" y="66"/>
                  </a:cubicBezTo>
                  <a:lnTo>
                    <a:pt x="1154" y="65"/>
                  </a:lnTo>
                  <a:close/>
                  <a:moveTo>
                    <a:pt x="1081" y="14"/>
                  </a:moveTo>
                  <a:cubicBezTo>
                    <a:pt x="1081" y="9"/>
                    <a:pt x="1080" y="5"/>
                    <a:pt x="1077" y="3"/>
                  </a:cubicBezTo>
                  <a:cubicBezTo>
                    <a:pt x="1075" y="1"/>
                    <a:pt x="1072" y="0"/>
                    <a:pt x="1069" y="0"/>
                  </a:cubicBezTo>
                  <a:cubicBezTo>
                    <a:pt x="1069" y="0"/>
                    <a:pt x="1069" y="0"/>
                    <a:pt x="1069" y="0"/>
                  </a:cubicBezTo>
                  <a:cubicBezTo>
                    <a:pt x="1067" y="0"/>
                    <a:pt x="1065" y="0"/>
                    <a:pt x="1065" y="1"/>
                  </a:cubicBezTo>
                  <a:cubicBezTo>
                    <a:pt x="1065" y="7"/>
                    <a:pt x="1065" y="7"/>
                    <a:pt x="1065" y="7"/>
                  </a:cubicBezTo>
                  <a:cubicBezTo>
                    <a:pt x="1065" y="7"/>
                    <a:pt x="1065" y="7"/>
                    <a:pt x="1065" y="7"/>
                  </a:cubicBezTo>
                  <a:cubicBezTo>
                    <a:pt x="1066" y="7"/>
                    <a:pt x="1066" y="7"/>
                    <a:pt x="1066" y="7"/>
                  </a:cubicBezTo>
                  <a:cubicBezTo>
                    <a:pt x="1070" y="7"/>
                    <a:pt x="1073" y="9"/>
                    <a:pt x="1073" y="15"/>
                  </a:cubicBezTo>
                  <a:cubicBezTo>
                    <a:pt x="1073" y="66"/>
                    <a:pt x="1073" y="66"/>
                    <a:pt x="1073" y="66"/>
                  </a:cubicBezTo>
                  <a:cubicBezTo>
                    <a:pt x="1081" y="66"/>
                    <a:pt x="1081" y="66"/>
                    <a:pt x="1081" y="66"/>
                  </a:cubicBezTo>
                  <a:lnTo>
                    <a:pt x="1081" y="14"/>
                  </a:lnTo>
                  <a:close/>
                  <a:moveTo>
                    <a:pt x="1051" y="21"/>
                  </a:moveTo>
                  <a:cubicBezTo>
                    <a:pt x="1051" y="14"/>
                    <a:pt x="1049" y="8"/>
                    <a:pt x="1045" y="5"/>
                  </a:cubicBezTo>
                  <a:cubicBezTo>
                    <a:pt x="1042" y="1"/>
                    <a:pt x="1037" y="0"/>
                    <a:pt x="1032" y="0"/>
                  </a:cubicBezTo>
                  <a:cubicBezTo>
                    <a:pt x="1029" y="0"/>
                    <a:pt x="1027" y="0"/>
                    <a:pt x="1026" y="1"/>
                  </a:cubicBezTo>
                  <a:cubicBezTo>
                    <a:pt x="1026" y="8"/>
                    <a:pt x="1026" y="8"/>
                    <a:pt x="1026" y="8"/>
                  </a:cubicBezTo>
                  <a:cubicBezTo>
                    <a:pt x="1027" y="8"/>
                    <a:pt x="1027" y="8"/>
                    <a:pt x="1027" y="8"/>
                  </a:cubicBezTo>
                  <a:cubicBezTo>
                    <a:pt x="1028" y="7"/>
                    <a:pt x="1030" y="7"/>
                    <a:pt x="1031" y="7"/>
                  </a:cubicBezTo>
                  <a:cubicBezTo>
                    <a:pt x="1039" y="7"/>
                    <a:pt x="1043" y="12"/>
                    <a:pt x="1043" y="22"/>
                  </a:cubicBezTo>
                  <a:cubicBezTo>
                    <a:pt x="1043" y="59"/>
                    <a:pt x="1043" y="59"/>
                    <a:pt x="1043" y="59"/>
                  </a:cubicBezTo>
                  <a:cubicBezTo>
                    <a:pt x="1024" y="59"/>
                    <a:pt x="1024" y="59"/>
                    <a:pt x="1024" y="59"/>
                  </a:cubicBezTo>
                  <a:cubicBezTo>
                    <a:pt x="1024" y="66"/>
                    <a:pt x="1024" y="66"/>
                    <a:pt x="1024" y="66"/>
                  </a:cubicBezTo>
                  <a:cubicBezTo>
                    <a:pt x="1051" y="66"/>
                    <a:pt x="1051" y="66"/>
                    <a:pt x="1051" y="66"/>
                  </a:cubicBezTo>
                  <a:lnTo>
                    <a:pt x="1051" y="21"/>
                  </a:lnTo>
                  <a:close/>
                  <a:moveTo>
                    <a:pt x="1009" y="14"/>
                  </a:moveTo>
                  <a:cubicBezTo>
                    <a:pt x="1009" y="9"/>
                    <a:pt x="1008" y="5"/>
                    <a:pt x="1005" y="3"/>
                  </a:cubicBezTo>
                  <a:cubicBezTo>
                    <a:pt x="1003" y="1"/>
                    <a:pt x="1000" y="0"/>
                    <a:pt x="997" y="0"/>
                  </a:cubicBezTo>
                  <a:cubicBezTo>
                    <a:pt x="997" y="0"/>
                    <a:pt x="997" y="0"/>
                    <a:pt x="997" y="0"/>
                  </a:cubicBezTo>
                  <a:cubicBezTo>
                    <a:pt x="995" y="0"/>
                    <a:pt x="993" y="0"/>
                    <a:pt x="992" y="1"/>
                  </a:cubicBezTo>
                  <a:cubicBezTo>
                    <a:pt x="992" y="7"/>
                    <a:pt x="992" y="7"/>
                    <a:pt x="992" y="7"/>
                  </a:cubicBezTo>
                  <a:cubicBezTo>
                    <a:pt x="992" y="7"/>
                    <a:pt x="993" y="7"/>
                    <a:pt x="993" y="7"/>
                  </a:cubicBezTo>
                  <a:cubicBezTo>
                    <a:pt x="994" y="7"/>
                    <a:pt x="994" y="7"/>
                    <a:pt x="994" y="7"/>
                  </a:cubicBezTo>
                  <a:cubicBezTo>
                    <a:pt x="998" y="7"/>
                    <a:pt x="1001" y="9"/>
                    <a:pt x="1001" y="15"/>
                  </a:cubicBezTo>
                  <a:cubicBezTo>
                    <a:pt x="1001" y="37"/>
                    <a:pt x="1001" y="37"/>
                    <a:pt x="1001" y="37"/>
                  </a:cubicBezTo>
                  <a:cubicBezTo>
                    <a:pt x="1009" y="37"/>
                    <a:pt x="1009" y="37"/>
                    <a:pt x="1009" y="37"/>
                  </a:cubicBezTo>
                  <a:lnTo>
                    <a:pt x="1009" y="14"/>
                  </a:lnTo>
                  <a:close/>
                  <a:moveTo>
                    <a:pt x="985" y="59"/>
                  </a:moveTo>
                  <a:cubicBezTo>
                    <a:pt x="980" y="59"/>
                    <a:pt x="980" y="59"/>
                    <a:pt x="980" y="59"/>
                  </a:cubicBezTo>
                  <a:cubicBezTo>
                    <a:pt x="978" y="59"/>
                    <a:pt x="976" y="57"/>
                    <a:pt x="976" y="53"/>
                  </a:cubicBezTo>
                  <a:cubicBezTo>
                    <a:pt x="976" y="28"/>
                    <a:pt x="976" y="28"/>
                    <a:pt x="976" y="28"/>
                  </a:cubicBezTo>
                  <a:cubicBezTo>
                    <a:pt x="976" y="19"/>
                    <a:pt x="973" y="11"/>
                    <a:pt x="968" y="6"/>
                  </a:cubicBezTo>
                  <a:cubicBezTo>
                    <a:pt x="963" y="2"/>
                    <a:pt x="956" y="0"/>
                    <a:pt x="949" y="0"/>
                  </a:cubicBezTo>
                  <a:cubicBezTo>
                    <a:pt x="943" y="0"/>
                    <a:pt x="939" y="0"/>
                    <a:pt x="935" y="2"/>
                  </a:cubicBezTo>
                  <a:cubicBezTo>
                    <a:pt x="935" y="9"/>
                    <a:pt x="935" y="9"/>
                    <a:pt x="935" y="9"/>
                  </a:cubicBezTo>
                  <a:cubicBezTo>
                    <a:pt x="935" y="9"/>
                    <a:pt x="935" y="9"/>
                    <a:pt x="935" y="9"/>
                  </a:cubicBezTo>
                  <a:cubicBezTo>
                    <a:pt x="939" y="8"/>
                    <a:pt x="942" y="7"/>
                    <a:pt x="947" y="7"/>
                  </a:cubicBezTo>
                  <a:cubicBezTo>
                    <a:pt x="961" y="7"/>
                    <a:pt x="968" y="15"/>
                    <a:pt x="968" y="31"/>
                  </a:cubicBezTo>
                  <a:cubicBezTo>
                    <a:pt x="968" y="53"/>
                    <a:pt x="968" y="53"/>
                    <a:pt x="968" y="53"/>
                  </a:cubicBezTo>
                  <a:cubicBezTo>
                    <a:pt x="968" y="56"/>
                    <a:pt x="969" y="58"/>
                    <a:pt x="969" y="59"/>
                  </a:cubicBezTo>
                  <a:cubicBezTo>
                    <a:pt x="933" y="59"/>
                    <a:pt x="933" y="59"/>
                    <a:pt x="933" y="59"/>
                  </a:cubicBezTo>
                  <a:cubicBezTo>
                    <a:pt x="933" y="66"/>
                    <a:pt x="933" y="66"/>
                    <a:pt x="933" y="66"/>
                  </a:cubicBezTo>
                  <a:cubicBezTo>
                    <a:pt x="985" y="66"/>
                    <a:pt x="985" y="66"/>
                    <a:pt x="985" y="66"/>
                  </a:cubicBezTo>
                  <a:lnTo>
                    <a:pt x="985" y="59"/>
                  </a:lnTo>
                  <a:close/>
                  <a:moveTo>
                    <a:pt x="918" y="28"/>
                  </a:moveTo>
                  <a:cubicBezTo>
                    <a:pt x="918" y="18"/>
                    <a:pt x="915" y="11"/>
                    <a:pt x="908" y="6"/>
                  </a:cubicBezTo>
                  <a:cubicBezTo>
                    <a:pt x="903" y="2"/>
                    <a:pt x="896" y="0"/>
                    <a:pt x="888" y="0"/>
                  </a:cubicBezTo>
                  <a:cubicBezTo>
                    <a:pt x="883" y="0"/>
                    <a:pt x="878" y="0"/>
                    <a:pt x="874" y="1"/>
                  </a:cubicBezTo>
                  <a:cubicBezTo>
                    <a:pt x="874" y="9"/>
                    <a:pt x="874" y="9"/>
                    <a:pt x="874" y="9"/>
                  </a:cubicBezTo>
                  <a:cubicBezTo>
                    <a:pt x="875" y="9"/>
                    <a:pt x="875" y="9"/>
                    <a:pt x="875" y="9"/>
                  </a:cubicBezTo>
                  <a:cubicBezTo>
                    <a:pt x="878" y="8"/>
                    <a:pt x="882" y="7"/>
                    <a:pt x="887" y="7"/>
                  </a:cubicBezTo>
                  <a:cubicBezTo>
                    <a:pt x="902" y="7"/>
                    <a:pt x="910" y="15"/>
                    <a:pt x="910" y="30"/>
                  </a:cubicBezTo>
                  <a:cubicBezTo>
                    <a:pt x="910" y="66"/>
                    <a:pt x="910" y="66"/>
                    <a:pt x="910" y="66"/>
                  </a:cubicBezTo>
                  <a:cubicBezTo>
                    <a:pt x="918" y="66"/>
                    <a:pt x="918" y="66"/>
                    <a:pt x="918" y="66"/>
                  </a:cubicBezTo>
                  <a:lnTo>
                    <a:pt x="918" y="28"/>
                  </a:lnTo>
                  <a:close/>
                  <a:moveTo>
                    <a:pt x="850" y="54"/>
                  </a:moveTo>
                  <a:cubicBezTo>
                    <a:pt x="846" y="59"/>
                    <a:pt x="841" y="61"/>
                    <a:pt x="834" y="61"/>
                  </a:cubicBezTo>
                  <a:cubicBezTo>
                    <a:pt x="821" y="61"/>
                    <a:pt x="815" y="53"/>
                    <a:pt x="815" y="37"/>
                  </a:cubicBezTo>
                  <a:cubicBezTo>
                    <a:pt x="815" y="28"/>
                    <a:pt x="815" y="22"/>
                    <a:pt x="816" y="18"/>
                  </a:cubicBezTo>
                  <a:cubicBezTo>
                    <a:pt x="817" y="15"/>
                    <a:pt x="818" y="12"/>
                    <a:pt x="820" y="10"/>
                  </a:cubicBezTo>
                  <a:cubicBezTo>
                    <a:pt x="822" y="8"/>
                    <a:pt x="823" y="7"/>
                    <a:pt x="825" y="7"/>
                  </a:cubicBezTo>
                  <a:cubicBezTo>
                    <a:pt x="834" y="7"/>
                    <a:pt x="834" y="7"/>
                    <a:pt x="834" y="7"/>
                  </a:cubicBezTo>
                  <a:cubicBezTo>
                    <a:pt x="841" y="7"/>
                    <a:pt x="846" y="9"/>
                    <a:pt x="849" y="12"/>
                  </a:cubicBezTo>
                  <a:cubicBezTo>
                    <a:pt x="853" y="17"/>
                    <a:pt x="855" y="24"/>
                    <a:pt x="855" y="34"/>
                  </a:cubicBezTo>
                  <a:cubicBezTo>
                    <a:pt x="855" y="42"/>
                    <a:pt x="853" y="49"/>
                    <a:pt x="850" y="54"/>
                  </a:cubicBezTo>
                  <a:moveTo>
                    <a:pt x="856" y="7"/>
                  </a:moveTo>
                  <a:cubicBezTo>
                    <a:pt x="851" y="3"/>
                    <a:pt x="844" y="0"/>
                    <a:pt x="836" y="0"/>
                  </a:cubicBezTo>
                  <a:cubicBezTo>
                    <a:pt x="805" y="0"/>
                    <a:pt x="805" y="0"/>
                    <a:pt x="805" y="0"/>
                  </a:cubicBezTo>
                  <a:cubicBezTo>
                    <a:pt x="805" y="7"/>
                    <a:pt x="805" y="7"/>
                    <a:pt x="805" y="7"/>
                  </a:cubicBezTo>
                  <a:cubicBezTo>
                    <a:pt x="816" y="7"/>
                    <a:pt x="816" y="7"/>
                    <a:pt x="816" y="7"/>
                  </a:cubicBezTo>
                  <a:cubicBezTo>
                    <a:pt x="811" y="12"/>
                    <a:pt x="808" y="18"/>
                    <a:pt x="806" y="26"/>
                  </a:cubicBezTo>
                  <a:cubicBezTo>
                    <a:pt x="806" y="29"/>
                    <a:pt x="806" y="32"/>
                    <a:pt x="806" y="37"/>
                  </a:cubicBezTo>
                  <a:cubicBezTo>
                    <a:pt x="806" y="58"/>
                    <a:pt x="815" y="68"/>
                    <a:pt x="834" y="68"/>
                  </a:cubicBezTo>
                  <a:cubicBezTo>
                    <a:pt x="842" y="68"/>
                    <a:pt x="849" y="65"/>
                    <a:pt x="855" y="59"/>
                  </a:cubicBezTo>
                  <a:cubicBezTo>
                    <a:pt x="861" y="52"/>
                    <a:pt x="864" y="44"/>
                    <a:pt x="864" y="33"/>
                  </a:cubicBezTo>
                  <a:cubicBezTo>
                    <a:pt x="864" y="21"/>
                    <a:pt x="861" y="13"/>
                    <a:pt x="856" y="7"/>
                  </a:cubicBezTo>
                  <a:moveTo>
                    <a:pt x="788" y="14"/>
                  </a:moveTo>
                  <a:cubicBezTo>
                    <a:pt x="788" y="9"/>
                    <a:pt x="786" y="5"/>
                    <a:pt x="784" y="3"/>
                  </a:cubicBezTo>
                  <a:cubicBezTo>
                    <a:pt x="782" y="1"/>
                    <a:pt x="779" y="0"/>
                    <a:pt x="776" y="0"/>
                  </a:cubicBezTo>
                  <a:cubicBezTo>
                    <a:pt x="776" y="0"/>
                    <a:pt x="776" y="0"/>
                    <a:pt x="776" y="0"/>
                  </a:cubicBezTo>
                  <a:cubicBezTo>
                    <a:pt x="774" y="0"/>
                    <a:pt x="772" y="0"/>
                    <a:pt x="771" y="1"/>
                  </a:cubicBezTo>
                  <a:cubicBezTo>
                    <a:pt x="771" y="7"/>
                    <a:pt x="771" y="7"/>
                    <a:pt x="771" y="7"/>
                  </a:cubicBezTo>
                  <a:cubicBezTo>
                    <a:pt x="771" y="7"/>
                    <a:pt x="772" y="7"/>
                    <a:pt x="772" y="7"/>
                  </a:cubicBezTo>
                  <a:cubicBezTo>
                    <a:pt x="773" y="7"/>
                    <a:pt x="773" y="7"/>
                    <a:pt x="773" y="7"/>
                  </a:cubicBezTo>
                  <a:cubicBezTo>
                    <a:pt x="777" y="7"/>
                    <a:pt x="779" y="9"/>
                    <a:pt x="779" y="15"/>
                  </a:cubicBezTo>
                  <a:cubicBezTo>
                    <a:pt x="779" y="37"/>
                    <a:pt x="779" y="37"/>
                    <a:pt x="779" y="37"/>
                  </a:cubicBezTo>
                  <a:cubicBezTo>
                    <a:pt x="788" y="37"/>
                    <a:pt x="788" y="37"/>
                    <a:pt x="788" y="37"/>
                  </a:cubicBezTo>
                  <a:lnTo>
                    <a:pt x="788" y="14"/>
                  </a:lnTo>
                  <a:close/>
                  <a:moveTo>
                    <a:pt x="756" y="8"/>
                  </a:moveTo>
                  <a:cubicBezTo>
                    <a:pt x="752" y="3"/>
                    <a:pt x="748" y="0"/>
                    <a:pt x="742" y="0"/>
                  </a:cubicBezTo>
                  <a:cubicBezTo>
                    <a:pt x="736" y="0"/>
                    <a:pt x="731" y="2"/>
                    <a:pt x="729" y="8"/>
                  </a:cubicBezTo>
                  <a:cubicBezTo>
                    <a:pt x="729" y="16"/>
                    <a:pt x="729" y="16"/>
                    <a:pt x="729" y="16"/>
                  </a:cubicBezTo>
                  <a:cubicBezTo>
                    <a:pt x="730" y="16"/>
                    <a:pt x="730" y="16"/>
                    <a:pt x="730" y="16"/>
                  </a:cubicBezTo>
                  <a:cubicBezTo>
                    <a:pt x="733" y="10"/>
                    <a:pt x="737" y="7"/>
                    <a:pt x="741" y="7"/>
                  </a:cubicBezTo>
                  <a:cubicBezTo>
                    <a:pt x="749" y="7"/>
                    <a:pt x="752" y="15"/>
                    <a:pt x="752" y="32"/>
                  </a:cubicBezTo>
                  <a:cubicBezTo>
                    <a:pt x="752" y="41"/>
                    <a:pt x="750" y="49"/>
                    <a:pt x="747" y="54"/>
                  </a:cubicBezTo>
                  <a:cubicBezTo>
                    <a:pt x="743" y="58"/>
                    <a:pt x="739" y="61"/>
                    <a:pt x="733" y="61"/>
                  </a:cubicBezTo>
                  <a:cubicBezTo>
                    <a:pt x="721" y="61"/>
                    <a:pt x="715" y="52"/>
                    <a:pt x="715" y="36"/>
                  </a:cubicBezTo>
                  <a:cubicBezTo>
                    <a:pt x="715" y="0"/>
                    <a:pt x="715" y="0"/>
                    <a:pt x="715" y="0"/>
                  </a:cubicBezTo>
                  <a:cubicBezTo>
                    <a:pt x="706" y="0"/>
                    <a:pt x="706" y="0"/>
                    <a:pt x="706" y="0"/>
                  </a:cubicBezTo>
                  <a:cubicBezTo>
                    <a:pt x="706" y="35"/>
                    <a:pt x="706" y="35"/>
                    <a:pt x="706" y="35"/>
                  </a:cubicBezTo>
                  <a:cubicBezTo>
                    <a:pt x="706" y="57"/>
                    <a:pt x="715" y="67"/>
                    <a:pt x="733" y="67"/>
                  </a:cubicBezTo>
                  <a:cubicBezTo>
                    <a:pt x="741" y="67"/>
                    <a:pt x="747" y="64"/>
                    <a:pt x="753" y="58"/>
                  </a:cubicBezTo>
                  <a:cubicBezTo>
                    <a:pt x="758" y="51"/>
                    <a:pt x="761" y="42"/>
                    <a:pt x="761" y="31"/>
                  </a:cubicBezTo>
                  <a:cubicBezTo>
                    <a:pt x="761" y="21"/>
                    <a:pt x="759" y="13"/>
                    <a:pt x="756" y="8"/>
                  </a:cubicBezTo>
                  <a:moveTo>
                    <a:pt x="689" y="29"/>
                  </a:moveTo>
                  <a:cubicBezTo>
                    <a:pt x="689" y="17"/>
                    <a:pt x="686" y="10"/>
                    <a:pt x="679" y="5"/>
                  </a:cubicBezTo>
                  <a:cubicBezTo>
                    <a:pt x="674" y="1"/>
                    <a:pt x="667" y="0"/>
                    <a:pt x="656" y="0"/>
                  </a:cubicBezTo>
                  <a:cubicBezTo>
                    <a:pt x="647" y="0"/>
                    <a:pt x="638" y="0"/>
                    <a:pt x="631" y="2"/>
                  </a:cubicBezTo>
                  <a:cubicBezTo>
                    <a:pt x="631" y="9"/>
                    <a:pt x="631" y="9"/>
                    <a:pt x="631" y="9"/>
                  </a:cubicBezTo>
                  <a:cubicBezTo>
                    <a:pt x="636" y="8"/>
                    <a:pt x="640" y="7"/>
                    <a:pt x="643" y="7"/>
                  </a:cubicBezTo>
                  <a:cubicBezTo>
                    <a:pt x="641" y="11"/>
                    <a:pt x="640" y="15"/>
                    <a:pt x="640" y="19"/>
                  </a:cubicBezTo>
                  <a:cubicBezTo>
                    <a:pt x="640" y="47"/>
                    <a:pt x="640" y="47"/>
                    <a:pt x="640" y="47"/>
                  </a:cubicBezTo>
                  <a:cubicBezTo>
                    <a:pt x="640" y="56"/>
                    <a:pt x="637" y="60"/>
                    <a:pt x="630" y="60"/>
                  </a:cubicBezTo>
                  <a:cubicBezTo>
                    <a:pt x="629" y="60"/>
                    <a:pt x="628" y="60"/>
                    <a:pt x="627" y="59"/>
                  </a:cubicBezTo>
                  <a:cubicBezTo>
                    <a:pt x="626" y="60"/>
                    <a:pt x="626" y="60"/>
                    <a:pt x="626" y="60"/>
                  </a:cubicBezTo>
                  <a:cubicBezTo>
                    <a:pt x="626" y="64"/>
                    <a:pt x="626" y="64"/>
                    <a:pt x="626" y="64"/>
                  </a:cubicBezTo>
                  <a:cubicBezTo>
                    <a:pt x="627" y="66"/>
                    <a:pt x="629" y="67"/>
                    <a:pt x="632" y="67"/>
                  </a:cubicBezTo>
                  <a:cubicBezTo>
                    <a:pt x="637" y="67"/>
                    <a:pt x="640" y="65"/>
                    <a:pt x="643" y="62"/>
                  </a:cubicBezTo>
                  <a:cubicBezTo>
                    <a:pt x="647" y="58"/>
                    <a:pt x="648" y="53"/>
                    <a:pt x="648" y="46"/>
                  </a:cubicBezTo>
                  <a:cubicBezTo>
                    <a:pt x="648" y="9"/>
                    <a:pt x="648" y="9"/>
                    <a:pt x="648" y="9"/>
                  </a:cubicBezTo>
                  <a:cubicBezTo>
                    <a:pt x="648" y="8"/>
                    <a:pt x="649" y="7"/>
                    <a:pt x="650" y="7"/>
                  </a:cubicBezTo>
                  <a:cubicBezTo>
                    <a:pt x="652" y="6"/>
                    <a:pt x="654" y="6"/>
                    <a:pt x="655" y="6"/>
                  </a:cubicBezTo>
                  <a:cubicBezTo>
                    <a:pt x="664" y="6"/>
                    <a:pt x="670" y="8"/>
                    <a:pt x="674" y="10"/>
                  </a:cubicBezTo>
                  <a:cubicBezTo>
                    <a:pt x="678" y="14"/>
                    <a:pt x="681" y="20"/>
                    <a:pt x="681" y="28"/>
                  </a:cubicBezTo>
                  <a:cubicBezTo>
                    <a:pt x="681" y="66"/>
                    <a:pt x="681" y="66"/>
                    <a:pt x="681" y="66"/>
                  </a:cubicBezTo>
                  <a:cubicBezTo>
                    <a:pt x="689" y="66"/>
                    <a:pt x="689" y="66"/>
                    <a:pt x="689" y="66"/>
                  </a:cubicBezTo>
                  <a:lnTo>
                    <a:pt x="689" y="29"/>
                  </a:lnTo>
                  <a:close/>
                  <a:moveTo>
                    <a:pt x="589" y="59"/>
                  </a:moveTo>
                  <a:cubicBezTo>
                    <a:pt x="584" y="59"/>
                    <a:pt x="584" y="59"/>
                    <a:pt x="584" y="59"/>
                  </a:cubicBezTo>
                  <a:cubicBezTo>
                    <a:pt x="582" y="59"/>
                    <a:pt x="581" y="57"/>
                    <a:pt x="581" y="53"/>
                  </a:cubicBezTo>
                  <a:cubicBezTo>
                    <a:pt x="581" y="28"/>
                    <a:pt x="581" y="28"/>
                    <a:pt x="581" y="28"/>
                  </a:cubicBezTo>
                  <a:cubicBezTo>
                    <a:pt x="581" y="19"/>
                    <a:pt x="578" y="11"/>
                    <a:pt x="572" y="6"/>
                  </a:cubicBezTo>
                  <a:cubicBezTo>
                    <a:pt x="567" y="2"/>
                    <a:pt x="561" y="0"/>
                    <a:pt x="553" y="0"/>
                  </a:cubicBezTo>
                  <a:cubicBezTo>
                    <a:pt x="548" y="0"/>
                    <a:pt x="543" y="0"/>
                    <a:pt x="539" y="2"/>
                  </a:cubicBezTo>
                  <a:cubicBezTo>
                    <a:pt x="539" y="9"/>
                    <a:pt x="539" y="9"/>
                    <a:pt x="539" y="9"/>
                  </a:cubicBezTo>
                  <a:cubicBezTo>
                    <a:pt x="540" y="9"/>
                    <a:pt x="540" y="9"/>
                    <a:pt x="540" y="9"/>
                  </a:cubicBezTo>
                  <a:cubicBezTo>
                    <a:pt x="543" y="8"/>
                    <a:pt x="547" y="7"/>
                    <a:pt x="551" y="7"/>
                  </a:cubicBezTo>
                  <a:cubicBezTo>
                    <a:pt x="566" y="7"/>
                    <a:pt x="573" y="15"/>
                    <a:pt x="573" y="31"/>
                  </a:cubicBezTo>
                  <a:cubicBezTo>
                    <a:pt x="573" y="53"/>
                    <a:pt x="573" y="53"/>
                    <a:pt x="573" y="53"/>
                  </a:cubicBezTo>
                  <a:cubicBezTo>
                    <a:pt x="573" y="56"/>
                    <a:pt x="573" y="58"/>
                    <a:pt x="574" y="59"/>
                  </a:cubicBezTo>
                  <a:cubicBezTo>
                    <a:pt x="537" y="59"/>
                    <a:pt x="537" y="59"/>
                    <a:pt x="537" y="59"/>
                  </a:cubicBezTo>
                  <a:cubicBezTo>
                    <a:pt x="537" y="66"/>
                    <a:pt x="537" y="66"/>
                    <a:pt x="537" y="66"/>
                  </a:cubicBezTo>
                  <a:cubicBezTo>
                    <a:pt x="589" y="66"/>
                    <a:pt x="589" y="66"/>
                    <a:pt x="589" y="66"/>
                  </a:cubicBezTo>
                  <a:lnTo>
                    <a:pt x="589" y="59"/>
                  </a:lnTo>
                  <a:close/>
                  <a:moveTo>
                    <a:pt x="522" y="14"/>
                  </a:moveTo>
                  <a:cubicBezTo>
                    <a:pt x="522" y="9"/>
                    <a:pt x="520" y="5"/>
                    <a:pt x="518" y="3"/>
                  </a:cubicBezTo>
                  <a:cubicBezTo>
                    <a:pt x="516" y="1"/>
                    <a:pt x="513" y="0"/>
                    <a:pt x="510" y="0"/>
                  </a:cubicBezTo>
                  <a:cubicBezTo>
                    <a:pt x="510" y="0"/>
                    <a:pt x="510" y="0"/>
                    <a:pt x="510" y="0"/>
                  </a:cubicBezTo>
                  <a:cubicBezTo>
                    <a:pt x="507" y="0"/>
                    <a:pt x="506" y="0"/>
                    <a:pt x="505" y="1"/>
                  </a:cubicBezTo>
                  <a:cubicBezTo>
                    <a:pt x="505" y="7"/>
                    <a:pt x="505" y="7"/>
                    <a:pt x="505" y="7"/>
                  </a:cubicBezTo>
                  <a:cubicBezTo>
                    <a:pt x="505" y="7"/>
                    <a:pt x="505" y="7"/>
                    <a:pt x="506" y="7"/>
                  </a:cubicBezTo>
                  <a:cubicBezTo>
                    <a:pt x="507" y="7"/>
                    <a:pt x="507" y="7"/>
                    <a:pt x="507" y="7"/>
                  </a:cubicBezTo>
                  <a:cubicBezTo>
                    <a:pt x="511" y="7"/>
                    <a:pt x="513" y="9"/>
                    <a:pt x="513" y="15"/>
                  </a:cubicBezTo>
                  <a:cubicBezTo>
                    <a:pt x="513" y="89"/>
                    <a:pt x="513" y="89"/>
                    <a:pt x="513" y="89"/>
                  </a:cubicBezTo>
                  <a:cubicBezTo>
                    <a:pt x="522" y="89"/>
                    <a:pt x="522" y="89"/>
                    <a:pt x="522" y="89"/>
                  </a:cubicBezTo>
                  <a:lnTo>
                    <a:pt x="522" y="14"/>
                  </a:lnTo>
                  <a:close/>
                  <a:moveTo>
                    <a:pt x="495" y="30"/>
                  </a:moveTo>
                  <a:cubicBezTo>
                    <a:pt x="464" y="30"/>
                    <a:pt x="464" y="30"/>
                    <a:pt x="464" y="30"/>
                  </a:cubicBezTo>
                  <a:cubicBezTo>
                    <a:pt x="464" y="37"/>
                    <a:pt x="464" y="37"/>
                    <a:pt x="464" y="37"/>
                  </a:cubicBezTo>
                  <a:cubicBezTo>
                    <a:pt x="495" y="37"/>
                    <a:pt x="495" y="37"/>
                    <a:pt x="495" y="37"/>
                  </a:cubicBezTo>
                  <a:lnTo>
                    <a:pt x="495" y="30"/>
                  </a:lnTo>
                  <a:close/>
                  <a:moveTo>
                    <a:pt x="449" y="42"/>
                  </a:moveTo>
                  <a:cubicBezTo>
                    <a:pt x="449" y="24"/>
                    <a:pt x="449" y="24"/>
                    <a:pt x="449" y="24"/>
                  </a:cubicBezTo>
                  <a:cubicBezTo>
                    <a:pt x="449" y="16"/>
                    <a:pt x="447" y="10"/>
                    <a:pt x="443" y="6"/>
                  </a:cubicBezTo>
                  <a:cubicBezTo>
                    <a:pt x="439" y="2"/>
                    <a:pt x="434" y="0"/>
                    <a:pt x="428" y="0"/>
                  </a:cubicBezTo>
                  <a:cubicBezTo>
                    <a:pt x="426" y="0"/>
                    <a:pt x="423" y="0"/>
                    <a:pt x="421" y="0"/>
                  </a:cubicBezTo>
                  <a:cubicBezTo>
                    <a:pt x="421" y="8"/>
                    <a:pt x="421" y="8"/>
                    <a:pt x="421" y="8"/>
                  </a:cubicBezTo>
                  <a:cubicBezTo>
                    <a:pt x="422" y="8"/>
                    <a:pt x="422" y="8"/>
                    <a:pt x="422" y="8"/>
                  </a:cubicBezTo>
                  <a:cubicBezTo>
                    <a:pt x="423" y="7"/>
                    <a:pt x="425" y="7"/>
                    <a:pt x="427" y="7"/>
                  </a:cubicBezTo>
                  <a:cubicBezTo>
                    <a:pt x="431" y="7"/>
                    <a:pt x="435" y="8"/>
                    <a:pt x="437" y="12"/>
                  </a:cubicBezTo>
                  <a:cubicBezTo>
                    <a:pt x="439" y="15"/>
                    <a:pt x="441" y="19"/>
                    <a:pt x="441" y="25"/>
                  </a:cubicBezTo>
                  <a:cubicBezTo>
                    <a:pt x="441" y="26"/>
                    <a:pt x="441" y="26"/>
                    <a:pt x="441" y="26"/>
                  </a:cubicBezTo>
                  <a:cubicBezTo>
                    <a:pt x="441" y="33"/>
                    <a:pt x="440" y="40"/>
                    <a:pt x="438" y="45"/>
                  </a:cubicBezTo>
                  <a:cubicBezTo>
                    <a:pt x="436" y="50"/>
                    <a:pt x="433" y="54"/>
                    <a:pt x="430" y="56"/>
                  </a:cubicBezTo>
                  <a:cubicBezTo>
                    <a:pt x="427" y="58"/>
                    <a:pt x="425" y="59"/>
                    <a:pt x="423" y="59"/>
                  </a:cubicBezTo>
                  <a:cubicBezTo>
                    <a:pt x="421" y="59"/>
                    <a:pt x="419" y="59"/>
                    <a:pt x="417" y="58"/>
                  </a:cubicBezTo>
                  <a:cubicBezTo>
                    <a:pt x="416" y="58"/>
                    <a:pt x="416" y="58"/>
                    <a:pt x="416" y="58"/>
                  </a:cubicBezTo>
                  <a:cubicBezTo>
                    <a:pt x="416" y="65"/>
                    <a:pt x="416" y="65"/>
                    <a:pt x="416" y="65"/>
                  </a:cubicBezTo>
                  <a:cubicBezTo>
                    <a:pt x="418" y="67"/>
                    <a:pt x="420" y="67"/>
                    <a:pt x="422" y="67"/>
                  </a:cubicBezTo>
                  <a:cubicBezTo>
                    <a:pt x="430" y="67"/>
                    <a:pt x="436" y="61"/>
                    <a:pt x="440" y="49"/>
                  </a:cubicBezTo>
                  <a:cubicBezTo>
                    <a:pt x="440" y="48"/>
                    <a:pt x="440" y="48"/>
                    <a:pt x="441" y="48"/>
                  </a:cubicBezTo>
                  <a:cubicBezTo>
                    <a:pt x="441" y="48"/>
                    <a:pt x="442" y="48"/>
                    <a:pt x="442" y="49"/>
                  </a:cubicBezTo>
                  <a:cubicBezTo>
                    <a:pt x="442" y="56"/>
                    <a:pt x="443" y="62"/>
                    <a:pt x="444" y="66"/>
                  </a:cubicBezTo>
                  <a:cubicBezTo>
                    <a:pt x="451" y="66"/>
                    <a:pt x="451" y="66"/>
                    <a:pt x="451" y="66"/>
                  </a:cubicBezTo>
                  <a:cubicBezTo>
                    <a:pt x="452" y="65"/>
                    <a:pt x="452" y="65"/>
                    <a:pt x="452" y="65"/>
                  </a:cubicBezTo>
                  <a:cubicBezTo>
                    <a:pt x="450" y="58"/>
                    <a:pt x="449" y="50"/>
                    <a:pt x="449" y="42"/>
                  </a:cubicBezTo>
                  <a:moveTo>
                    <a:pt x="403" y="14"/>
                  </a:moveTo>
                  <a:cubicBezTo>
                    <a:pt x="403" y="9"/>
                    <a:pt x="402" y="5"/>
                    <a:pt x="399" y="3"/>
                  </a:cubicBezTo>
                  <a:cubicBezTo>
                    <a:pt x="397" y="1"/>
                    <a:pt x="394" y="0"/>
                    <a:pt x="391" y="0"/>
                  </a:cubicBezTo>
                  <a:cubicBezTo>
                    <a:pt x="391" y="0"/>
                    <a:pt x="391" y="0"/>
                    <a:pt x="391" y="0"/>
                  </a:cubicBezTo>
                  <a:cubicBezTo>
                    <a:pt x="389" y="0"/>
                    <a:pt x="387" y="0"/>
                    <a:pt x="387" y="1"/>
                  </a:cubicBezTo>
                  <a:cubicBezTo>
                    <a:pt x="387" y="7"/>
                    <a:pt x="387" y="7"/>
                    <a:pt x="387" y="7"/>
                  </a:cubicBezTo>
                  <a:cubicBezTo>
                    <a:pt x="387" y="7"/>
                    <a:pt x="387" y="7"/>
                    <a:pt x="387" y="7"/>
                  </a:cubicBezTo>
                  <a:cubicBezTo>
                    <a:pt x="388" y="7"/>
                    <a:pt x="388" y="7"/>
                    <a:pt x="388" y="7"/>
                  </a:cubicBezTo>
                  <a:cubicBezTo>
                    <a:pt x="393" y="7"/>
                    <a:pt x="395" y="9"/>
                    <a:pt x="395" y="15"/>
                  </a:cubicBezTo>
                  <a:cubicBezTo>
                    <a:pt x="395" y="66"/>
                    <a:pt x="395" y="66"/>
                    <a:pt x="395" y="66"/>
                  </a:cubicBezTo>
                  <a:cubicBezTo>
                    <a:pt x="403" y="66"/>
                    <a:pt x="403" y="66"/>
                    <a:pt x="403" y="66"/>
                  </a:cubicBezTo>
                  <a:lnTo>
                    <a:pt x="403" y="14"/>
                  </a:lnTo>
                  <a:close/>
                  <a:moveTo>
                    <a:pt x="373" y="28"/>
                  </a:moveTo>
                  <a:cubicBezTo>
                    <a:pt x="373" y="18"/>
                    <a:pt x="370" y="11"/>
                    <a:pt x="364" y="6"/>
                  </a:cubicBezTo>
                  <a:cubicBezTo>
                    <a:pt x="359" y="2"/>
                    <a:pt x="352" y="0"/>
                    <a:pt x="344" y="0"/>
                  </a:cubicBezTo>
                  <a:cubicBezTo>
                    <a:pt x="338" y="0"/>
                    <a:pt x="334" y="0"/>
                    <a:pt x="330" y="1"/>
                  </a:cubicBezTo>
                  <a:cubicBezTo>
                    <a:pt x="330" y="9"/>
                    <a:pt x="330" y="9"/>
                    <a:pt x="330" y="9"/>
                  </a:cubicBezTo>
                  <a:cubicBezTo>
                    <a:pt x="331" y="9"/>
                    <a:pt x="331" y="9"/>
                    <a:pt x="331" y="9"/>
                  </a:cubicBezTo>
                  <a:cubicBezTo>
                    <a:pt x="334" y="8"/>
                    <a:pt x="337" y="7"/>
                    <a:pt x="342" y="7"/>
                  </a:cubicBezTo>
                  <a:cubicBezTo>
                    <a:pt x="357" y="7"/>
                    <a:pt x="365" y="15"/>
                    <a:pt x="365" y="30"/>
                  </a:cubicBezTo>
                  <a:cubicBezTo>
                    <a:pt x="365" y="66"/>
                    <a:pt x="365" y="66"/>
                    <a:pt x="365" y="66"/>
                  </a:cubicBezTo>
                  <a:cubicBezTo>
                    <a:pt x="373" y="66"/>
                    <a:pt x="373" y="66"/>
                    <a:pt x="373" y="66"/>
                  </a:cubicBezTo>
                  <a:lnTo>
                    <a:pt x="373" y="28"/>
                  </a:lnTo>
                  <a:close/>
                  <a:moveTo>
                    <a:pt x="317" y="14"/>
                  </a:moveTo>
                  <a:cubicBezTo>
                    <a:pt x="317" y="9"/>
                    <a:pt x="316" y="5"/>
                    <a:pt x="313" y="3"/>
                  </a:cubicBezTo>
                  <a:cubicBezTo>
                    <a:pt x="311" y="1"/>
                    <a:pt x="308" y="0"/>
                    <a:pt x="305" y="0"/>
                  </a:cubicBezTo>
                  <a:cubicBezTo>
                    <a:pt x="305" y="0"/>
                    <a:pt x="305" y="0"/>
                    <a:pt x="305" y="0"/>
                  </a:cubicBezTo>
                  <a:cubicBezTo>
                    <a:pt x="303" y="0"/>
                    <a:pt x="301" y="0"/>
                    <a:pt x="300" y="1"/>
                  </a:cubicBezTo>
                  <a:cubicBezTo>
                    <a:pt x="300" y="7"/>
                    <a:pt x="300" y="7"/>
                    <a:pt x="300" y="7"/>
                  </a:cubicBezTo>
                  <a:cubicBezTo>
                    <a:pt x="301" y="7"/>
                    <a:pt x="301" y="7"/>
                    <a:pt x="301" y="7"/>
                  </a:cubicBezTo>
                  <a:cubicBezTo>
                    <a:pt x="302" y="7"/>
                    <a:pt x="302" y="7"/>
                    <a:pt x="302" y="7"/>
                  </a:cubicBezTo>
                  <a:cubicBezTo>
                    <a:pt x="306" y="7"/>
                    <a:pt x="309" y="9"/>
                    <a:pt x="309" y="15"/>
                  </a:cubicBezTo>
                  <a:cubicBezTo>
                    <a:pt x="309" y="37"/>
                    <a:pt x="309" y="37"/>
                    <a:pt x="309" y="37"/>
                  </a:cubicBezTo>
                  <a:cubicBezTo>
                    <a:pt x="317" y="37"/>
                    <a:pt x="317" y="37"/>
                    <a:pt x="317" y="37"/>
                  </a:cubicBezTo>
                  <a:lnTo>
                    <a:pt x="317" y="14"/>
                  </a:lnTo>
                  <a:close/>
                  <a:moveTo>
                    <a:pt x="287" y="14"/>
                  </a:moveTo>
                  <a:cubicBezTo>
                    <a:pt x="287" y="9"/>
                    <a:pt x="286" y="5"/>
                    <a:pt x="283" y="3"/>
                  </a:cubicBezTo>
                  <a:cubicBezTo>
                    <a:pt x="281" y="1"/>
                    <a:pt x="278" y="0"/>
                    <a:pt x="275" y="0"/>
                  </a:cubicBezTo>
                  <a:cubicBezTo>
                    <a:pt x="275" y="0"/>
                    <a:pt x="275" y="0"/>
                    <a:pt x="275" y="0"/>
                  </a:cubicBezTo>
                  <a:cubicBezTo>
                    <a:pt x="273" y="0"/>
                    <a:pt x="271" y="0"/>
                    <a:pt x="270" y="1"/>
                  </a:cubicBezTo>
                  <a:cubicBezTo>
                    <a:pt x="270" y="7"/>
                    <a:pt x="270" y="7"/>
                    <a:pt x="270" y="7"/>
                  </a:cubicBezTo>
                  <a:cubicBezTo>
                    <a:pt x="271" y="7"/>
                    <a:pt x="271" y="7"/>
                    <a:pt x="271" y="7"/>
                  </a:cubicBezTo>
                  <a:cubicBezTo>
                    <a:pt x="272" y="7"/>
                    <a:pt x="272" y="7"/>
                    <a:pt x="272" y="7"/>
                  </a:cubicBezTo>
                  <a:cubicBezTo>
                    <a:pt x="276" y="7"/>
                    <a:pt x="279" y="9"/>
                    <a:pt x="279" y="15"/>
                  </a:cubicBezTo>
                  <a:cubicBezTo>
                    <a:pt x="279" y="66"/>
                    <a:pt x="279" y="66"/>
                    <a:pt x="279" y="66"/>
                  </a:cubicBezTo>
                  <a:cubicBezTo>
                    <a:pt x="287" y="66"/>
                    <a:pt x="287" y="66"/>
                    <a:pt x="287" y="66"/>
                  </a:cubicBezTo>
                  <a:lnTo>
                    <a:pt x="287" y="14"/>
                  </a:lnTo>
                  <a:close/>
                  <a:moveTo>
                    <a:pt x="256" y="14"/>
                  </a:moveTo>
                  <a:cubicBezTo>
                    <a:pt x="256" y="9"/>
                    <a:pt x="255" y="5"/>
                    <a:pt x="253" y="3"/>
                  </a:cubicBezTo>
                  <a:cubicBezTo>
                    <a:pt x="251" y="1"/>
                    <a:pt x="248" y="0"/>
                    <a:pt x="245" y="0"/>
                  </a:cubicBezTo>
                  <a:cubicBezTo>
                    <a:pt x="244" y="0"/>
                    <a:pt x="244" y="0"/>
                    <a:pt x="244" y="0"/>
                  </a:cubicBezTo>
                  <a:cubicBezTo>
                    <a:pt x="242" y="0"/>
                    <a:pt x="241" y="0"/>
                    <a:pt x="240" y="1"/>
                  </a:cubicBezTo>
                  <a:cubicBezTo>
                    <a:pt x="240" y="7"/>
                    <a:pt x="240" y="7"/>
                    <a:pt x="240" y="7"/>
                  </a:cubicBezTo>
                  <a:cubicBezTo>
                    <a:pt x="240" y="7"/>
                    <a:pt x="240" y="7"/>
                    <a:pt x="241" y="7"/>
                  </a:cubicBezTo>
                  <a:cubicBezTo>
                    <a:pt x="242" y="7"/>
                    <a:pt x="242" y="7"/>
                    <a:pt x="242" y="7"/>
                  </a:cubicBezTo>
                  <a:cubicBezTo>
                    <a:pt x="246" y="7"/>
                    <a:pt x="248" y="9"/>
                    <a:pt x="248" y="15"/>
                  </a:cubicBezTo>
                  <a:cubicBezTo>
                    <a:pt x="248" y="89"/>
                    <a:pt x="248" y="89"/>
                    <a:pt x="248" y="89"/>
                  </a:cubicBezTo>
                  <a:cubicBezTo>
                    <a:pt x="256" y="89"/>
                    <a:pt x="256" y="89"/>
                    <a:pt x="256" y="89"/>
                  </a:cubicBezTo>
                  <a:lnTo>
                    <a:pt x="256" y="14"/>
                  </a:lnTo>
                  <a:close/>
                  <a:moveTo>
                    <a:pt x="202" y="59"/>
                  </a:moveTo>
                  <a:cubicBezTo>
                    <a:pt x="198" y="59"/>
                    <a:pt x="198" y="59"/>
                    <a:pt x="198" y="59"/>
                  </a:cubicBezTo>
                  <a:cubicBezTo>
                    <a:pt x="195" y="59"/>
                    <a:pt x="194" y="57"/>
                    <a:pt x="194" y="53"/>
                  </a:cubicBezTo>
                  <a:cubicBezTo>
                    <a:pt x="194" y="28"/>
                    <a:pt x="194" y="28"/>
                    <a:pt x="194" y="28"/>
                  </a:cubicBezTo>
                  <a:cubicBezTo>
                    <a:pt x="194" y="19"/>
                    <a:pt x="191" y="11"/>
                    <a:pt x="185" y="6"/>
                  </a:cubicBezTo>
                  <a:cubicBezTo>
                    <a:pt x="180" y="2"/>
                    <a:pt x="174" y="0"/>
                    <a:pt x="166" y="0"/>
                  </a:cubicBezTo>
                  <a:cubicBezTo>
                    <a:pt x="161" y="0"/>
                    <a:pt x="156" y="0"/>
                    <a:pt x="152" y="2"/>
                  </a:cubicBezTo>
                  <a:cubicBezTo>
                    <a:pt x="152" y="9"/>
                    <a:pt x="152" y="9"/>
                    <a:pt x="152" y="9"/>
                  </a:cubicBezTo>
                  <a:cubicBezTo>
                    <a:pt x="153" y="9"/>
                    <a:pt x="153" y="9"/>
                    <a:pt x="153" y="9"/>
                  </a:cubicBezTo>
                  <a:cubicBezTo>
                    <a:pt x="156" y="8"/>
                    <a:pt x="160" y="7"/>
                    <a:pt x="165" y="7"/>
                  </a:cubicBezTo>
                  <a:cubicBezTo>
                    <a:pt x="179" y="7"/>
                    <a:pt x="186" y="15"/>
                    <a:pt x="186" y="31"/>
                  </a:cubicBezTo>
                  <a:cubicBezTo>
                    <a:pt x="186" y="53"/>
                    <a:pt x="186" y="53"/>
                    <a:pt x="186" y="53"/>
                  </a:cubicBezTo>
                  <a:cubicBezTo>
                    <a:pt x="186" y="56"/>
                    <a:pt x="186" y="58"/>
                    <a:pt x="187" y="59"/>
                  </a:cubicBezTo>
                  <a:cubicBezTo>
                    <a:pt x="150" y="59"/>
                    <a:pt x="150" y="59"/>
                    <a:pt x="150" y="59"/>
                  </a:cubicBezTo>
                  <a:cubicBezTo>
                    <a:pt x="150" y="66"/>
                    <a:pt x="150" y="66"/>
                    <a:pt x="150" y="66"/>
                  </a:cubicBezTo>
                  <a:cubicBezTo>
                    <a:pt x="202" y="66"/>
                    <a:pt x="202" y="66"/>
                    <a:pt x="202" y="66"/>
                  </a:cubicBezTo>
                  <a:lnTo>
                    <a:pt x="202" y="59"/>
                  </a:lnTo>
                  <a:close/>
                  <a:moveTo>
                    <a:pt x="135" y="21"/>
                  </a:moveTo>
                  <a:cubicBezTo>
                    <a:pt x="135" y="14"/>
                    <a:pt x="133" y="8"/>
                    <a:pt x="129" y="5"/>
                  </a:cubicBezTo>
                  <a:cubicBezTo>
                    <a:pt x="126" y="1"/>
                    <a:pt x="122" y="0"/>
                    <a:pt x="116" y="0"/>
                  </a:cubicBezTo>
                  <a:cubicBezTo>
                    <a:pt x="113" y="0"/>
                    <a:pt x="111" y="0"/>
                    <a:pt x="110" y="1"/>
                  </a:cubicBezTo>
                  <a:cubicBezTo>
                    <a:pt x="110" y="8"/>
                    <a:pt x="110" y="8"/>
                    <a:pt x="110" y="8"/>
                  </a:cubicBezTo>
                  <a:cubicBezTo>
                    <a:pt x="111" y="8"/>
                    <a:pt x="111" y="8"/>
                    <a:pt x="111" y="8"/>
                  </a:cubicBezTo>
                  <a:cubicBezTo>
                    <a:pt x="112" y="7"/>
                    <a:pt x="114" y="7"/>
                    <a:pt x="115" y="7"/>
                  </a:cubicBezTo>
                  <a:cubicBezTo>
                    <a:pt x="123" y="7"/>
                    <a:pt x="127" y="12"/>
                    <a:pt x="127" y="22"/>
                  </a:cubicBezTo>
                  <a:cubicBezTo>
                    <a:pt x="127" y="59"/>
                    <a:pt x="127" y="59"/>
                    <a:pt x="127" y="59"/>
                  </a:cubicBezTo>
                  <a:cubicBezTo>
                    <a:pt x="109" y="59"/>
                    <a:pt x="109" y="59"/>
                    <a:pt x="109" y="59"/>
                  </a:cubicBezTo>
                  <a:cubicBezTo>
                    <a:pt x="109" y="66"/>
                    <a:pt x="109" y="66"/>
                    <a:pt x="109" y="66"/>
                  </a:cubicBezTo>
                  <a:cubicBezTo>
                    <a:pt x="135" y="66"/>
                    <a:pt x="135" y="66"/>
                    <a:pt x="135" y="66"/>
                  </a:cubicBezTo>
                  <a:lnTo>
                    <a:pt x="135" y="21"/>
                  </a:lnTo>
                  <a:close/>
                  <a:moveTo>
                    <a:pt x="92" y="42"/>
                  </a:moveTo>
                  <a:cubicBezTo>
                    <a:pt x="92" y="24"/>
                    <a:pt x="92" y="24"/>
                    <a:pt x="92" y="24"/>
                  </a:cubicBezTo>
                  <a:cubicBezTo>
                    <a:pt x="92" y="16"/>
                    <a:pt x="90" y="10"/>
                    <a:pt x="86" y="6"/>
                  </a:cubicBezTo>
                  <a:cubicBezTo>
                    <a:pt x="82" y="2"/>
                    <a:pt x="78" y="0"/>
                    <a:pt x="71" y="0"/>
                  </a:cubicBezTo>
                  <a:cubicBezTo>
                    <a:pt x="69" y="0"/>
                    <a:pt x="67" y="0"/>
                    <a:pt x="65" y="0"/>
                  </a:cubicBezTo>
                  <a:cubicBezTo>
                    <a:pt x="65" y="8"/>
                    <a:pt x="65" y="8"/>
                    <a:pt x="65" y="8"/>
                  </a:cubicBezTo>
                  <a:cubicBezTo>
                    <a:pt x="66" y="8"/>
                    <a:pt x="66" y="8"/>
                    <a:pt x="66" y="8"/>
                  </a:cubicBezTo>
                  <a:cubicBezTo>
                    <a:pt x="67" y="7"/>
                    <a:pt x="68" y="7"/>
                    <a:pt x="70" y="7"/>
                  </a:cubicBezTo>
                  <a:cubicBezTo>
                    <a:pt x="75" y="7"/>
                    <a:pt x="78" y="8"/>
                    <a:pt x="80" y="12"/>
                  </a:cubicBezTo>
                  <a:cubicBezTo>
                    <a:pt x="83" y="15"/>
                    <a:pt x="84" y="19"/>
                    <a:pt x="84" y="25"/>
                  </a:cubicBezTo>
                  <a:cubicBezTo>
                    <a:pt x="84" y="26"/>
                    <a:pt x="84" y="26"/>
                    <a:pt x="84" y="26"/>
                  </a:cubicBezTo>
                  <a:cubicBezTo>
                    <a:pt x="84" y="33"/>
                    <a:pt x="83" y="40"/>
                    <a:pt x="81" y="45"/>
                  </a:cubicBezTo>
                  <a:cubicBezTo>
                    <a:pt x="79" y="50"/>
                    <a:pt x="76" y="54"/>
                    <a:pt x="73" y="56"/>
                  </a:cubicBezTo>
                  <a:cubicBezTo>
                    <a:pt x="71" y="58"/>
                    <a:pt x="68" y="59"/>
                    <a:pt x="66" y="59"/>
                  </a:cubicBezTo>
                  <a:cubicBezTo>
                    <a:pt x="64" y="59"/>
                    <a:pt x="62" y="59"/>
                    <a:pt x="60" y="58"/>
                  </a:cubicBezTo>
                  <a:cubicBezTo>
                    <a:pt x="60" y="58"/>
                    <a:pt x="60" y="58"/>
                    <a:pt x="60" y="58"/>
                  </a:cubicBezTo>
                  <a:cubicBezTo>
                    <a:pt x="60" y="65"/>
                    <a:pt x="60" y="65"/>
                    <a:pt x="60" y="65"/>
                  </a:cubicBezTo>
                  <a:cubicBezTo>
                    <a:pt x="61" y="67"/>
                    <a:pt x="63" y="67"/>
                    <a:pt x="65" y="67"/>
                  </a:cubicBezTo>
                  <a:cubicBezTo>
                    <a:pt x="73" y="67"/>
                    <a:pt x="79" y="61"/>
                    <a:pt x="83" y="49"/>
                  </a:cubicBezTo>
                  <a:cubicBezTo>
                    <a:pt x="83" y="48"/>
                    <a:pt x="84" y="48"/>
                    <a:pt x="84" y="48"/>
                  </a:cubicBezTo>
                  <a:cubicBezTo>
                    <a:pt x="85" y="48"/>
                    <a:pt x="85" y="48"/>
                    <a:pt x="85" y="49"/>
                  </a:cubicBezTo>
                  <a:cubicBezTo>
                    <a:pt x="85" y="56"/>
                    <a:pt x="86" y="62"/>
                    <a:pt x="87" y="66"/>
                  </a:cubicBezTo>
                  <a:cubicBezTo>
                    <a:pt x="95" y="66"/>
                    <a:pt x="95" y="66"/>
                    <a:pt x="95" y="66"/>
                  </a:cubicBezTo>
                  <a:cubicBezTo>
                    <a:pt x="95" y="65"/>
                    <a:pt x="95" y="65"/>
                    <a:pt x="95" y="65"/>
                  </a:cubicBezTo>
                  <a:cubicBezTo>
                    <a:pt x="93" y="58"/>
                    <a:pt x="92" y="50"/>
                    <a:pt x="92" y="42"/>
                  </a:cubicBezTo>
                  <a:moveTo>
                    <a:pt x="52" y="59"/>
                  </a:moveTo>
                  <a:cubicBezTo>
                    <a:pt x="48" y="59"/>
                    <a:pt x="48" y="59"/>
                    <a:pt x="48" y="59"/>
                  </a:cubicBezTo>
                  <a:cubicBezTo>
                    <a:pt x="45" y="59"/>
                    <a:pt x="44" y="57"/>
                    <a:pt x="44" y="53"/>
                  </a:cubicBezTo>
                  <a:cubicBezTo>
                    <a:pt x="44" y="28"/>
                    <a:pt x="44" y="28"/>
                    <a:pt x="44" y="28"/>
                  </a:cubicBezTo>
                  <a:cubicBezTo>
                    <a:pt x="44" y="19"/>
                    <a:pt x="41" y="11"/>
                    <a:pt x="35" y="6"/>
                  </a:cubicBezTo>
                  <a:cubicBezTo>
                    <a:pt x="30" y="2"/>
                    <a:pt x="24" y="0"/>
                    <a:pt x="16" y="0"/>
                  </a:cubicBezTo>
                  <a:cubicBezTo>
                    <a:pt x="11" y="0"/>
                    <a:pt x="6" y="0"/>
                    <a:pt x="2" y="2"/>
                  </a:cubicBezTo>
                  <a:cubicBezTo>
                    <a:pt x="2" y="9"/>
                    <a:pt x="2" y="9"/>
                    <a:pt x="2" y="9"/>
                  </a:cubicBezTo>
                  <a:cubicBezTo>
                    <a:pt x="3" y="9"/>
                    <a:pt x="3" y="9"/>
                    <a:pt x="3" y="9"/>
                  </a:cubicBezTo>
                  <a:cubicBezTo>
                    <a:pt x="6" y="8"/>
                    <a:pt x="10" y="7"/>
                    <a:pt x="15" y="7"/>
                  </a:cubicBezTo>
                  <a:cubicBezTo>
                    <a:pt x="29" y="7"/>
                    <a:pt x="36" y="15"/>
                    <a:pt x="36" y="31"/>
                  </a:cubicBezTo>
                  <a:cubicBezTo>
                    <a:pt x="36" y="53"/>
                    <a:pt x="36" y="53"/>
                    <a:pt x="36" y="53"/>
                  </a:cubicBezTo>
                  <a:cubicBezTo>
                    <a:pt x="36" y="56"/>
                    <a:pt x="36" y="58"/>
                    <a:pt x="37" y="59"/>
                  </a:cubicBezTo>
                  <a:cubicBezTo>
                    <a:pt x="0" y="59"/>
                    <a:pt x="0" y="59"/>
                    <a:pt x="0" y="59"/>
                  </a:cubicBezTo>
                  <a:cubicBezTo>
                    <a:pt x="0" y="66"/>
                    <a:pt x="0" y="66"/>
                    <a:pt x="0" y="66"/>
                  </a:cubicBezTo>
                  <a:cubicBezTo>
                    <a:pt x="52" y="66"/>
                    <a:pt x="52" y="66"/>
                    <a:pt x="52" y="66"/>
                  </a:cubicBezTo>
                  <a:lnTo>
                    <a:pt x="52" y="59"/>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grpSp>
    </p:spTree>
    <p:extLst>
      <p:ext uri="{BB962C8B-B14F-4D97-AF65-F5344CB8AC3E}">
        <p14:creationId xmlns:p14="http://schemas.microsoft.com/office/powerpoint/2010/main" val="3048518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1F33F5C-10A7-419D-A7B6-D8F5FD4DE9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09203" y="603420"/>
            <a:ext cx="1909601" cy="632964"/>
          </a:xfrm>
          <a:prstGeom prst="rect">
            <a:avLst/>
          </a:prstGeom>
        </p:spPr>
      </p:pic>
      <p:sp>
        <p:nvSpPr>
          <p:cNvPr id="67" name="Freeform: Shape 66">
            <a:extLst>
              <a:ext uri="{FF2B5EF4-FFF2-40B4-BE49-F238E27FC236}">
                <a16:creationId xmlns:a16="http://schemas.microsoft.com/office/drawing/2014/main" id="{C7CF1B05-9F4D-40A5-A7B1-38A66E024E1C}"/>
              </a:ext>
            </a:extLst>
          </p:cNvPr>
          <p:cNvSpPr/>
          <p:nvPr userDrawn="1"/>
        </p:nvSpPr>
        <p:spPr>
          <a:xfrm>
            <a:off x="3840480" y="1840110"/>
            <a:ext cx="5303520" cy="5017890"/>
          </a:xfrm>
          <a:custGeom>
            <a:avLst/>
            <a:gdLst>
              <a:gd name="connsiteX0" fmla="*/ 0 w 7071360"/>
              <a:gd name="connsiteY0" fmla="*/ 0 h 5017890"/>
              <a:gd name="connsiteX1" fmla="*/ 7071360 w 7071360"/>
              <a:gd name="connsiteY1" fmla="*/ 0 h 5017890"/>
              <a:gd name="connsiteX2" fmla="*/ 7071360 w 7071360"/>
              <a:gd name="connsiteY2" fmla="*/ 5017890 h 5017890"/>
              <a:gd name="connsiteX3" fmla="*/ 2050060 w 7071360"/>
              <a:gd name="connsiteY3" fmla="*/ 5017890 h 5017890"/>
              <a:gd name="connsiteX4" fmla="*/ 0 w 7071360"/>
              <a:gd name="connsiteY4" fmla="*/ 3903628 h 5017890"/>
              <a:gd name="connsiteX5" fmla="*/ 0 w 7071360"/>
              <a:gd name="connsiteY5" fmla="*/ 0 h 501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1360" h="5017890">
                <a:moveTo>
                  <a:pt x="0" y="0"/>
                </a:moveTo>
                <a:lnTo>
                  <a:pt x="7071360" y="0"/>
                </a:lnTo>
                <a:lnTo>
                  <a:pt x="7071360" y="5017890"/>
                </a:lnTo>
                <a:lnTo>
                  <a:pt x="2050060" y="5017890"/>
                </a:lnTo>
                <a:lnTo>
                  <a:pt x="0" y="3903628"/>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4572000" y="2118837"/>
            <a:ext cx="4220872" cy="2387600"/>
          </a:xfrm>
        </p:spPr>
        <p:txBody>
          <a:bodyPr anchor="b">
            <a:normAutofit/>
          </a:bodyPr>
          <a:lstStyle>
            <a:lvl1pPr algn="r" rtl="1">
              <a:defRPr sz="3300" b="1">
                <a:solidFill>
                  <a:schemeClr val="tx1"/>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7B9CDE13-FEF2-43B7-810A-8EF488D11322}"/>
              </a:ext>
            </a:extLst>
          </p:cNvPr>
          <p:cNvSpPr>
            <a:spLocks noGrp="1"/>
          </p:cNvSpPr>
          <p:nvPr>
            <p:ph type="subTitle" idx="1"/>
          </p:nvPr>
        </p:nvSpPr>
        <p:spPr>
          <a:xfrm>
            <a:off x="4572000" y="4598512"/>
            <a:ext cx="4220872" cy="1655762"/>
          </a:xfrm>
        </p:spPr>
        <p:txBody>
          <a:bodyPr/>
          <a:lstStyle>
            <a:lvl1pPr marL="0" indent="0" algn="r" rtl="1">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7" name="Freeform: Shape 56">
            <a:extLst>
              <a:ext uri="{FF2B5EF4-FFF2-40B4-BE49-F238E27FC236}">
                <a16:creationId xmlns:a16="http://schemas.microsoft.com/office/drawing/2014/main" id="{D98B74B4-99AD-4A7C-8C25-EB2620233D5E}"/>
              </a:ext>
            </a:extLst>
          </p:cNvPr>
          <p:cNvSpPr/>
          <p:nvPr userDrawn="1"/>
        </p:nvSpPr>
        <p:spPr>
          <a:xfrm rot="1804764">
            <a:off x="-653018" y="805826"/>
            <a:ext cx="5356296" cy="3313804"/>
          </a:xfrm>
          <a:custGeom>
            <a:avLst/>
            <a:gdLst>
              <a:gd name="connsiteX0" fmla="*/ 0 w 7141728"/>
              <a:gd name="connsiteY0" fmla="*/ 879151 h 3313804"/>
              <a:gd name="connsiteX1" fmla="*/ 1517874 w 7141728"/>
              <a:gd name="connsiteY1" fmla="*/ 0 h 3313804"/>
              <a:gd name="connsiteX2" fmla="*/ 5222375 w 7141728"/>
              <a:gd name="connsiteY2" fmla="*/ 0 h 3313804"/>
              <a:gd name="connsiteX3" fmla="*/ 7141728 w 7141728"/>
              <a:gd name="connsiteY3" fmla="*/ 3313804 h 3313804"/>
              <a:gd name="connsiteX4" fmla="*/ 1410150 w 7141728"/>
              <a:gd name="connsiteY4" fmla="*/ 3313804 h 3313804"/>
              <a:gd name="connsiteX5" fmla="*/ 0 w 7141728"/>
              <a:gd name="connsiteY5" fmla="*/ 879151 h 331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41728" h="3313804">
                <a:moveTo>
                  <a:pt x="0" y="879151"/>
                </a:moveTo>
                <a:lnTo>
                  <a:pt x="1517874" y="0"/>
                </a:lnTo>
                <a:lnTo>
                  <a:pt x="5222375" y="0"/>
                </a:lnTo>
                <a:lnTo>
                  <a:pt x="7141728" y="3313804"/>
                </a:lnTo>
                <a:lnTo>
                  <a:pt x="1410150" y="3313804"/>
                </a:lnTo>
                <a:lnTo>
                  <a:pt x="0" y="879151"/>
                </a:lnTo>
                <a:close/>
              </a:path>
            </a:pathLst>
          </a:custGeom>
          <a:gradFill>
            <a:gsLst>
              <a:gs pos="0">
                <a:schemeClr val="accent1"/>
              </a:gs>
              <a:gs pos="9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dirty="0"/>
          </a:p>
        </p:txBody>
      </p:sp>
      <p:sp>
        <p:nvSpPr>
          <p:cNvPr id="59" name="Freeform: Shape 58">
            <a:extLst>
              <a:ext uri="{FF2B5EF4-FFF2-40B4-BE49-F238E27FC236}">
                <a16:creationId xmlns:a16="http://schemas.microsoft.com/office/drawing/2014/main" id="{C319EB4D-78A8-42EA-BA8E-37463134DDF5}"/>
              </a:ext>
            </a:extLst>
          </p:cNvPr>
          <p:cNvSpPr/>
          <p:nvPr userDrawn="1"/>
        </p:nvSpPr>
        <p:spPr>
          <a:xfrm>
            <a:off x="0" y="1840111"/>
            <a:ext cx="3719787" cy="5017891"/>
          </a:xfrm>
          <a:custGeom>
            <a:avLst/>
            <a:gdLst>
              <a:gd name="connsiteX0" fmla="*/ 4959716 w 4959716"/>
              <a:gd name="connsiteY0" fmla="*/ 0 h 5017891"/>
              <a:gd name="connsiteX1" fmla="*/ 4959716 w 4959716"/>
              <a:gd name="connsiteY1" fmla="*/ 3831595 h 5017891"/>
              <a:gd name="connsiteX2" fmla="*/ 2911551 w 4959716"/>
              <a:gd name="connsiteY2" fmla="*/ 5017891 h 5017891"/>
              <a:gd name="connsiteX3" fmla="*/ 0 w 4959716"/>
              <a:gd name="connsiteY3" fmla="*/ 5017891 h 5017891"/>
              <a:gd name="connsiteX4" fmla="*/ 0 w 4959716"/>
              <a:gd name="connsiteY4" fmla="*/ 2872665 h 5017891"/>
              <a:gd name="connsiteX5" fmla="*/ 4959716 w 4959716"/>
              <a:gd name="connsiteY5" fmla="*/ 0 h 501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9716" h="5017891">
                <a:moveTo>
                  <a:pt x="4959716" y="0"/>
                </a:moveTo>
                <a:lnTo>
                  <a:pt x="4959716" y="3831595"/>
                </a:lnTo>
                <a:lnTo>
                  <a:pt x="2911551" y="5017891"/>
                </a:lnTo>
                <a:lnTo>
                  <a:pt x="0" y="5017891"/>
                </a:lnTo>
                <a:lnTo>
                  <a:pt x="0" y="2872665"/>
                </a:lnTo>
                <a:lnTo>
                  <a:pt x="4959716" y="0"/>
                </a:lnTo>
                <a:close/>
              </a:path>
            </a:pathLst>
          </a:custGeom>
          <a:blipFill>
            <a:blip r:embed="rId3"/>
            <a:srcRect/>
            <a:stretch>
              <a:fillRect l="-25856" r="-258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11" name="TextBox 10">
            <a:extLst>
              <a:ext uri="{FF2B5EF4-FFF2-40B4-BE49-F238E27FC236}">
                <a16:creationId xmlns:a16="http://schemas.microsoft.com/office/drawing/2014/main" id="{AB1F3FB2-A82D-4413-90FC-6B07B0FB4616}"/>
              </a:ext>
            </a:extLst>
          </p:cNvPr>
          <p:cNvSpPr txBox="1"/>
          <p:nvPr userDrawn="1"/>
        </p:nvSpPr>
        <p:spPr>
          <a:xfrm rot="19800000">
            <a:off x="869603" y="2841439"/>
            <a:ext cx="2311052" cy="230832"/>
          </a:xfrm>
          <a:prstGeom prst="rect">
            <a:avLst/>
          </a:prstGeom>
          <a:noFill/>
        </p:spPr>
        <p:txBody>
          <a:bodyPr wrap="square" rtlCol="0">
            <a:spAutoFit/>
          </a:bodyPr>
          <a:lstStyle/>
          <a:p>
            <a:pPr algn="r" rtl="1"/>
            <a:r>
              <a:rPr lang="he-IL" sz="900" dirty="0">
                <a:solidFill>
                  <a:schemeClr val="bg1"/>
                </a:solidFill>
              </a:rPr>
              <a:t>כשמשנים פרספקטיבה, מגלים עולמות.</a:t>
            </a:r>
            <a:endParaRPr lang="en-US" sz="900" dirty="0">
              <a:solidFill>
                <a:schemeClr val="bg1"/>
              </a:solidFill>
            </a:endParaRPr>
          </a:p>
        </p:txBody>
      </p:sp>
    </p:spTree>
    <p:extLst>
      <p:ext uri="{BB962C8B-B14F-4D97-AF65-F5344CB8AC3E}">
        <p14:creationId xmlns:p14="http://schemas.microsoft.com/office/powerpoint/2010/main" val="428289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C9159B83-535A-4D9E-A58F-5ACF12D9C94D}"/>
              </a:ext>
            </a:extLst>
          </p:cNvPr>
          <p:cNvSpPr/>
          <p:nvPr userDrawn="1"/>
        </p:nvSpPr>
        <p:spPr>
          <a:xfrm rot="10800000">
            <a:off x="2628900" y="-2"/>
            <a:ext cx="6515100" cy="5029201"/>
          </a:xfrm>
          <a:prstGeom prst="rtTriangle">
            <a:avLst/>
          </a:prstGeom>
          <a:blipFill dpi="0" rotWithShape="0">
            <a:blip r:embed="rId2"/>
            <a:srcRect/>
            <a:stretch>
              <a:fillRect t="-7594" b="-759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262890" y="1396207"/>
            <a:ext cx="4016175" cy="2387600"/>
          </a:xfrm>
        </p:spPr>
        <p:txBody>
          <a:bodyPr anchor="b">
            <a:normAutofit/>
          </a:bodyPr>
          <a:lstStyle>
            <a:lvl1pPr algn="r" rtl="1">
              <a:defRPr sz="3300" b="1">
                <a:solidFill>
                  <a:schemeClr val="tx1"/>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7B9CDE13-FEF2-43B7-810A-8EF488D11322}"/>
              </a:ext>
            </a:extLst>
          </p:cNvPr>
          <p:cNvSpPr>
            <a:spLocks noGrp="1"/>
          </p:cNvSpPr>
          <p:nvPr>
            <p:ph type="subTitle" idx="1"/>
          </p:nvPr>
        </p:nvSpPr>
        <p:spPr>
          <a:xfrm>
            <a:off x="262890" y="3875882"/>
            <a:ext cx="4016175" cy="1655762"/>
          </a:xfrm>
        </p:spPr>
        <p:txBody>
          <a:bodyPr/>
          <a:lstStyle>
            <a:lvl1pPr marL="0" indent="0" algn="r" rtl="1">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6" name="Right Triangle 5">
            <a:extLst>
              <a:ext uri="{FF2B5EF4-FFF2-40B4-BE49-F238E27FC236}">
                <a16:creationId xmlns:a16="http://schemas.microsoft.com/office/drawing/2014/main" id="{F5EAE63C-EC70-4AEF-966F-C58F24C3D247}"/>
              </a:ext>
            </a:extLst>
          </p:cNvPr>
          <p:cNvSpPr/>
          <p:nvPr userDrawn="1"/>
        </p:nvSpPr>
        <p:spPr>
          <a:xfrm>
            <a:off x="0" y="4681772"/>
            <a:ext cx="3383280" cy="2176229"/>
          </a:xfrm>
          <a:prstGeom prst="rtTriangle">
            <a:avLst/>
          </a:prstGeom>
          <a:gradFill>
            <a:gsLst>
              <a:gs pos="0">
                <a:schemeClr val="accent1"/>
              </a:gs>
              <a:gs pos="9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15" name="Freeform: Shape 14">
            <a:extLst>
              <a:ext uri="{FF2B5EF4-FFF2-40B4-BE49-F238E27FC236}">
                <a16:creationId xmlns:a16="http://schemas.microsoft.com/office/drawing/2014/main" id="{514C1BE3-7F4A-485C-B102-FAFA21DB3143}"/>
              </a:ext>
            </a:extLst>
          </p:cNvPr>
          <p:cNvSpPr/>
          <p:nvPr userDrawn="1"/>
        </p:nvSpPr>
        <p:spPr>
          <a:xfrm>
            <a:off x="4432327" y="2599736"/>
            <a:ext cx="2394323" cy="3728034"/>
          </a:xfrm>
          <a:custGeom>
            <a:avLst/>
            <a:gdLst>
              <a:gd name="connsiteX0" fmla="*/ 0 w 3453719"/>
              <a:gd name="connsiteY0" fmla="*/ 0 h 4033160"/>
              <a:gd name="connsiteX1" fmla="*/ 3453719 w 3453719"/>
              <a:gd name="connsiteY1" fmla="*/ 1994006 h 4033160"/>
              <a:gd name="connsiteX2" fmla="*/ 3453719 w 3453719"/>
              <a:gd name="connsiteY2" fmla="*/ 4033160 h 4033160"/>
              <a:gd name="connsiteX3" fmla="*/ 0 w 3453719"/>
              <a:gd name="connsiteY3" fmla="*/ 2039155 h 4033160"/>
              <a:gd name="connsiteX4" fmla="*/ 0 w 3453719"/>
              <a:gd name="connsiteY4" fmla="*/ 0 h 4033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3719" h="4033160">
                <a:moveTo>
                  <a:pt x="0" y="0"/>
                </a:moveTo>
                <a:lnTo>
                  <a:pt x="3453719" y="1994006"/>
                </a:lnTo>
                <a:lnTo>
                  <a:pt x="3453719" y="4033160"/>
                </a:lnTo>
                <a:lnTo>
                  <a:pt x="0" y="2039155"/>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0" name="Freeform: Shape 29">
            <a:extLst>
              <a:ext uri="{FF2B5EF4-FFF2-40B4-BE49-F238E27FC236}">
                <a16:creationId xmlns:a16="http://schemas.microsoft.com/office/drawing/2014/main" id="{1C61DD3E-49D8-49B9-B808-72AC8DE26438}"/>
              </a:ext>
            </a:extLst>
          </p:cNvPr>
          <p:cNvSpPr/>
          <p:nvPr userDrawn="1"/>
        </p:nvSpPr>
        <p:spPr>
          <a:xfrm>
            <a:off x="6401079" y="1505078"/>
            <a:ext cx="2742921" cy="4311532"/>
          </a:xfrm>
          <a:custGeom>
            <a:avLst/>
            <a:gdLst>
              <a:gd name="connsiteX0" fmla="*/ 3657228 w 3657228"/>
              <a:gd name="connsiteY0" fmla="*/ 0 h 4311532"/>
              <a:gd name="connsiteX1" fmla="*/ 3657228 w 3657228"/>
              <a:gd name="connsiteY1" fmla="*/ 2470756 h 4311532"/>
              <a:gd name="connsiteX2" fmla="*/ 0 w 3657228"/>
              <a:gd name="connsiteY2" fmla="*/ 4311532 h 4311532"/>
              <a:gd name="connsiteX3" fmla="*/ 0 w 3657228"/>
              <a:gd name="connsiteY3" fmla="*/ 1840777 h 4311532"/>
              <a:gd name="connsiteX4" fmla="*/ 3657228 w 3657228"/>
              <a:gd name="connsiteY4" fmla="*/ 0 h 4311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228" h="4311532">
                <a:moveTo>
                  <a:pt x="3657228" y="0"/>
                </a:moveTo>
                <a:lnTo>
                  <a:pt x="3657228" y="2470756"/>
                </a:lnTo>
                <a:lnTo>
                  <a:pt x="0" y="4311532"/>
                </a:lnTo>
                <a:lnTo>
                  <a:pt x="0" y="1840777"/>
                </a:lnTo>
                <a:lnTo>
                  <a:pt x="3657228" y="0"/>
                </a:lnTo>
                <a:close/>
              </a:path>
            </a:pathLst>
          </a:custGeom>
          <a:gradFill>
            <a:gsLst>
              <a:gs pos="0">
                <a:schemeClr val="accent1"/>
              </a:gs>
              <a:gs pos="10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20" name="TextBox 19">
            <a:extLst>
              <a:ext uri="{FF2B5EF4-FFF2-40B4-BE49-F238E27FC236}">
                <a16:creationId xmlns:a16="http://schemas.microsoft.com/office/drawing/2014/main" id="{149EAC89-020F-4B82-B325-66CECBC276E8}"/>
              </a:ext>
            </a:extLst>
          </p:cNvPr>
          <p:cNvSpPr txBox="1"/>
          <p:nvPr userDrawn="1"/>
        </p:nvSpPr>
        <p:spPr>
          <a:xfrm rot="1800000">
            <a:off x="4329454" y="3101880"/>
            <a:ext cx="2311052" cy="230832"/>
          </a:xfrm>
          <a:prstGeom prst="rect">
            <a:avLst/>
          </a:prstGeom>
          <a:noFill/>
        </p:spPr>
        <p:txBody>
          <a:bodyPr wrap="square" rtlCol="0">
            <a:spAutoFit/>
          </a:bodyPr>
          <a:lstStyle/>
          <a:p>
            <a:pPr algn="ctr" rtl="1"/>
            <a:r>
              <a:rPr lang="he-IL" sz="900" dirty="0">
                <a:solidFill>
                  <a:schemeClr val="accent1"/>
                </a:solidFill>
              </a:rPr>
              <a:t>כשמשנים פרספקטיבה, מגלים עולמות.</a:t>
            </a:r>
            <a:endParaRPr lang="en-US" sz="900" dirty="0">
              <a:solidFill>
                <a:schemeClr val="accent1"/>
              </a:solidFill>
            </a:endParaRPr>
          </a:p>
        </p:txBody>
      </p:sp>
      <p:grpSp>
        <p:nvGrpSpPr>
          <p:cNvPr id="31" name="Group 30">
            <a:extLst>
              <a:ext uri="{FF2B5EF4-FFF2-40B4-BE49-F238E27FC236}">
                <a16:creationId xmlns:a16="http://schemas.microsoft.com/office/drawing/2014/main" id="{70800AEC-3DA1-41E6-B7D3-27471A5FF128}"/>
              </a:ext>
            </a:extLst>
          </p:cNvPr>
          <p:cNvGrpSpPr/>
          <p:nvPr userDrawn="1"/>
        </p:nvGrpSpPr>
        <p:grpSpPr>
          <a:xfrm>
            <a:off x="223839" y="6093212"/>
            <a:ext cx="1565818" cy="520314"/>
            <a:chOff x="298451" y="5978525"/>
            <a:chExt cx="2547937" cy="635001"/>
          </a:xfrm>
        </p:grpSpPr>
        <p:sp>
          <p:nvSpPr>
            <p:cNvPr id="32" name="AutoShape 3">
              <a:extLst>
                <a:ext uri="{FF2B5EF4-FFF2-40B4-BE49-F238E27FC236}">
                  <a16:creationId xmlns:a16="http://schemas.microsoft.com/office/drawing/2014/main" id="{B5120410-58EC-49BE-ADC7-6D7578C956F4}"/>
                </a:ext>
              </a:extLst>
            </p:cNvPr>
            <p:cNvSpPr>
              <a:spLocks noChangeAspect="1" noChangeArrowheads="1" noTextEdit="1"/>
            </p:cNvSpPr>
            <p:nvPr userDrawn="1"/>
          </p:nvSpPr>
          <p:spPr bwMode="auto">
            <a:xfrm>
              <a:off x="300038" y="5978525"/>
              <a:ext cx="2546350"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sp>
          <p:nvSpPr>
            <p:cNvPr id="33" name="Oval 5">
              <a:extLst>
                <a:ext uri="{FF2B5EF4-FFF2-40B4-BE49-F238E27FC236}">
                  <a16:creationId xmlns:a16="http://schemas.microsoft.com/office/drawing/2014/main" id="{B06CE83A-2076-4396-8215-3D5A2934B792}"/>
                </a:ext>
              </a:extLst>
            </p:cNvPr>
            <p:cNvSpPr>
              <a:spLocks noChangeArrowheads="1"/>
            </p:cNvSpPr>
            <p:nvPr userDrawn="1"/>
          </p:nvSpPr>
          <p:spPr bwMode="auto">
            <a:xfrm>
              <a:off x="2214563" y="5980113"/>
              <a:ext cx="630238" cy="6334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34" name="Freeform 6">
              <a:extLst>
                <a:ext uri="{FF2B5EF4-FFF2-40B4-BE49-F238E27FC236}">
                  <a16:creationId xmlns:a16="http://schemas.microsoft.com/office/drawing/2014/main" id="{053685E2-5882-448F-9CCA-7BD244DDDDCD}"/>
                </a:ext>
              </a:extLst>
            </p:cNvPr>
            <p:cNvSpPr>
              <a:spLocks/>
            </p:cNvSpPr>
            <p:nvPr userDrawn="1"/>
          </p:nvSpPr>
          <p:spPr bwMode="auto">
            <a:xfrm>
              <a:off x="2557463" y="6362700"/>
              <a:ext cx="98425" cy="146050"/>
            </a:xfrm>
            <a:custGeom>
              <a:avLst/>
              <a:gdLst>
                <a:gd name="T0" fmla="*/ 62 w 62"/>
                <a:gd name="T1" fmla="*/ 91 h 91"/>
                <a:gd name="T2" fmla="*/ 52 w 62"/>
                <a:gd name="T3" fmla="*/ 11 h 91"/>
                <a:gd name="T4" fmla="*/ 30 w 62"/>
                <a:gd name="T5" fmla="*/ 0 h 91"/>
                <a:gd name="T6" fmla="*/ 18 w 62"/>
                <a:gd name="T7" fmla="*/ 91 h 91"/>
                <a:gd name="T8" fmla="*/ 62 w 62"/>
                <a:gd name="T9" fmla="*/ 91 h 91"/>
              </a:gdLst>
              <a:ahLst/>
              <a:cxnLst>
                <a:cxn ang="0">
                  <a:pos x="T0" y="T1"/>
                </a:cxn>
                <a:cxn ang="0">
                  <a:pos x="T2" y="T3"/>
                </a:cxn>
                <a:cxn ang="0">
                  <a:pos x="T4" y="T5"/>
                </a:cxn>
                <a:cxn ang="0">
                  <a:pos x="T6" y="T7"/>
                </a:cxn>
                <a:cxn ang="0">
                  <a:pos x="T8" y="T9"/>
                </a:cxn>
              </a:cxnLst>
              <a:rect l="0" t="0" r="r" b="b"/>
              <a:pathLst>
                <a:path w="62" h="91">
                  <a:moveTo>
                    <a:pt x="62" y="91"/>
                  </a:moveTo>
                  <a:cubicBezTo>
                    <a:pt x="30" y="73"/>
                    <a:pt x="33" y="38"/>
                    <a:pt x="52" y="11"/>
                  </a:cubicBezTo>
                  <a:cubicBezTo>
                    <a:pt x="30" y="0"/>
                    <a:pt x="30" y="0"/>
                    <a:pt x="30" y="0"/>
                  </a:cubicBezTo>
                  <a:cubicBezTo>
                    <a:pt x="2" y="19"/>
                    <a:pt x="0" y="66"/>
                    <a:pt x="18" y="91"/>
                  </a:cubicBezTo>
                  <a:lnTo>
                    <a:pt x="62" y="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35" name="Freeform 7">
              <a:extLst>
                <a:ext uri="{FF2B5EF4-FFF2-40B4-BE49-F238E27FC236}">
                  <a16:creationId xmlns:a16="http://schemas.microsoft.com/office/drawing/2014/main" id="{95A6AC51-BBB4-43B1-9918-38995B2116D5}"/>
                </a:ext>
              </a:extLst>
            </p:cNvPr>
            <p:cNvSpPr>
              <a:spLocks/>
            </p:cNvSpPr>
            <p:nvPr userDrawn="1"/>
          </p:nvSpPr>
          <p:spPr bwMode="auto">
            <a:xfrm>
              <a:off x="2289176" y="6064250"/>
              <a:ext cx="361950" cy="444500"/>
            </a:xfrm>
            <a:custGeom>
              <a:avLst/>
              <a:gdLst>
                <a:gd name="T0" fmla="*/ 132 w 228"/>
                <a:gd name="T1" fmla="*/ 277 h 277"/>
                <a:gd name="T2" fmla="*/ 174 w 228"/>
                <a:gd name="T3" fmla="*/ 277 h 277"/>
                <a:gd name="T4" fmla="*/ 173 w 228"/>
                <a:gd name="T5" fmla="*/ 203 h 277"/>
                <a:gd name="T6" fmla="*/ 227 w 228"/>
                <a:gd name="T7" fmla="*/ 120 h 277"/>
                <a:gd name="T8" fmla="*/ 135 w 228"/>
                <a:gd name="T9" fmla="*/ 0 h 277"/>
                <a:gd name="T10" fmla="*/ 130 w 228"/>
                <a:gd name="T11" fmla="*/ 195 h 277"/>
                <a:gd name="T12" fmla="*/ 137 w 228"/>
                <a:gd name="T13" fmla="*/ 179 h 277"/>
                <a:gd name="T14" fmla="*/ 146 w 228"/>
                <a:gd name="T15" fmla="*/ 165 h 277"/>
                <a:gd name="T16" fmla="*/ 148 w 228"/>
                <a:gd name="T17" fmla="*/ 22 h 277"/>
                <a:gd name="T18" fmla="*/ 194 w 228"/>
                <a:gd name="T19" fmla="*/ 117 h 277"/>
                <a:gd name="T20" fmla="*/ 148 w 228"/>
                <a:gd name="T21" fmla="*/ 181 h 277"/>
                <a:gd name="T22" fmla="*/ 132 w 228"/>
                <a:gd name="T23" fmla="*/ 277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8" h="277">
                  <a:moveTo>
                    <a:pt x="132" y="277"/>
                  </a:moveTo>
                  <a:cubicBezTo>
                    <a:pt x="174" y="277"/>
                    <a:pt x="174" y="277"/>
                    <a:pt x="174" y="277"/>
                  </a:cubicBezTo>
                  <a:cubicBezTo>
                    <a:pt x="163" y="255"/>
                    <a:pt x="164" y="226"/>
                    <a:pt x="173" y="203"/>
                  </a:cubicBezTo>
                  <a:cubicBezTo>
                    <a:pt x="187" y="174"/>
                    <a:pt x="228" y="157"/>
                    <a:pt x="227" y="120"/>
                  </a:cubicBezTo>
                  <a:cubicBezTo>
                    <a:pt x="225" y="70"/>
                    <a:pt x="176" y="23"/>
                    <a:pt x="135" y="0"/>
                  </a:cubicBezTo>
                  <a:cubicBezTo>
                    <a:pt x="165" y="58"/>
                    <a:pt x="0" y="129"/>
                    <a:pt x="130" y="195"/>
                  </a:cubicBezTo>
                  <a:cubicBezTo>
                    <a:pt x="130" y="195"/>
                    <a:pt x="134" y="185"/>
                    <a:pt x="137" y="179"/>
                  </a:cubicBezTo>
                  <a:cubicBezTo>
                    <a:pt x="140" y="173"/>
                    <a:pt x="146" y="165"/>
                    <a:pt x="146" y="165"/>
                  </a:cubicBezTo>
                  <a:cubicBezTo>
                    <a:pt x="68" y="129"/>
                    <a:pt x="154" y="77"/>
                    <a:pt x="148" y="22"/>
                  </a:cubicBezTo>
                  <a:cubicBezTo>
                    <a:pt x="167" y="43"/>
                    <a:pt x="197" y="87"/>
                    <a:pt x="194" y="117"/>
                  </a:cubicBezTo>
                  <a:cubicBezTo>
                    <a:pt x="191" y="147"/>
                    <a:pt x="163" y="159"/>
                    <a:pt x="148" y="181"/>
                  </a:cubicBezTo>
                  <a:cubicBezTo>
                    <a:pt x="132" y="204"/>
                    <a:pt x="129" y="245"/>
                    <a:pt x="132" y="277"/>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36" name="Freeform 8">
              <a:extLst>
                <a:ext uri="{FF2B5EF4-FFF2-40B4-BE49-F238E27FC236}">
                  <a16:creationId xmlns:a16="http://schemas.microsoft.com/office/drawing/2014/main" id="{E15C8CE4-0294-4F2F-BF4A-8A286F2F41B6}"/>
                </a:ext>
              </a:extLst>
            </p:cNvPr>
            <p:cNvSpPr>
              <a:spLocks/>
            </p:cNvSpPr>
            <p:nvPr userDrawn="1"/>
          </p:nvSpPr>
          <p:spPr bwMode="auto">
            <a:xfrm>
              <a:off x="2405063" y="6353175"/>
              <a:ext cx="85725" cy="155575"/>
            </a:xfrm>
            <a:custGeom>
              <a:avLst/>
              <a:gdLst>
                <a:gd name="T0" fmla="*/ 54 w 54"/>
                <a:gd name="T1" fmla="*/ 24 h 97"/>
                <a:gd name="T2" fmla="*/ 38 w 54"/>
                <a:gd name="T3" fmla="*/ 16 h 97"/>
                <a:gd name="T4" fmla="*/ 16 w 54"/>
                <a:gd name="T5" fmla="*/ 0 h 97"/>
                <a:gd name="T6" fmla="*/ 0 w 54"/>
                <a:gd name="T7" fmla="*/ 97 h 97"/>
                <a:gd name="T8" fmla="*/ 49 w 54"/>
                <a:gd name="T9" fmla="*/ 97 h 97"/>
                <a:gd name="T10" fmla="*/ 54 w 54"/>
                <a:gd name="T11" fmla="*/ 24 h 97"/>
              </a:gdLst>
              <a:ahLst/>
              <a:cxnLst>
                <a:cxn ang="0">
                  <a:pos x="T0" y="T1"/>
                </a:cxn>
                <a:cxn ang="0">
                  <a:pos x="T2" y="T3"/>
                </a:cxn>
                <a:cxn ang="0">
                  <a:pos x="T4" y="T5"/>
                </a:cxn>
                <a:cxn ang="0">
                  <a:pos x="T6" y="T7"/>
                </a:cxn>
                <a:cxn ang="0">
                  <a:pos x="T8" y="T9"/>
                </a:cxn>
                <a:cxn ang="0">
                  <a:pos x="T10" y="T11"/>
                </a:cxn>
              </a:cxnLst>
              <a:rect l="0" t="0" r="r" b="b"/>
              <a:pathLst>
                <a:path w="54" h="97">
                  <a:moveTo>
                    <a:pt x="54" y="24"/>
                  </a:moveTo>
                  <a:cubicBezTo>
                    <a:pt x="54" y="24"/>
                    <a:pt x="44" y="20"/>
                    <a:pt x="38" y="16"/>
                  </a:cubicBezTo>
                  <a:cubicBezTo>
                    <a:pt x="29" y="10"/>
                    <a:pt x="16" y="0"/>
                    <a:pt x="16" y="0"/>
                  </a:cubicBezTo>
                  <a:cubicBezTo>
                    <a:pt x="25" y="34"/>
                    <a:pt x="26" y="74"/>
                    <a:pt x="0" y="97"/>
                  </a:cubicBezTo>
                  <a:cubicBezTo>
                    <a:pt x="49" y="97"/>
                    <a:pt x="49" y="97"/>
                    <a:pt x="49" y="97"/>
                  </a:cubicBezTo>
                  <a:cubicBezTo>
                    <a:pt x="48" y="69"/>
                    <a:pt x="49" y="48"/>
                    <a:pt x="54" y="24"/>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37" name="Freeform 9">
              <a:extLst>
                <a:ext uri="{FF2B5EF4-FFF2-40B4-BE49-F238E27FC236}">
                  <a16:creationId xmlns:a16="http://schemas.microsoft.com/office/drawing/2014/main" id="{3A4F251D-88CC-4C29-B247-C31F5F3D7906}"/>
                </a:ext>
              </a:extLst>
            </p:cNvPr>
            <p:cNvSpPr>
              <a:spLocks noEditPoints="1"/>
            </p:cNvSpPr>
            <p:nvPr userDrawn="1"/>
          </p:nvSpPr>
          <p:spPr bwMode="auto">
            <a:xfrm>
              <a:off x="298451" y="6451600"/>
              <a:ext cx="1838325" cy="127000"/>
            </a:xfrm>
            <a:custGeom>
              <a:avLst/>
              <a:gdLst>
                <a:gd name="T0" fmla="*/ 1139 w 1157"/>
                <a:gd name="T1" fmla="*/ 53 h 79"/>
                <a:gd name="T2" fmla="*/ 1111 w 1157"/>
                <a:gd name="T3" fmla="*/ 36 h 79"/>
                <a:gd name="T4" fmla="*/ 1115 w 1157"/>
                <a:gd name="T5" fmla="*/ 59 h 79"/>
                <a:gd name="T6" fmla="*/ 1058 w 1157"/>
                <a:gd name="T7" fmla="*/ 55 h 79"/>
                <a:gd name="T8" fmla="*/ 1075 w 1157"/>
                <a:gd name="T9" fmla="*/ 20 h 79"/>
                <a:gd name="T10" fmla="*/ 1068 w 1157"/>
                <a:gd name="T11" fmla="*/ 54 h 79"/>
                <a:gd name="T12" fmla="*/ 1069 w 1157"/>
                <a:gd name="T13" fmla="*/ 73 h 79"/>
                <a:gd name="T14" fmla="*/ 1033 w 1157"/>
                <a:gd name="T15" fmla="*/ 42 h 79"/>
                <a:gd name="T16" fmla="*/ 1020 w 1157"/>
                <a:gd name="T17" fmla="*/ 56 h 79"/>
                <a:gd name="T18" fmla="*/ 967 w 1157"/>
                <a:gd name="T19" fmla="*/ 32 h 79"/>
                <a:gd name="T20" fmla="*/ 985 w 1157"/>
                <a:gd name="T21" fmla="*/ 51 h 79"/>
                <a:gd name="T22" fmla="*/ 909 w 1157"/>
                <a:gd name="T23" fmla="*/ 25 h 79"/>
                <a:gd name="T24" fmla="*/ 910 w 1157"/>
                <a:gd name="T25" fmla="*/ 62 h 79"/>
                <a:gd name="T26" fmla="*/ 858 w 1157"/>
                <a:gd name="T27" fmla="*/ 61 h 79"/>
                <a:gd name="T28" fmla="*/ 883 w 1157"/>
                <a:gd name="T29" fmla="*/ 37 h 79"/>
                <a:gd name="T30" fmla="*/ 851 w 1157"/>
                <a:gd name="T31" fmla="*/ 61 h 79"/>
                <a:gd name="T32" fmla="*/ 829 w 1157"/>
                <a:gd name="T33" fmla="*/ 58 h 79"/>
                <a:gd name="T34" fmla="*/ 843 w 1157"/>
                <a:gd name="T35" fmla="*/ 26 h 79"/>
                <a:gd name="T36" fmla="*/ 802 w 1157"/>
                <a:gd name="T37" fmla="*/ 26 h 79"/>
                <a:gd name="T38" fmla="*/ 799 w 1157"/>
                <a:gd name="T39" fmla="*/ 0 h 79"/>
                <a:gd name="T40" fmla="*/ 785 w 1157"/>
                <a:gd name="T41" fmla="*/ 61 h 79"/>
                <a:gd name="T42" fmla="*/ 758 w 1157"/>
                <a:gd name="T43" fmla="*/ 19 h 79"/>
                <a:gd name="T44" fmla="*/ 697 w 1157"/>
                <a:gd name="T45" fmla="*/ 59 h 79"/>
                <a:gd name="T46" fmla="*/ 718 w 1157"/>
                <a:gd name="T47" fmla="*/ 20 h 79"/>
                <a:gd name="T48" fmla="*/ 682 w 1157"/>
                <a:gd name="T49" fmla="*/ 20 h 79"/>
                <a:gd name="T50" fmla="*/ 665 w 1157"/>
                <a:gd name="T51" fmla="*/ 58 h 79"/>
                <a:gd name="T52" fmla="*/ 679 w 1157"/>
                <a:gd name="T53" fmla="*/ 26 h 79"/>
                <a:gd name="T54" fmla="*/ 645 w 1157"/>
                <a:gd name="T55" fmla="*/ 13 h 79"/>
                <a:gd name="T56" fmla="*/ 649 w 1157"/>
                <a:gd name="T57" fmla="*/ 20 h 79"/>
                <a:gd name="T58" fmla="*/ 630 w 1157"/>
                <a:gd name="T59" fmla="*/ 27 h 79"/>
                <a:gd name="T60" fmla="*/ 610 w 1157"/>
                <a:gd name="T61" fmla="*/ 53 h 79"/>
                <a:gd name="T62" fmla="*/ 604 w 1157"/>
                <a:gd name="T63" fmla="*/ 26 h 79"/>
                <a:gd name="T64" fmla="*/ 585 w 1157"/>
                <a:gd name="T65" fmla="*/ 33 h 79"/>
                <a:gd name="T66" fmla="*/ 576 w 1157"/>
                <a:gd name="T67" fmla="*/ 38 h 79"/>
                <a:gd name="T68" fmla="*/ 549 w 1157"/>
                <a:gd name="T69" fmla="*/ 42 h 79"/>
                <a:gd name="T70" fmla="*/ 525 w 1157"/>
                <a:gd name="T71" fmla="*/ 43 h 79"/>
                <a:gd name="T72" fmla="*/ 489 w 1157"/>
                <a:gd name="T73" fmla="*/ 9 h 79"/>
                <a:gd name="T74" fmla="*/ 497 w 1157"/>
                <a:gd name="T75" fmla="*/ 61 h 79"/>
                <a:gd name="T76" fmla="*/ 472 w 1157"/>
                <a:gd name="T77" fmla="*/ 37 h 79"/>
                <a:gd name="T78" fmla="*/ 452 w 1157"/>
                <a:gd name="T79" fmla="*/ 20 h 79"/>
                <a:gd name="T80" fmla="*/ 434 w 1157"/>
                <a:gd name="T81" fmla="*/ 37 h 79"/>
                <a:gd name="T82" fmla="*/ 395 w 1157"/>
                <a:gd name="T83" fmla="*/ 4 h 79"/>
                <a:gd name="T84" fmla="*/ 360 w 1157"/>
                <a:gd name="T85" fmla="*/ 61 h 79"/>
                <a:gd name="T86" fmla="*/ 334 w 1157"/>
                <a:gd name="T87" fmla="*/ 20 h 79"/>
                <a:gd name="T88" fmla="*/ 307 w 1157"/>
                <a:gd name="T89" fmla="*/ 25 h 79"/>
                <a:gd name="T90" fmla="*/ 272 w 1157"/>
                <a:gd name="T91" fmla="*/ 9 h 79"/>
                <a:gd name="T92" fmla="*/ 279 w 1157"/>
                <a:gd name="T93" fmla="*/ 61 h 79"/>
                <a:gd name="T94" fmla="*/ 265 w 1157"/>
                <a:gd name="T95" fmla="*/ 26 h 79"/>
                <a:gd name="T96" fmla="*/ 246 w 1157"/>
                <a:gd name="T97" fmla="*/ 33 h 79"/>
                <a:gd name="T98" fmla="*/ 210 w 1157"/>
                <a:gd name="T99" fmla="*/ 42 h 79"/>
                <a:gd name="T100" fmla="*/ 229 w 1157"/>
                <a:gd name="T101" fmla="*/ 61 h 79"/>
                <a:gd name="T102" fmla="*/ 186 w 1157"/>
                <a:gd name="T103" fmla="*/ 37 h 79"/>
                <a:gd name="T104" fmla="*/ 178 w 1157"/>
                <a:gd name="T105" fmla="*/ 4 h 79"/>
                <a:gd name="T106" fmla="*/ 143 w 1157"/>
                <a:gd name="T107" fmla="*/ 41 h 79"/>
                <a:gd name="T108" fmla="*/ 90 w 1157"/>
                <a:gd name="T109" fmla="*/ 33 h 79"/>
                <a:gd name="T110" fmla="*/ 89 w 1157"/>
                <a:gd name="T111" fmla="*/ 27 h 79"/>
                <a:gd name="T112" fmla="*/ 58 w 1157"/>
                <a:gd name="T113" fmla="*/ 25 h 79"/>
                <a:gd name="T114" fmla="*/ 59 w 1157"/>
                <a:gd name="T115" fmla="*/ 62 h 79"/>
                <a:gd name="T116" fmla="*/ 13 w 1157"/>
                <a:gd name="T117" fmla="*/ 34 h 79"/>
                <a:gd name="T118" fmla="*/ 25 w 1157"/>
                <a:gd name="T119" fmla="*/ 19 h 79"/>
                <a:gd name="T120" fmla="*/ 34 w 1157"/>
                <a:gd name="T121" fmla="*/ 45 h 79"/>
                <a:gd name="T122" fmla="*/ 0 w 1157"/>
                <a:gd name="T123"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7" h="79">
                  <a:moveTo>
                    <a:pt x="1121" y="20"/>
                  </a:moveTo>
                  <a:cubicBezTo>
                    <a:pt x="1136" y="61"/>
                    <a:pt x="1136" y="61"/>
                    <a:pt x="1136" y="61"/>
                  </a:cubicBezTo>
                  <a:cubicBezTo>
                    <a:pt x="1142" y="61"/>
                    <a:pt x="1142" y="61"/>
                    <a:pt x="1142" y="61"/>
                  </a:cubicBezTo>
                  <a:cubicBezTo>
                    <a:pt x="1157" y="20"/>
                    <a:pt x="1157" y="20"/>
                    <a:pt x="1157" y="20"/>
                  </a:cubicBezTo>
                  <a:cubicBezTo>
                    <a:pt x="1150" y="20"/>
                    <a:pt x="1150" y="20"/>
                    <a:pt x="1150" y="20"/>
                  </a:cubicBezTo>
                  <a:cubicBezTo>
                    <a:pt x="1143" y="43"/>
                    <a:pt x="1143" y="43"/>
                    <a:pt x="1143" y="43"/>
                  </a:cubicBezTo>
                  <a:cubicBezTo>
                    <a:pt x="1141" y="47"/>
                    <a:pt x="1140" y="50"/>
                    <a:pt x="1139" y="53"/>
                  </a:cubicBezTo>
                  <a:cubicBezTo>
                    <a:pt x="1139" y="53"/>
                    <a:pt x="1139" y="53"/>
                    <a:pt x="1139" y="53"/>
                  </a:cubicBezTo>
                  <a:cubicBezTo>
                    <a:pt x="1138" y="50"/>
                    <a:pt x="1137" y="47"/>
                    <a:pt x="1136" y="43"/>
                  </a:cubicBezTo>
                  <a:cubicBezTo>
                    <a:pt x="1129" y="20"/>
                    <a:pt x="1129" y="20"/>
                    <a:pt x="1129" y="20"/>
                  </a:cubicBezTo>
                  <a:lnTo>
                    <a:pt x="1121" y="20"/>
                  </a:lnTo>
                  <a:close/>
                  <a:moveTo>
                    <a:pt x="1090" y="36"/>
                  </a:moveTo>
                  <a:cubicBezTo>
                    <a:pt x="1091" y="31"/>
                    <a:pt x="1094" y="25"/>
                    <a:pt x="1101" y="25"/>
                  </a:cubicBezTo>
                  <a:cubicBezTo>
                    <a:pt x="1109" y="25"/>
                    <a:pt x="1111" y="32"/>
                    <a:pt x="1111" y="36"/>
                  </a:cubicBezTo>
                  <a:lnTo>
                    <a:pt x="1090" y="36"/>
                  </a:lnTo>
                  <a:close/>
                  <a:moveTo>
                    <a:pt x="1117" y="42"/>
                  </a:moveTo>
                  <a:cubicBezTo>
                    <a:pt x="1117" y="41"/>
                    <a:pt x="1117" y="40"/>
                    <a:pt x="1117" y="38"/>
                  </a:cubicBezTo>
                  <a:cubicBezTo>
                    <a:pt x="1117" y="31"/>
                    <a:pt x="1114" y="19"/>
                    <a:pt x="1102" y="19"/>
                  </a:cubicBezTo>
                  <a:cubicBezTo>
                    <a:pt x="1090" y="19"/>
                    <a:pt x="1084" y="29"/>
                    <a:pt x="1084" y="41"/>
                  </a:cubicBezTo>
                  <a:cubicBezTo>
                    <a:pt x="1084" y="53"/>
                    <a:pt x="1091" y="62"/>
                    <a:pt x="1102" y="62"/>
                  </a:cubicBezTo>
                  <a:cubicBezTo>
                    <a:pt x="1108" y="62"/>
                    <a:pt x="1113" y="60"/>
                    <a:pt x="1115" y="59"/>
                  </a:cubicBezTo>
                  <a:cubicBezTo>
                    <a:pt x="1114" y="54"/>
                    <a:pt x="1114" y="54"/>
                    <a:pt x="1114" y="54"/>
                  </a:cubicBezTo>
                  <a:cubicBezTo>
                    <a:pt x="1111" y="55"/>
                    <a:pt x="1108" y="56"/>
                    <a:pt x="1103" y="56"/>
                  </a:cubicBezTo>
                  <a:cubicBezTo>
                    <a:pt x="1096" y="56"/>
                    <a:pt x="1090" y="52"/>
                    <a:pt x="1090" y="42"/>
                  </a:cubicBezTo>
                  <a:lnTo>
                    <a:pt x="1117" y="42"/>
                  </a:lnTo>
                  <a:close/>
                  <a:moveTo>
                    <a:pt x="1068" y="43"/>
                  </a:moveTo>
                  <a:cubicBezTo>
                    <a:pt x="1068" y="45"/>
                    <a:pt x="1068" y="46"/>
                    <a:pt x="1067" y="47"/>
                  </a:cubicBezTo>
                  <a:cubicBezTo>
                    <a:pt x="1066" y="52"/>
                    <a:pt x="1062" y="55"/>
                    <a:pt x="1058" y="55"/>
                  </a:cubicBezTo>
                  <a:cubicBezTo>
                    <a:pt x="1050" y="55"/>
                    <a:pt x="1047" y="48"/>
                    <a:pt x="1047" y="40"/>
                  </a:cubicBezTo>
                  <a:cubicBezTo>
                    <a:pt x="1047" y="31"/>
                    <a:pt x="1051" y="25"/>
                    <a:pt x="1058" y="25"/>
                  </a:cubicBezTo>
                  <a:cubicBezTo>
                    <a:pt x="1063" y="25"/>
                    <a:pt x="1066" y="28"/>
                    <a:pt x="1068" y="33"/>
                  </a:cubicBezTo>
                  <a:cubicBezTo>
                    <a:pt x="1068" y="34"/>
                    <a:pt x="1068" y="35"/>
                    <a:pt x="1068" y="36"/>
                  </a:cubicBezTo>
                  <a:lnTo>
                    <a:pt x="1068" y="43"/>
                  </a:lnTo>
                  <a:close/>
                  <a:moveTo>
                    <a:pt x="1075" y="31"/>
                  </a:moveTo>
                  <a:cubicBezTo>
                    <a:pt x="1075" y="26"/>
                    <a:pt x="1075" y="23"/>
                    <a:pt x="1075" y="20"/>
                  </a:cubicBezTo>
                  <a:cubicBezTo>
                    <a:pt x="1069" y="20"/>
                    <a:pt x="1069" y="20"/>
                    <a:pt x="1069" y="20"/>
                  </a:cubicBezTo>
                  <a:cubicBezTo>
                    <a:pt x="1069" y="26"/>
                    <a:pt x="1069" y="26"/>
                    <a:pt x="1069" y="26"/>
                  </a:cubicBezTo>
                  <a:cubicBezTo>
                    <a:pt x="1069" y="26"/>
                    <a:pt x="1069" y="26"/>
                    <a:pt x="1069" y="26"/>
                  </a:cubicBezTo>
                  <a:cubicBezTo>
                    <a:pt x="1067" y="23"/>
                    <a:pt x="1063" y="19"/>
                    <a:pt x="1057" y="19"/>
                  </a:cubicBezTo>
                  <a:cubicBezTo>
                    <a:pt x="1048" y="19"/>
                    <a:pt x="1039" y="27"/>
                    <a:pt x="1039" y="41"/>
                  </a:cubicBezTo>
                  <a:cubicBezTo>
                    <a:pt x="1039" y="52"/>
                    <a:pt x="1046" y="60"/>
                    <a:pt x="1056" y="60"/>
                  </a:cubicBezTo>
                  <a:cubicBezTo>
                    <a:pt x="1062" y="60"/>
                    <a:pt x="1066" y="57"/>
                    <a:pt x="1068" y="54"/>
                  </a:cubicBezTo>
                  <a:cubicBezTo>
                    <a:pt x="1068" y="54"/>
                    <a:pt x="1068" y="54"/>
                    <a:pt x="1068" y="54"/>
                  </a:cubicBezTo>
                  <a:cubicBezTo>
                    <a:pt x="1068" y="58"/>
                    <a:pt x="1068" y="58"/>
                    <a:pt x="1068" y="58"/>
                  </a:cubicBezTo>
                  <a:cubicBezTo>
                    <a:pt x="1068" y="68"/>
                    <a:pt x="1063" y="72"/>
                    <a:pt x="1056" y="72"/>
                  </a:cubicBezTo>
                  <a:cubicBezTo>
                    <a:pt x="1051" y="72"/>
                    <a:pt x="1047" y="71"/>
                    <a:pt x="1045" y="69"/>
                  </a:cubicBezTo>
                  <a:cubicBezTo>
                    <a:pt x="1043" y="75"/>
                    <a:pt x="1043" y="75"/>
                    <a:pt x="1043" y="75"/>
                  </a:cubicBezTo>
                  <a:cubicBezTo>
                    <a:pt x="1046" y="77"/>
                    <a:pt x="1051" y="78"/>
                    <a:pt x="1056" y="78"/>
                  </a:cubicBezTo>
                  <a:cubicBezTo>
                    <a:pt x="1060" y="78"/>
                    <a:pt x="1066" y="77"/>
                    <a:pt x="1069" y="73"/>
                  </a:cubicBezTo>
                  <a:cubicBezTo>
                    <a:pt x="1073" y="70"/>
                    <a:pt x="1075" y="64"/>
                    <a:pt x="1075" y="55"/>
                  </a:cubicBezTo>
                  <a:lnTo>
                    <a:pt x="1075" y="31"/>
                  </a:lnTo>
                  <a:close/>
                  <a:moveTo>
                    <a:pt x="1007" y="36"/>
                  </a:moveTo>
                  <a:cubicBezTo>
                    <a:pt x="1007" y="31"/>
                    <a:pt x="1010" y="25"/>
                    <a:pt x="1017" y="25"/>
                  </a:cubicBezTo>
                  <a:cubicBezTo>
                    <a:pt x="1025" y="25"/>
                    <a:pt x="1027" y="32"/>
                    <a:pt x="1027" y="36"/>
                  </a:cubicBezTo>
                  <a:lnTo>
                    <a:pt x="1007" y="36"/>
                  </a:lnTo>
                  <a:close/>
                  <a:moveTo>
                    <a:pt x="1033" y="42"/>
                  </a:moveTo>
                  <a:cubicBezTo>
                    <a:pt x="1034" y="41"/>
                    <a:pt x="1034" y="40"/>
                    <a:pt x="1034" y="38"/>
                  </a:cubicBezTo>
                  <a:cubicBezTo>
                    <a:pt x="1034" y="31"/>
                    <a:pt x="1030" y="19"/>
                    <a:pt x="1018" y="19"/>
                  </a:cubicBezTo>
                  <a:cubicBezTo>
                    <a:pt x="1007" y="19"/>
                    <a:pt x="1000" y="29"/>
                    <a:pt x="1000" y="41"/>
                  </a:cubicBezTo>
                  <a:cubicBezTo>
                    <a:pt x="1000" y="53"/>
                    <a:pt x="1007" y="62"/>
                    <a:pt x="1019" y="62"/>
                  </a:cubicBezTo>
                  <a:cubicBezTo>
                    <a:pt x="1025" y="62"/>
                    <a:pt x="1029" y="60"/>
                    <a:pt x="1032" y="59"/>
                  </a:cubicBezTo>
                  <a:cubicBezTo>
                    <a:pt x="1030" y="54"/>
                    <a:pt x="1030" y="54"/>
                    <a:pt x="1030" y="54"/>
                  </a:cubicBezTo>
                  <a:cubicBezTo>
                    <a:pt x="1028" y="55"/>
                    <a:pt x="1025" y="56"/>
                    <a:pt x="1020" y="56"/>
                  </a:cubicBezTo>
                  <a:cubicBezTo>
                    <a:pt x="1013" y="56"/>
                    <a:pt x="1007" y="52"/>
                    <a:pt x="1007" y="42"/>
                  </a:cubicBezTo>
                  <a:lnTo>
                    <a:pt x="1033" y="42"/>
                  </a:lnTo>
                  <a:close/>
                  <a:moveTo>
                    <a:pt x="957" y="61"/>
                  </a:moveTo>
                  <a:cubicBezTo>
                    <a:pt x="957" y="37"/>
                    <a:pt x="957" y="37"/>
                    <a:pt x="957" y="37"/>
                  </a:cubicBezTo>
                  <a:cubicBezTo>
                    <a:pt x="957" y="27"/>
                    <a:pt x="957" y="20"/>
                    <a:pt x="957" y="13"/>
                  </a:cubicBezTo>
                  <a:cubicBezTo>
                    <a:pt x="957" y="13"/>
                    <a:pt x="957" y="13"/>
                    <a:pt x="957" y="13"/>
                  </a:cubicBezTo>
                  <a:cubicBezTo>
                    <a:pt x="960" y="19"/>
                    <a:pt x="963" y="26"/>
                    <a:pt x="967" y="32"/>
                  </a:cubicBezTo>
                  <a:cubicBezTo>
                    <a:pt x="984" y="61"/>
                    <a:pt x="984" y="61"/>
                    <a:pt x="984" y="61"/>
                  </a:cubicBezTo>
                  <a:cubicBezTo>
                    <a:pt x="991" y="61"/>
                    <a:pt x="991" y="61"/>
                    <a:pt x="991" y="61"/>
                  </a:cubicBezTo>
                  <a:cubicBezTo>
                    <a:pt x="991" y="4"/>
                    <a:pt x="991" y="4"/>
                    <a:pt x="991" y="4"/>
                  </a:cubicBezTo>
                  <a:cubicBezTo>
                    <a:pt x="984" y="4"/>
                    <a:pt x="984" y="4"/>
                    <a:pt x="984" y="4"/>
                  </a:cubicBezTo>
                  <a:cubicBezTo>
                    <a:pt x="984" y="28"/>
                    <a:pt x="984" y="28"/>
                    <a:pt x="984" y="28"/>
                  </a:cubicBezTo>
                  <a:cubicBezTo>
                    <a:pt x="984" y="37"/>
                    <a:pt x="985" y="43"/>
                    <a:pt x="985" y="51"/>
                  </a:cubicBezTo>
                  <a:cubicBezTo>
                    <a:pt x="985" y="51"/>
                    <a:pt x="985" y="51"/>
                    <a:pt x="985" y="51"/>
                  </a:cubicBezTo>
                  <a:cubicBezTo>
                    <a:pt x="983" y="45"/>
                    <a:pt x="979" y="39"/>
                    <a:pt x="976" y="33"/>
                  </a:cubicBezTo>
                  <a:cubicBezTo>
                    <a:pt x="959" y="4"/>
                    <a:pt x="959" y="4"/>
                    <a:pt x="959" y="4"/>
                  </a:cubicBezTo>
                  <a:cubicBezTo>
                    <a:pt x="951" y="4"/>
                    <a:pt x="951" y="4"/>
                    <a:pt x="951" y="4"/>
                  </a:cubicBezTo>
                  <a:cubicBezTo>
                    <a:pt x="951" y="61"/>
                    <a:pt x="951" y="61"/>
                    <a:pt x="951" y="61"/>
                  </a:cubicBezTo>
                  <a:lnTo>
                    <a:pt x="957" y="61"/>
                  </a:lnTo>
                  <a:close/>
                  <a:moveTo>
                    <a:pt x="898" y="36"/>
                  </a:moveTo>
                  <a:cubicBezTo>
                    <a:pt x="899" y="31"/>
                    <a:pt x="902" y="25"/>
                    <a:pt x="909" y="25"/>
                  </a:cubicBezTo>
                  <a:cubicBezTo>
                    <a:pt x="917" y="25"/>
                    <a:pt x="919" y="32"/>
                    <a:pt x="919" y="36"/>
                  </a:cubicBezTo>
                  <a:lnTo>
                    <a:pt x="898" y="36"/>
                  </a:lnTo>
                  <a:close/>
                  <a:moveTo>
                    <a:pt x="925" y="42"/>
                  </a:moveTo>
                  <a:cubicBezTo>
                    <a:pt x="925" y="41"/>
                    <a:pt x="925" y="40"/>
                    <a:pt x="925" y="38"/>
                  </a:cubicBezTo>
                  <a:cubicBezTo>
                    <a:pt x="925" y="31"/>
                    <a:pt x="922" y="19"/>
                    <a:pt x="910" y="19"/>
                  </a:cubicBezTo>
                  <a:cubicBezTo>
                    <a:pt x="898" y="19"/>
                    <a:pt x="892" y="29"/>
                    <a:pt x="892" y="41"/>
                  </a:cubicBezTo>
                  <a:cubicBezTo>
                    <a:pt x="892" y="53"/>
                    <a:pt x="899" y="62"/>
                    <a:pt x="910" y="62"/>
                  </a:cubicBezTo>
                  <a:cubicBezTo>
                    <a:pt x="917" y="62"/>
                    <a:pt x="921" y="60"/>
                    <a:pt x="923" y="59"/>
                  </a:cubicBezTo>
                  <a:cubicBezTo>
                    <a:pt x="922" y="54"/>
                    <a:pt x="922" y="54"/>
                    <a:pt x="922" y="54"/>
                  </a:cubicBezTo>
                  <a:cubicBezTo>
                    <a:pt x="919" y="55"/>
                    <a:pt x="916" y="56"/>
                    <a:pt x="911" y="56"/>
                  </a:cubicBezTo>
                  <a:cubicBezTo>
                    <a:pt x="904" y="56"/>
                    <a:pt x="898" y="52"/>
                    <a:pt x="898" y="42"/>
                  </a:cubicBezTo>
                  <a:lnTo>
                    <a:pt x="925" y="42"/>
                  </a:lnTo>
                  <a:close/>
                  <a:moveTo>
                    <a:pt x="851" y="61"/>
                  </a:moveTo>
                  <a:cubicBezTo>
                    <a:pt x="858" y="61"/>
                    <a:pt x="858" y="61"/>
                    <a:pt x="858" y="61"/>
                  </a:cubicBezTo>
                  <a:cubicBezTo>
                    <a:pt x="858" y="36"/>
                    <a:pt x="858" y="36"/>
                    <a:pt x="858" y="36"/>
                  </a:cubicBezTo>
                  <a:cubicBezTo>
                    <a:pt x="858" y="35"/>
                    <a:pt x="858" y="34"/>
                    <a:pt x="858" y="33"/>
                  </a:cubicBezTo>
                  <a:cubicBezTo>
                    <a:pt x="859" y="29"/>
                    <a:pt x="863" y="25"/>
                    <a:pt x="867" y="25"/>
                  </a:cubicBezTo>
                  <a:cubicBezTo>
                    <a:pt x="874" y="25"/>
                    <a:pt x="876" y="31"/>
                    <a:pt x="876" y="37"/>
                  </a:cubicBezTo>
                  <a:cubicBezTo>
                    <a:pt x="876" y="61"/>
                    <a:pt x="876" y="61"/>
                    <a:pt x="876" y="61"/>
                  </a:cubicBezTo>
                  <a:cubicBezTo>
                    <a:pt x="883" y="61"/>
                    <a:pt x="883" y="61"/>
                    <a:pt x="883" y="61"/>
                  </a:cubicBezTo>
                  <a:cubicBezTo>
                    <a:pt x="883" y="37"/>
                    <a:pt x="883" y="37"/>
                    <a:pt x="883" y="37"/>
                  </a:cubicBezTo>
                  <a:cubicBezTo>
                    <a:pt x="883" y="23"/>
                    <a:pt x="875" y="19"/>
                    <a:pt x="870" y="19"/>
                  </a:cubicBezTo>
                  <a:cubicBezTo>
                    <a:pt x="867" y="19"/>
                    <a:pt x="865" y="20"/>
                    <a:pt x="863" y="21"/>
                  </a:cubicBezTo>
                  <a:cubicBezTo>
                    <a:pt x="861" y="23"/>
                    <a:pt x="859" y="24"/>
                    <a:pt x="858" y="27"/>
                  </a:cubicBezTo>
                  <a:cubicBezTo>
                    <a:pt x="858" y="27"/>
                    <a:pt x="858" y="27"/>
                    <a:pt x="858" y="27"/>
                  </a:cubicBezTo>
                  <a:cubicBezTo>
                    <a:pt x="858" y="1"/>
                    <a:pt x="858" y="1"/>
                    <a:pt x="858" y="1"/>
                  </a:cubicBezTo>
                  <a:cubicBezTo>
                    <a:pt x="851" y="1"/>
                    <a:pt x="851" y="1"/>
                    <a:pt x="851" y="1"/>
                  </a:cubicBezTo>
                  <a:lnTo>
                    <a:pt x="851" y="61"/>
                  </a:lnTo>
                  <a:close/>
                  <a:moveTo>
                    <a:pt x="826" y="13"/>
                  </a:moveTo>
                  <a:cubicBezTo>
                    <a:pt x="826" y="20"/>
                    <a:pt x="826" y="20"/>
                    <a:pt x="826" y="20"/>
                  </a:cubicBezTo>
                  <a:cubicBezTo>
                    <a:pt x="820" y="20"/>
                    <a:pt x="820" y="20"/>
                    <a:pt x="820" y="20"/>
                  </a:cubicBezTo>
                  <a:cubicBezTo>
                    <a:pt x="820" y="26"/>
                    <a:pt x="820" y="26"/>
                    <a:pt x="820" y="26"/>
                  </a:cubicBezTo>
                  <a:cubicBezTo>
                    <a:pt x="826" y="26"/>
                    <a:pt x="826" y="26"/>
                    <a:pt x="826" y="26"/>
                  </a:cubicBezTo>
                  <a:cubicBezTo>
                    <a:pt x="826" y="48"/>
                    <a:pt x="826" y="48"/>
                    <a:pt x="826" y="48"/>
                  </a:cubicBezTo>
                  <a:cubicBezTo>
                    <a:pt x="826" y="53"/>
                    <a:pt x="827" y="56"/>
                    <a:pt x="829" y="58"/>
                  </a:cubicBezTo>
                  <a:cubicBezTo>
                    <a:pt x="830" y="60"/>
                    <a:pt x="833" y="62"/>
                    <a:pt x="836" y="62"/>
                  </a:cubicBezTo>
                  <a:cubicBezTo>
                    <a:pt x="839" y="62"/>
                    <a:pt x="841" y="61"/>
                    <a:pt x="842" y="61"/>
                  </a:cubicBezTo>
                  <a:cubicBezTo>
                    <a:pt x="842" y="55"/>
                    <a:pt x="842" y="55"/>
                    <a:pt x="842" y="55"/>
                  </a:cubicBezTo>
                  <a:cubicBezTo>
                    <a:pt x="841" y="55"/>
                    <a:pt x="840" y="55"/>
                    <a:pt x="838" y="55"/>
                  </a:cubicBezTo>
                  <a:cubicBezTo>
                    <a:pt x="834" y="55"/>
                    <a:pt x="833" y="53"/>
                    <a:pt x="833" y="48"/>
                  </a:cubicBezTo>
                  <a:cubicBezTo>
                    <a:pt x="833" y="26"/>
                    <a:pt x="833" y="26"/>
                    <a:pt x="833" y="26"/>
                  </a:cubicBezTo>
                  <a:cubicBezTo>
                    <a:pt x="843" y="26"/>
                    <a:pt x="843" y="26"/>
                    <a:pt x="843" y="26"/>
                  </a:cubicBezTo>
                  <a:cubicBezTo>
                    <a:pt x="843" y="20"/>
                    <a:pt x="843" y="20"/>
                    <a:pt x="843" y="20"/>
                  </a:cubicBezTo>
                  <a:cubicBezTo>
                    <a:pt x="833" y="20"/>
                    <a:pt x="833" y="20"/>
                    <a:pt x="833" y="20"/>
                  </a:cubicBezTo>
                  <a:cubicBezTo>
                    <a:pt x="833" y="10"/>
                    <a:pt x="833" y="10"/>
                    <a:pt x="833" y="10"/>
                  </a:cubicBezTo>
                  <a:lnTo>
                    <a:pt x="826" y="13"/>
                  </a:lnTo>
                  <a:close/>
                  <a:moveTo>
                    <a:pt x="792" y="61"/>
                  </a:moveTo>
                  <a:cubicBezTo>
                    <a:pt x="792" y="26"/>
                    <a:pt x="792" y="26"/>
                    <a:pt x="792" y="26"/>
                  </a:cubicBezTo>
                  <a:cubicBezTo>
                    <a:pt x="802" y="26"/>
                    <a:pt x="802" y="26"/>
                    <a:pt x="802" y="26"/>
                  </a:cubicBezTo>
                  <a:cubicBezTo>
                    <a:pt x="802" y="20"/>
                    <a:pt x="802" y="20"/>
                    <a:pt x="802" y="20"/>
                  </a:cubicBezTo>
                  <a:cubicBezTo>
                    <a:pt x="792" y="20"/>
                    <a:pt x="792" y="20"/>
                    <a:pt x="792" y="20"/>
                  </a:cubicBezTo>
                  <a:cubicBezTo>
                    <a:pt x="792" y="18"/>
                    <a:pt x="792" y="18"/>
                    <a:pt x="792" y="18"/>
                  </a:cubicBezTo>
                  <a:cubicBezTo>
                    <a:pt x="792" y="12"/>
                    <a:pt x="794" y="6"/>
                    <a:pt x="800" y="6"/>
                  </a:cubicBezTo>
                  <a:cubicBezTo>
                    <a:pt x="802" y="6"/>
                    <a:pt x="803" y="7"/>
                    <a:pt x="804" y="7"/>
                  </a:cubicBezTo>
                  <a:cubicBezTo>
                    <a:pt x="805" y="1"/>
                    <a:pt x="805" y="1"/>
                    <a:pt x="805" y="1"/>
                  </a:cubicBezTo>
                  <a:cubicBezTo>
                    <a:pt x="804" y="1"/>
                    <a:pt x="802" y="0"/>
                    <a:pt x="799" y="0"/>
                  </a:cubicBezTo>
                  <a:cubicBezTo>
                    <a:pt x="796" y="0"/>
                    <a:pt x="792" y="1"/>
                    <a:pt x="790" y="4"/>
                  </a:cubicBezTo>
                  <a:cubicBezTo>
                    <a:pt x="787" y="7"/>
                    <a:pt x="785" y="12"/>
                    <a:pt x="785" y="18"/>
                  </a:cubicBezTo>
                  <a:cubicBezTo>
                    <a:pt x="785" y="20"/>
                    <a:pt x="785" y="20"/>
                    <a:pt x="785" y="20"/>
                  </a:cubicBezTo>
                  <a:cubicBezTo>
                    <a:pt x="780" y="20"/>
                    <a:pt x="780" y="20"/>
                    <a:pt x="780" y="20"/>
                  </a:cubicBezTo>
                  <a:cubicBezTo>
                    <a:pt x="780" y="26"/>
                    <a:pt x="780" y="26"/>
                    <a:pt x="780" y="26"/>
                  </a:cubicBezTo>
                  <a:cubicBezTo>
                    <a:pt x="785" y="26"/>
                    <a:pt x="785" y="26"/>
                    <a:pt x="785" y="26"/>
                  </a:cubicBezTo>
                  <a:cubicBezTo>
                    <a:pt x="785" y="61"/>
                    <a:pt x="785" y="61"/>
                    <a:pt x="785" y="61"/>
                  </a:cubicBezTo>
                  <a:lnTo>
                    <a:pt x="792" y="61"/>
                  </a:lnTo>
                  <a:close/>
                  <a:moveTo>
                    <a:pt x="757" y="25"/>
                  </a:moveTo>
                  <a:cubicBezTo>
                    <a:pt x="766" y="25"/>
                    <a:pt x="769" y="33"/>
                    <a:pt x="769" y="40"/>
                  </a:cubicBezTo>
                  <a:cubicBezTo>
                    <a:pt x="769" y="49"/>
                    <a:pt x="764" y="56"/>
                    <a:pt x="757" y="56"/>
                  </a:cubicBezTo>
                  <a:cubicBezTo>
                    <a:pt x="750" y="56"/>
                    <a:pt x="746" y="49"/>
                    <a:pt x="746" y="40"/>
                  </a:cubicBezTo>
                  <a:cubicBezTo>
                    <a:pt x="746" y="33"/>
                    <a:pt x="749" y="25"/>
                    <a:pt x="757" y="25"/>
                  </a:cubicBezTo>
                  <a:moveTo>
                    <a:pt x="758" y="19"/>
                  </a:moveTo>
                  <a:cubicBezTo>
                    <a:pt x="747" y="19"/>
                    <a:pt x="739" y="27"/>
                    <a:pt x="739" y="41"/>
                  </a:cubicBezTo>
                  <a:cubicBezTo>
                    <a:pt x="739" y="54"/>
                    <a:pt x="747" y="62"/>
                    <a:pt x="757" y="62"/>
                  </a:cubicBezTo>
                  <a:cubicBezTo>
                    <a:pt x="766" y="62"/>
                    <a:pt x="776" y="55"/>
                    <a:pt x="776" y="40"/>
                  </a:cubicBezTo>
                  <a:cubicBezTo>
                    <a:pt x="776" y="28"/>
                    <a:pt x="769" y="19"/>
                    <a:pt x="758" y="19"/>
                  </a:cubicBezTo>
                  <a:moveTo>
                    <a:pt x="682" y="20"/>
                  </a:moveTo>
                  <a:cubicBezTo>
                    <a:pt x="696" y="57"/>
                    <a:pt x="696" y="57"/>
                    <a:pt x="696" y="57"/>
                  </a:cubicBezTo>
                  <a:cubicBezTo>
                    <a:pt x="697" y="58"/>
                    <a:pt x="697" y="59"/>
                    <a:pt x="697" y="59"/>
                  </a:cubicBezTo>
                  <a:cubicBezTo>
                    <a:pt x="697" y="60"/>
                    <a:pt x="697" y="60"/>
                    <a:pt x="696" y="61"/>
                  </a:cubicBezTo>
                  <a:cubicBezTo>
                    <a:pt x="695" y="65"/>
                    <a:pt x="692" y="68"/>
                    <a:pt x="691" y="69"/>
                  </a:cubicBezTo>
                  <a:cubicBezTo>
                    <a:pt x="689" y="71"/>
                    <a:pt x="686" y="72"/>
                    <a:pt x="685" y="73"/>
                  </a:cubicBezTo>
                  <a:cubicBezTo>
                    <a:pt x="686" y="79"/>
                    <a:pt x="686" y="79"/>
                    <a:pt x="686" y="79"/>
                  </a:cubicBezTo>
                  <a:cubicBezTo>
                    <a:pt x="688" y="79"/>
                    <a:pt x="691" y="77"/>
                    <a:pt x="695" y="74"/>
                  </a:cubicBezTo>
                  <a:cubicBezTo>
                    <a:pt x="700" y="70"/>
                    <a:pt x="703" y="63"/>
                    <a:pt x="708" y="49"/>
                  </a:cubicBezTo>
                  <a:cubicBezTo>
                    <a:pt x="718" y="20"/>
                    <a:pt x="718" y="20"/>
                    <a:pt x="718" y="20"/>
                  </a:cubicBezTo>
                  <a:cubicBezTo>
                    <a:pt x="711" y="20"/>
                    <a:pt x="711" y="20"/>
                    <a:pt x="711" y="20"/>
                  </a:cubicBezTo>
                  <a:cubicBezTo>
                    <a:pt x="703" y="44"/>
                    <a:pt x="703" y="44"/>
                    <a:pt x="703" y="44"/>
                  </a:cubicBezTo>
                  <a:cubicBezTo>
                    <a:pt x="702" y="47"/>
                    <a:pt x="702" y="50"/>
                    <a:pt x="701" y="52"/>
                  </a:cubicBezTo>
                  <a:cubicBezTo>
                    <a:pt x="701" y="52"/>
                    <a:pt x="701" y="52"/>
                    <a:pt x="701" y="52"/>
                  </a:cubicBezTo>
                  <a:cubicBezTo>
                    <a:pt x="700" y="50"/>
                    <a:pt x="699" y="47"/>
                    <a:pt x="698" y="44"/>
                  </a:cubicBezTo>
                  <a:cubicBezTo>
                    <a:pt x="690" y="20"/>
                    <a:pt x="690" y="20"/>
                    <a:pt x="690" y="20"/>
                  </a:cubicBezTo>
                  <a:lnTo>
                    <a:pt x="682" y="20"/>
                  </a:lnTo>
                  <a:close/>
                  <a:moveTo>
                    <a:pt x="662" y="13"/>
                  </a:moveTo>
                  <a:cubicBezTo>
                    <a:pt x="662" y="20"/>
                    <a:pt x="662" y="20"/>
                    <a:pt x="662" y="20"/>
                  </a:cubicBezTo>
                  <a:cubicBezTo>
                    <a:pt x="656" y="20"/>
                    <a:pt x="656" y="20"/>
                    <a:pt x="656" y="20"/>
                  </a:cubicBezTo>
                  <a:cubicBezTo>
                    <a:pt x="656" y="26"/>
                    <a:pt x="656" y="26"/>
                    <a:pt x="656" y="26"/>
                  </a:cubicBezTo>
                  <a:cubicBezTo>
                    <a:pt x="662" y="26"/>
                    <a:pt x="662" y="26"/>
                    <a:pt x="662" y="26"/>
                  </a:cubicBezTo>
                  <a:cubicBezTo>
                    <a:pt x="662" y="48"/>
                    <a:pt x="662" y="48"/>
                    <a:pt x="662" y="48"/>
                  </a:cubicBezTo>
                  <a:cubicBezTo>
                    <a:pt x="662" y="53"/>
                    <a:pt x="663" y="56"/>
                    <a:pt x="665" y="58"/>
                  </a:cubicBezTo>
                  <a:cubicBezTo>
                    <a:pt x="667" y="60"/>
                    <a:pt x="669" y="62"/>
                    <a:pt x="672" y="62"/>
                  </a:cubicBezTo>
                  <a:cubicBezTo>
                    <a:pt x="675" y="62"/>
                    <a:pt x="677" y="61"/>
                    <a:pt x="679" y="61"/>
                  </a:cubicBezTo>
                  <a:cubicBezTo>
                    <a:pt x="678" y="55"/>
                    <a:pt x="678" y="55"/>
                    <a:pt x="678" y="55"/>
                  </a:cubicBezTo>
                  <a:cubicBezTo>
                    <a:pt x="677" y="55"/>
                    <a:pt x="676" y="55"/>
                    <a:pt x="674" y="55"/>
                  </a:cubicBezTo>
                  <a:cubicBezTo>
                    <a:pt x="670" y="55"/>
                    <a:pt x="669" y="53"/>
                    <a:pt x="669" y="48"/>
                  </a:cubicBezTo>
                  <a:cubicBezTo>
                    <a:pt x="669" y="26"/>
                    <a:pt x="669" y="26"/>
                    <a:pt x="669" y="26"/>
                  </a:cubicBezTo>
                  <a:cubicBezTo>
                    <a:pt x="679" y="26"/>
                    <a:pt x="679" y="26"/>
                    <a:pt x="679" y="26"/>
                  </a:cubicBezTo>
                  <a:cubicBezTo>
                    <a:pt x="679" y="20"/>
                    <a:pt x="679" y="20"/>
                    <a:pt x="679" y="20"/>
                  </a:cubicBezTo>
                  <a:cubicBezTo>
                    <a:pt x="669" y="20"/>
                    <a:pt x="669" y="20"/>
                    <a:pt x="669" y="20"/>
                  </a:cubicBezTo>
                  <a:cubicBezTo>
                    <a:pt x="669" y="10"/>
                    <a:pt x="669" y="10"/>
                    <a:pt x="669" y="10"/>
                  </a:cubicBezTo>
                  <a:lnTo>
                    <a:pt x="662" y="13"/>
                  </a:lnTo>
                  <a:close/>
                  <a:moveTo>
                    <a:pt x="646" y="4"/>
                  </a:moveTo>
                  <a:cubicBezTo>
                    <a:pt x="643" y="4"/>
                    <a:pt x="641" y="6"/>
                    <a:pt x="641" y="9"/>
                  </a:cubicBezTo>
                  <a:cubicBezTo>
                    <a:pt x="641" y="11"/>
                    <a:pt x="643" y="13"/>
                    <a:pt x="645" y="13"/>
                  </a:cubicBezTo>
                  <a:cubicBezTo>
                    <a:pt x="648" y="13"/>
                    <a:pt x="650" y="11"/>
                    <a:pt x="650" y="9"/>
                  </a:cubicBezTo>
                  <a:cubicBezTo>
                    <a:pt x="650" y="6"/>
                    <a:pt x="648" y="4"/>
                    <a:pt x="646" y="4"/>
                  </a:cubicBezTo>
                  <a:moveTo>
                    <a:pt x="649" y="20"/>
                  </a:moveTo>
                  <a:cubicBezTo>
                    <a:pt x="642" y="20"/>
                    <a:pt x="642" y="20"/>
                    <a:pt x="642" y="20"/>
                  </a:cubicBezTo>
                  <a:cubicBezTo>
                    <a:pt x="642" y="61"/>
                    <a:pt x="642" y="61"/>
                    <a:pt x="642" y="61"/>
                  </a:cubicBezTo>
                  <a:cubicBezTo>
                    <a:pt x="649" y="61"/>
                    <a:pt x="649" y="61"/>
                    <a:pt x="649" y="61"/>
                  </a:cubicBezTo>
                  <a:lnTo>
                    <a:pt x="649" y="20"/>
                  </a:lnTo>
                  <a:close/>
                  <a:moveTo>
                    <a:pt x="608" y="59"/>
                  </a:moveTo>
                  <a:cubicBezTo>
                    <a:pt x="611" y="60"/>
                    <a:pt x="615" y="62"/>
                    <a:pt x="619" y="62"/>
                  </a:cubicBezTo>
                  <a:cubicBezTo>
                    <a:pt x="628" y="62"/>
                    <a:pt x="633" y="57"/>
                    <a:pt x="633" y="49"/>
                  </a:cubicBezTo>
                  <a:cubicBezTo>
                    <a:pt x="633" y="43"/>
                    <a:pt x="630" y="40"/>
                    <a:pt x="623" y="37"/>
                  </a:cubicBezTo>
                  <a:cubicBezTo>
                    <a:pt x="618" y="35"/>
                    <a:pt x="616" y="34"/>
                    <a:pt x="616" y="30"/>
                  </a:cubicBezTo>
                  <a:cubicBezTo>
                    <a:pt x="616" y="27"/>
                    <a:pt x="618" y="25"/>
                    <a:pt x="622" y="25"/>
                  </a:cubicBezTo>
                  <a:cubicBezTo>
                    <a:pt x="626" y="25"/>
                    <a:pt x="629" y="26"/>
                    <a:pt x="630" y="27"/>
                  </a:cubicBezTo>
                  <a:cubicBezTo>
                    <a:pt x="632" y="22"/>
                    <a:pt x="632" y="22"/>
                    <a:pt x="632" y="22"/>
                  </a:cubicBezTo>
                  <a:cubicBezTo>
                    <a:pt x="630" y="20"/>
                    <a:pt x="626" y="19"/>
                    <a:pt x="622" y="19"/>
                  </a:cubicBezTo>
                  <a:cubicBezTo>
                    <a:pt x="614" y="19"/>
                    <a:pt x="609" y="25"/>
                    <a:pt x="609" y="31"/>
                  </a:cubicBezTo>
                  <a:cubicBezTo>
                    <a:pt x="609" y="36"/>
                    <a:pt x="612" y="40"/>
                    <a:pt x="619" y="43"/>
                  </a:cubicBezTo>
                  <a:cubicBezTo>
                    <a:pt x="624" y="45"/>
                    <a:pt x="626" y="46"/>
                    <a:pt x="626" y="50"/>
                  </a:cubicBezTo>
                  <a:cubicBezTo>
                    <a:pt x="626" y="53"/>
                    <a:pt x="624" y="56"/>
                    <a:pt x="619" y="56"/>
                  </a:cubicBezTo>
                  <a:cubicBezTo>
                    <a:pt x="616" y="56"/>
                    <a:pt x="612" y="55"/>
                    <a:pt x="610" y="53"/>
                  </a:cubicBezTo>
                  <a:lnTo>
                    <a:pt x="608" y="59"/>
                  </a:lnTo>
                  <a:close/>
                  <a:moveTo>
                    <a:pt x="585" y="61"/>
                  </a:moveTo>
                  <a:cubicBezTo>
                    <a:pt x="592" y="61"/>
                    <a:pt x="592" y="61"/>
                    <a:pt x="592" y="61"/>
                  </a:cubicBezTo>
                  <a:cubicBezTo>
                    <a:pt x="592" y="39"/>
                    <a:pt x="592" y="39"/>
                    <a:pt x="592" y="39"/>
                  </a:cubicBezTo>
                  <a:cubicBezTo>
                    <a:pt x="592" y="38"/>
                    <a:pt x="592" y="37"/>
                    <a:pt x="592" y="36"/>
                  </a:cubicBezTo>
                  <a:cubicBezTo>
                    <a:pt x="593" y="30"/>
                    <a:pt x="597" y="26"/>
                    <a:pt x="602" y="26"/>
                  </a:cubicBezTo>
                  <a:cubicBezTo>
                    <a:pt x="602" y="26"/>
                    <a:pt x="603" y="26"/>
                    <a:pt x="604" y="26"/>
                  </a:cubicBezTo>
                  <a:cubicBezTo>
                    <a:pt x="604" y="19"/>
                    <a:pt x="604" y="19"/>
                    <a:pt x="604" y="19"/>
                  </a:cubicBezTo>
                  <a:cubicBezTo>
                    <a:pt x="603" y="19"/>
                    <a:pt x="603" y="19"/>
                    <a:pt x="602" y="19"/>
                  </a:cubicBezTo>
                  <a:cubicBezTo>
                    <a:pt x="597" y="19"/>
                    <a:pt x="593" y="23"/>
                    <a:pt x="591" y="28"/>
                  </a:cubicBezTo>
                  <a:cubicBezTo>
                    <a:pt x="591" y="28"/>
                    <a:pt x="591" y="28"/>
                    <a:pt x="591" y="28"/>
                  </a:cubicBezTo>
                  <a:cubicBezTo>
                    <a:pt x="591" y="20"/>
                    <a:pt x="591" y="20"/>
                    <a:pt x="591" y="20"/>
                  </a:cubicBezTo>
                  <a:cubicBezTo>
                    <a:pt x="585" y="20"/>
                    <a:pt x="585" y="20"/>
                    <a:pt x="585" y="20"/>
                  </a:cubicBezTo>
                  <a:cubicBezTo>
                    <a:pt x="585" y="24"/>
                    <a:pt x="585" y="28"/>
                    <a:pt x="585" y="33"/>
                  </a:cubicBezTo>
                  <a:lnTo>
                    <a:pt x="585" y="61"/>
                  </a:lnTo>
                  <a:close/>
                  <a:moveTo>
                    <a:pt x="549" y="36"/>
                  </a:moveTo>
                  <a:cubicBezTo>
                    <a:pt x="550" y="31"/>
                    <a:pt x="553" y="25"/>
                    <a:pt x="560" y="25"/>
                  </a:cubicBezTo>
                  <a:cubicBezTo>
                    <a:pt x="568" y="25"/>
                    <a:pt x="570" y="32"/>
                    <a:pt x="570" y="36"/>
                  </a:cubicBezTo>
                  <a:lnTo>
                    <a:pt x="549" y="36"/>
                  </a:lnTo>
                  <a:close/>
                  <a:moveTo>
                    <a:pt x="576" y="42"/>
                  </a:moveTo>
                  <a:cubicBezTo>
                    <a:pt x="576" y="41"/>
                    <a:pt x="576" y="40"/>
                    <a:pt x="576" y="38"/>
                  </a:cubicBezTo>
                  <a:cubicBezTo>
                    <a:pt x="576" y="31"/>
                    <a:pt x="573" y="19"/>
                    <a:pt x="561" y="19"/>
                  </a:cubicBezTo>
                  <a:cubicBezTo>
                    <a:pt x="549" y="19"/>
                    <a:pt x="543" y="29"/>
                    <a:pt x="543" y="41"/>
                  </a:cubicBezTo>
                  <a:cubicBezTo>
                    <a:pt x="543" y="53"/>
                    <a:pt x="550" y="62"/>
                    <a:pt x="561" y="62"/>
                  </a:cubicBezTo>
                  <a:cubicBezTo>
                    <a:pt x="568" y="62"/>
                    <a:pt x="572" y="60"/>
                    <a:pt x="574" y="59"/>
                  </a:cubicBezTo>
                  <a:cubicBezTo>
                    <a:pt x="573" y="54"/>
                    <a:pt x="573" y="54"/>
                    <a:pt x="573" y="54"/>
                  </a:cubicBezTo>
                  <a:cubicBezTo>
                    <a:pt x="570" y="55"/>
                    <a:pt x="567" y="56"/>
                    <a:pt x="562" y="56"/>
                  </a:cubicBezTo>
                  <a:cubicBezTo>
                    <a:pt x="555" y="56"/>
                    <a:pt x="549" y="52"/>
                    <a:pt x="549" y="42"/>
                  </a:cubicBezTo>
                  <a:lnTo>
                    <a:pt x="576" y="42"/>
                  </a:lnTo>
                  <a:close/>
                  <a:moveTo>
                    <a:pt x="504" y="20"/>
                  </a:moveTo>
                  <a:cubicBezTo>
                    <a:pt x="518" y="61"/>
                    <a:pt x="518" y="61"/>
                    <a:pt x="518" y="61"/>
                  </a:cubicBezTo>
                  <a:cubicBezTo>
                    <a:pt x="525" y="61"/>
                    <a:pt x="525" y="61"/>
                    <a:pt x="525" y="61"/>
                  </a:cubicBezTo>
                  <a:cubicBezTo>
                    <a:pt x="540" y="20"/>
                    <a:pt x="540" y="20"/>
                    <a:pt x="540" y="20"/>
                  </a:cubicBezTo>
                  <a:cubicBezTo>
                    <a:pt x="532" y="20"/>
                    <a:pt x="532" y="20"/>
                    <a:pt x="532" y="20"/>
                  </a:cubicBezTo>
                  <a:cubicBezTo>
                    <a:pt x="525" y="43"/>
                    <a:pt x="525" y="43"/>
                    <a:pt x="525" y="43"/>
                  </a:cubicBezTo>
                  <a:cubicBezTo>
                    <a:pt x="524" y="47"/>
                    <a:pt x="523" y="50"/>
                    <a:pt x="522" y="53"/>
                  </a:cubicBezTo>
                  <a:cubicBezTo>
                    <a:pt x="522" y="53"/>
                    <a:pt x="522" y="53"/>
                    <a:pt x="522" y="53"/>
                  </a:cubicBezTo>
                  <a:cubicBezTo>
                    <a:pt x="521" y="50"/>
                    <a:pt x="520" y="47"/>
                    <a:pt x="518" y="43"/>
                  </a:cubicBezTo>
                  <a:cubicBezTo>
                    <a:pt x="511" y="20"/>
                    <a:pt x="511" y="20"/>
                    <a:pt x="511" y="20"/>
                  </a:cubicBezTo>
                  <a:lnTo>
                    <a:pt x="504" y="20"/>
                  </a:lnTo>
                  <a:close/>
                  <a:moveTo>
                    <a:pt x="493" y="4"/>
                  </a:moveTo>
                  <a:cubicBezTo>
                    <a:pt x="491" y="4"/>
                    <a:pt x="489" y="6"/>
                    <a:pt x="489" y="9"/>
                  </a:cubicBezTo>
                  <a:cubicBezTo>
                    <a:pt x="489" y="11"/>
                    <a:pt x="491" y="13"/>
                    <a:pt x="493" y="13"/>
                  </a:cubicBezTo>
                  <a:cubicBezTo>
                    <a:pt x="496" y="13"/>
                    <a:pt x="498" y="11"/>
                    <a:pt x="498" y="9"/>
                  </a:cubicBezTo>
                  <a:cubicBezTo>
                    <a:pt x="498" y="6"/>
                    <a:pt x="496" y="4"/>
                    <a:pt x="493" y="4"/>
                  </a:cubicBezTo>
                  <a:moveTo>
                    <a:pt x="497" y="20"/>
                  </a:moveTo>
                  <a:cubicBezTo>
                    <a:pt x="490" y="20"/>
                    <a:pt x="490" y="20"/>
                    <a:pt x="490" y="20"/>
                  </a:cubicBezTo>
                  <a:cubicBezTo>
                    <a:pt x="490" y="61"/>
                    <a:pt x="490" y="61"/>
                    <a:pt x="490" y="61"/>
                  </a:cubicBezTo>
                  <a:cubicBezTo>
                    <a:pt x="497" y="61"/>
                    <a:pt x="497" y="61"/>
                    <a:pt x="497" y="61"/>
                  </a:cubicBezTo>
                  <a:lnTo>
                    <a:pt x="497" y="20"/>
                  </a:lnTo>
                  <a:close/>
                  <a:moveTo>
                    <a:pt x="446" y="61"/>
                  </a:moveTo>
                  <a:cubicBezTo>
                    <a:pt x="453" y="61"/>
                    <a:pt x="453" y="61"/>
                    <a:pt x="453" y="61"/>
                  </a:cubicBezTo>
                  <a:cubicBezTo>
                    <a:pt x="453" y="36"/>
                    <a:pt x="453" y="36"/>
                    <a:pt x="453" y="36"/>
                  </a:cubicBezTo>
                  <a:cubicBezTo>
                    <a:pt x="453" y="35"/>
                    <a:pt x="453" y="34"/>
                    <a:pt x="453" y="33"/>
                  </a:cubicBezTo>
                  <a:cubicBezTo>
                    <a:pt x="455" y="29"/>
                    <a:pt x="458" y="25"/>
                    <a:pt x="463" y="25"/>
                  </a:cubicBezTo>
                  <a:cubicBezTo>
                    <a:pt x="469" y="25"/>
                    <a:pt x="472" y="31"/>
                    <a:pt x="472" y="37"/>
                  </a:cubicBezTo>
                  <a:cubicBezTo>
                    <a:pt x="472" y="61"/>
                    <a:pt x="472" y="61"/>
                    <a:pt x="472" y="61"/>
                  </a:cubicBezTo>
                  <a:cubicBezTo>
                    <a:pt x="479" y="61"/>
                    <a:pt x="479" y="61"/>
                    <a:pt x="479" y="61"/>
                  </a:cubicBezTo>
                  <a:cubicBezTo>
                    <a:pt x="479" y="37"/>
                    <a:pt x="479" y="37"/>
                    <a:pt x="479" y="37"/>
                  </a:cubicBezTo>
                  <a:cubicBezTo>
                    <a:pt x="479" y="23"/>
                    <a:pt x="470" y="19"/>
                    <a:pt x="465" y="19"/>
                  </a:cubicBezTo>
                  <a:cubicBezTo>
                    <a:pt x="459" y="19"/>
                    <a:pt x="454" y="23"/>
                    <a:pt x="452" y="27"/>
                  </a:cubicBezTo>
                  <a:cubicBezTo>
                    <a:pt x="452" y="27"/>
                    <a:pt x="452" y="27"/>
                    <a:pt x="452" y="27"/>
                  </a:cubicBezTo>
                  <a:cubicBezTo>
                    <a:pt x="452" y="20"/>
                    <a:pt x="452" y="20"/>
                    <a:pt x="452" y="20"/>
                  </a:cubicBezTo>
                  <a:cubicBezTo>
                    <a:pt x="446" y="20"/>
                    <a:pt x="446" y="20"/>
                    <a:pt x="446" y="20"/>
                  </a:cubicBezTo>
                  <a:cubicBezTo>
                    <a:pt x="446" y="23"/>
                    <a:pt x="446" y="27"/>
                    <a:pt x="446" y="31"/>
                  </a:cubicBezTo>
                  <a:lnTo>
                    <a:pt x="446" y="61"/>
                  </a:lnTo>
                  <a:close/>
                  <a:moveTo>
                    <a:pt x="395" y="4"/>
                  </a:moveTo>
                  <a:cubicBezTo>
                    <a:pt x="395" y="37"/>
                    <a:pt x="395" y="37"/>
                    <a:pt x="395" y="37"/>
                  </a:cubicBezTo>
                  <a:cubicBezTo>
                    <a:pt x="395" y="55"/>
                    <a:pt x="403" y="62"/>
                    <a:pt x="414" y="62"/>
                  </a:cubicBezTo>
                  <a:cubicBezTo>
                    <a:pt x="426" y="62"/>
                    <a:pt x="434" y="55"/>
                    <a:pt x="434" y="37"/>
                  </a:cubicBezTo>
                  <a:cubicBezTo>
                    <a:pt x="434" y="4"/>
                    <a:pt x="434" y="4"/>
                    <a:pt x="434" y="4"/>
                  </a:cubicBezTo>
                  <a:cubicBezTo>
                    <a:pt x="427" y="4"/>
                    <a:pt x="427" y="4"/>
                    <a:pt x="427" y="4"/>
                  </a:cubicBezTo>
                  <a:cubicBezTo>
                    <a:pt x="427" y="38"/>
                    <a:pt x="427" y="38"/>
                    <a:pt x="427" y="38"/>
                  </a:cubicBezTo>
                  <a:cubicBezTo>
                    <a:pt x="427" y="50"/>
                    <a:pt x="422" y="56"/>
                    <a:pt x="414" y="56"/>
                  </a:cubicBezTo>
                  <a:cubicBezTo>
                    <a:pt x="407" y="56"/>
                    <a:pt x="402" y="50"/>
                    <a:pt x="402" y="38"/>
                  </a:cubicBezTo>
                  <a:cubicBezTo>
                    <a:pt x="402" y="4"/>
                    <a:pt x="402" y="4"/>
                    <a:pt x="402" y="4"/>
                  </a:cubicBezTo>
                  <a:lnTo>
                    <a:pt x="395" y="4"/>
                  </a:lnTo>
                  <a:close/>
                  <a:moveTo>
                    <a:pt x="334" y="61"/>
                  </a:moveTo>
                  <a:cubicBezTo>
                    <a:pt x="341" y="61"/>
                    <a:pt x="341" y="61"/>
                    <a:pt x="341" y="61"/>
                  </a:cubicBezTo>
                  <a:cubicBezTo>
                    <a:pt x="341" y="36"/>
                    <a:pt x="341" y="36"/>
                    <a:pt x="341" y="36"/>
                  </a:cubicBezTo>
                  <a:cubicBezTo>
                    <a:pt x="341" y="35"/>
                    <a:pt x="341" y="34"/>
                    <a:pt x="342" y="33"/>
                  </a:cubicBezTo>
                  <a:cubicBezTo>
                    <a:pt x="343" y="29"/>
                    <a:pt x="347" y="25"/>
                    <a:pt x="351" y="25"/>
                  </a:cubicBezTo>
                  <a:cubicBezTo>
                    <a:pt x="358" y="25"/>
                    <a:pt x="360" y="31"/>
                    <a:pt x="360" y="37"/>
                  </a:cubicBezTo>
                  <a:cubicBezTo>
                    <a:pt x="360" y="61"/>
                    <a:pt x="360" y="61"/>
                    <a:pt x="360" y="61"/>
                  </a:cubicBezTo>
                  <a:cubicBezTo>
                    <a:pt x="367" y="61"/>
                    <a:pt x="367" y="61"/>
                    <a:pt x="367" y="61"/>
                  </a:cubicBezTo>
                  <a:cubicBezTo>
                    <a:pt x="367" y="37"/>
                    <a:pt x="367" y="37"/>
                    <a:pt x="367" y="37"/>
                  </a:cubicBezTo>
                  <a:cubicBezTo>
                    <a:pt x="367" y="23"/>
                    <a:pt x="359" y="19"/>
                    <a:pt x="353" y="19"/>
                  </a:cubicBezTo>
                  <a:cubicBezTo>
                    <a:pt x="347" y="19"/>
                    <a:pt x="343" y="23"/>
                    <a:pt x="341" y="27"/>
                  </a:cubicBezTo>
                  <a:cubicBezTo>
                    <a:pt x="341" y="27"/>
                    <a:pt x="341" y="27"/>
                    <a:pt x="341" y="27"/>
                  </a:cubicBezTo>
                  <a:cubicBezTo>
                    <a:pt x="340" y="20"/>
                    <a:pt x="340" y="20"/>
                    <a:pt x="340" y="20"/>
                  </a:cubicBezTo>
                  <a:cubicBezTo>
                    <a:pt x="334" y="20"/>
                    <a:pt x="334" y="20"/>
                    <a:pt x="334" y="20"/>
                  </a:cubicBezTo>
                  <a:cubicBezTo>
                    <a:pt x="334" y="23"/>
                    <a:pt x="334" y="27"/>
                    <a:pt x="334" y="31"/>
                  </a:cubicBezTo>
                  <a:lnTo>
                    <a:pt x="334" y="61"/>
                  </a:lnTo>
                  <a:close/>
                  <a:moveTo>
                    <a:pt x="307" y="25"/>
                  </a:moveTo>
                  <a:cubicBezTo>
                    <a:pt x="315" y="25"/>
                    <a:pt x="318" y="33"/>
                    <a:pt x="318" y="40"/>
                  </a:cubicBezTo>
                  <a:cubicBezTo>
                    <a:pt x="318" y="49"/>
                    <a:pt x="313" y="56"/>
                    <a:pt x="307" y="56"/>
                  </a:cubicBezTo>
                  <a:cubicBezTo>
                    <a:pt x="300" y="56"/>
                    <a:pt x="295" y="49"/>
                    <a:pt x="295" y="40"/>
                  </a:cubicBezTo>
                  <a:cubicBezTo>
                    <a:pt x="295" y="33"/>
                    <a:pt x="299" y="25"/>
                    <a:pt x="307" y="25"/>
                  </a:cubicBezTo>
                  <a:moveTo>
                    <a:pt x="307" y="19"/>
                  </a:moveTo>
                  <a:cubicBezTo>
                    <a:pt x="297" y="19"/>
                    <a:pt x="288" y="27"/>
                    <a:pt x="288" y="41"/>
                  </a:cubicBezTo>
                  <a:cubicBezTo>
                    <a:pt x="288" y="54"/>
                    <a:pt x="296" y="62"/>
                    <a:pt x="307" y="62"/>
                  </a:cubicBezTo>
                  <a:cubicBezTo>
                    <a:pt x="316" y="62"/>
                    <a:pt x="326" y="55"/>
                    <a:pt x="326" y="40"/>
                  </a:cubicBezTo>
                  <a:cubicBezTo>
                    <a:pt x="326" y="28"/>
                    <a:pt x="318" y="19"/>
                    <a:pt x="307" y="19"/>
                  </a:cubicBezTo>
                  <a:moveTo>
                    <a:pt x="276" y="4"/>
                  </a:moveTo>
                  <a:cubicBezTo>
                    <a:pt x="273" y="4"/>
                    <a:pt x="272" y="6"/>
                    <a:pt x="272" y="9"/>
                  </a:cubicBezTo>
                  <a:cubicBezTo>
                    <a:pt x="272" y="11"/>
                    <a:pt x="273" y="13"/>
                    <a:pt x="276" y="13"/>
                  </a:cubicBezTo>
                  <a:cubicBezTo>
                    <a:pt x="279" y="13"/>
                    <a:pt x="280" y="11"/>
                    <a:pt x="280" y="9"/>
                  </a:cubicBezTo>
                  <a:cubicBezTo>
                    <a:pt x="280" y="6"/>
                    <a:pt x="279" y="4"/>
                    <a:pt x="276" y="4"/>
                  </a:cubicBezTo>
                  <a:moveTo>
                    <a:pt x="279" y="20"/>
                  </a:moveTo>
                  <a:cubicBezTo>
                    <a:pt x="273" y="20"/>
                    <a:pt x="273" y="20"/>
                    <a:pt x="273" y="20"/>
                  </a:cubicBezTo>
                  <a:cubicBezTo>
                    <a:pt x="273" y="61"/>
                    <a:pt x="273" y="61"/>
                    <a:pt x="273" y="61"/>
                  </a:cubicBezTo>
                  <a:cubicBezTo>
                    <a:pt x="279" y="61"/>
                    <a:pt x="279" y="61"/>
                    <a:pt x="279" y="61"/>
                  </a:cubicBezTo>
                  <a:lnTo>
                    <a:pt x="279" y="20"/>
                  </a:lnTo>
                  <a:close/>
                  <a:moveTo>
                    <a:pt x="246" y="61"/>
                  </a:moveTo>
                  <a:cubicBezTo>
                    <a:pt x="253" y="61"/>
                    <a:pt x="253" y="61"/>
                    <a:pt x="253" y="61"/>
                  </a:cubicBezTo>
                  <a:cubicBezTo>
                    <a:pt x="253" y="39"/>
                    <a:pt x="253" y="39"/>
                    <a:pt x="253" y="39"/>
                  </a:cubicBezTo>
                  <a:cubicBezTo>
                    <a:pt x="253" y="38"/>
                    <a:pt x="253" y="37"/>
                    <a:pt x="254" y="36"/>
                  </a:cubicBezTo>
                  <a:cubicBezTo>
                    <a:pt x="255" y="30"/>
                    <a:pt x="258" y="26"/>
                    <a:pt x="263" y="26"/>
                  </a:cubicBezTo>
                  <a:cubicBezTo>
                    <a:pt x="264" y="26"/>
                    <a:pt x="265" y="26"/>
                    <a:pt x="265" y="26"/>
                  </a:cubicBezTo>
                  <a:cubicBezTo>
                    <a:pt x="265" y="19"/>
                    <a:pt x="265" y="19"/>
                    <a:pt x="265" y="19"/>
                  </a:cubicBezTo>
                  <a:cubicBezTo>
                    <a:pt x="265" y="19"/>
                    <a:pt x="264" y="19"/>
                    <a:pt x="263" y="19"/>
                  </a:cubicBezTo>
                  <a:cubicBezTo>
                    <a:pt x="259" y="19"/>
                    <a:pt x="254" y="23"/>
                    <a:pt x="253" y="28"/>
                  </a:cubicBezTo>
                  <a:cubicBezTo>
                    <a:pt x="252" y="28"/>
                    <a:pt x="252" y="28"/>
                    <a:pt x="252" y="28"/>
                  </a:cubicBezTo>
                  <a:cubicBezTo>
                    <a:pt x="252" y="20"/>
                    <a:pt x="252" y="20"/>
                    <a:pt x="252" y="20"/>
                  </a:cubicBezTo>
                  <a:cubicBezTo>
                    <a:pt x="246" y="20"/>
                    <a:pt x="246" y="20"/>
                    <a:pt x="246" y="20"/>
                  </a:cubicBezTo>
                  <a:cubicBezTo>
                    <a:pt x="246" y="24"/>
                    <a:pt x="246" y="28"/>
                    <a:pt x="246" y="33"/>
                  </a:cubicBezTo>
                  <a:lnTo>
                    <a:pt x="246" y="61"/>
                  </a:lnTo>
                  <a:close/>
                  <a:moveTo>
                    <a:pt x="235" y="20"/>
                  </a:moveTo>
                  <a:cubicBezTo>
                    <a:pt x="228" y="20"/>
                    <a:pt x="228" y="20"/>
                    <a:pt x="228" y="20"/>
                  </a:cubicBezTo>
                  <a:cubicBezTo>
                    <a:pt x="228" y="45"/>
                    <a:pt x="228" y="45"/>
                    <a:pt x="228" y="45"/>
                  </a:cubicBezTo>
                  <a:cubicBezTo>
                    <a:pt x="228" y="46"/>
                    <a:pt x="228" y="48"/>
                    <a:pt x="227" y="49"/>
                  </a:cubicBezTo>
                  <a:cubicBezTo>
                    <a:pt x="226" y="52"/>
                    <a:pt x="223" y="55"/>
                    <a:pt x="218" y="55"/>
                  </a:cubicBezTo>
                  <a:cubicBezTo>
                    <a:pt x="212" y="55"/>
                    <a:pt x="210" y="50"/>
                    <a:pt x="210" y="42"/>
                  </a:cubicBezTo>
                  <a:cubicBezTo>
                    <a:pt x="210" y="20"/>
                    <a:pt x="210" y="20"/>
                    <a:pt x="210" y="20"/>
                  </a:cubicBezTo>
                  <a:cubicBezTo>
                    <a:pt x="203" y="20"/>
                    <a:pt x="203" y="20"/>
                    <a:pt x="203" y="20"/>
                  </a:cubicBezTo>
                  <a:cubicBezTo>
                    <a:pt x="203" y="44"/>
                    <a:pt x="203" y="44"/>
                    <a:pt x="203" y="44"/>
                  </a:cubicBezTo>
                  <a:cubicBezTo>
                    <a:pt x="203" y="58"/>
                    <a:pt x="210" y="62"/>
                    <a:pt x="216" y="62"/>
                  </a:cubicBezTo>
                  <a:cubicBezTo>
                    <a:pt x="223" y="62"/>
                    <a:pt x="227" y="57"/>
                    <a:pt x="228" y="54"/>
                  </a:cubicBezTo>
                  <a:cubicBezTo>
                    <a:pt x="229" y="54"/>
                    <a:pt x="229" y="54"/>
                    <a:pt x="229" y="54"/>
                  </a:cubicBezTo>
                  <a:cubicBezTo>
                    <a:pt x="229" y="61"/>
                    <a:pt x="229" y="61"/>
                    <a:pt x="229" y="61"/>
                  </a:cubicBezTo>
                  <a:cubicBezTo>
                    <a:pt x="235" y="61"/>
                    <a:pt x="235" y="61"/>
                    <a:pt x="235" y="61"/>
                  </a:cubicBezTo>
                  <a:cubicBezTo>
                    <a:pt x="235" y="57"/>
                    <a:pt x="235" y="54"/>
                    <a:pt x="235" y="49"/>
                  </a:cubicBezTo>
                  <a:lnTo>
                    <a:pt x="235" y="20"/>
                  </a:lnTo>
                  <a:close/>
                  <a:moveTo>
                    <a:pt x="193" y="31"/>
                  </a:moveTo>
                  <a:cubicBezTo>
                    <a:pt x="175" y="31"/>
                    <a:pt x="175" y="31"/>
                    <a:pt x="175" y="31"/>
                  </a:cubicBezTo>
                  <a:cubicBezTo>
                    <a:pt x="175" y="37"/>
                    <a:pt x="175" y="37"/>
                    <a:pt x="175" y="37"/>
                  </a:cubicBezTo>
                  <a:cubicBezTo>
                    <a:pt x="186" y="37"/>
                    <a:pt x="186" y="37"/>
                    <a:pt x="186" y="37"/>
                  </a:cubicBezTo>
                  <a:cubicBezTo>
                    <a:pt x="186" y="54"/>
                    <a:pt x="186" y="54"/>
                    <a:pt x="186" y="54"/>
                  </a:cubicBezTo>
                  <a:cubicBezTo>
                    <a:pt x="184" y="55"/>
                    <a:pt x="181" y="55"/>
                    <a:pt x="177" y="55"/>
                  </a:cubicBezTo>
                  <a:cubicBezTo>
                    <a:pt x="164" y="55"/>
                    <a:pt x="156" y="47"/>
                    <a:pt x="156" y="32"/>
                  </a:cubicBezTo>
                  <a:cubicBezTo>
                    <a:pt x="156" y="18"/>
                    <a:pt x="165" y="10"/>
                    <a:pt x="178" y="10"/>
                  </a:cubicBezTo>
                  <a:cubicBezTo>
                    <a:pt x="183" y="10"/>
                    <a:pt x="187" y="11"/>
                    <a:pt x="189" y="12"/>
                  </a:cubicBezTo>
                  <a:cubicBezTo>
                    <a:pt x="191" y="6"/>
                    <a:pt x="191" y="6"/>
                    <a:pt x="191" y="6"/>
                  </a:cubicBezTo>
                  <a:cubicBezTo>
                    <a:pt x="189" y="5"/>
                    <a:pt x="184" y="4"/>
                    <a:pt x="178" y="4"/>
                  </a:cubicBezTo>
                  <a:cubicBezTo>
                    <a:pt x="160" y="4"/>
                    <a:pt x="149" y="16"/>
                    <a:pt x="149" y="33"/>
                  </a:cubicBezTo>
                  <a:cubicBezTo>
                    <a:pt x="149" y="42"/>
                    <a:pt x="152" y="49"/>
                    <a:pt x="156" y="54"/>
                  </a:cubicBezTo>
                  <a:cubicBezTo>
                    <a:pt x="162" y="59"/>
                    <a:pt x="168" y="61"/>
                    <a:pt x="176" y="61"/>
                  </a:cubicBezTo>
                  <a:cubicBezTo>
                    <a:pt x="183" y="61"/>
                    <a:pt x="190" y="59"/>
                    <a:pt x="193" y="58"/>
                  </a:cubicBezTo>
                  <a:lnTo>
                    <a:pt x="193" y="31"/>
                  </a:lnTo>
                  <a:close/>
                  <a:moveTo>
                    <a:pt x="123" y="41"/>
                  </a:moveTo>
                  <a:cubicBezTo>
                    <a:pt x="143" y="41"/>
                    <a:pt x="143" y="41"/>
                    <a:pt x="143" y="41"/>
                  </a:cubicBezTo>
                  <a:cubicBezTo>
                    <a:pt x="143" y="35"/>
                    <a:pt x="143" y="35"/>
                    <a:pt x="143" y="35"/>
                  </a:cubicBezTo>
                  <a:cubicBezTo>
                    <a:pt x="123" y="35"/>
                    <a:pt x="123" y="35"/>
                    <a:pt x="123" y="35"/>
                  </a:cubicBezTo>
                  <a:lnTo>
                    <a:pt x="123" y="41"/>
                  </a:lnTo>
                  <a:close/>
                  <a:moveTo>
                    <a:pt x="83" y="61"/>
                  </a:moveTo>
                  <a:cubicBezTo>
                    <a:pt x="90" y="61"/>
                    <a:pt x="90" y="61"/>
                    <a:pt x="90" y="61"/>
                  </a:cubicBezTo>
                  <a:cubicBezTo>
                    <a:pt x="90" y="36"/>
                    <a:pt x="90" y="36"/>
                    <a:pt x="90" y="36"/>
                  </a:cubicBezTo>
                  <a:cubicBezTo>
                    <a:pt x="90" y="35"/>
                    <a:pt x="90" y="34"/>
                    <a:pt x="90" y="33"/>
                  </a:cubicBezTo>
                  <a:cubicBezTo>
                    <a:pt x="91" y="29"/>
                    <a:pt x="95" y="25"/>
                    <a:pt x="99" y="25"/>
                  </a:cubicBezTo>
                  <a:cubicBezTo>
                    <a:pt x="106" y="25"/>
                    <a:pt x="108" y="31"/>
                    <a:pt x="108" y="37"/>
                  </a:cubicBezTo>
                  <a:cubicBezTo>
                    <a:pt x="108" y="61"/>
                    <a:pt x="108" y="61"/>
                    <a:pt x="108" y="61"/>
                  </a:cubicBezTo>
                  <a:cubicBezTo>
                    <a:pt x="115" y="61"/>
                    <a:pt x="115" y="61"/>
                    <a:pt x="115" y="61"/>
                  </a:cubicBezTo>
                  <a:cubicBezTo>
                    <a:pt x="115" y="37"/>
                    <a:pt x="115" y="37"/>
                    <a:pt x="115" y="37"/>
                  </a:cubicBezTo>
                  <a:cubicBezTo>
                    <a:pt x="115" y="23"/>
                    <a:pt x="107" y="19"/>
                    <a:pt x="102" y="19"/>
                  </a:cubicBezTo>
                  <a:cubicBezTo>
                    <a:pt x="95" y="19"/>
                    <a:pt x="91" y="23"/>
                    <a:pt x="89" y="27"/>
                  </a:cubicBezTo>
                  <a:cubicBezTo>
                    <a:pt x="89" y="27"/>
                    <a:pt x="89" y="27"/>
                    <a:pt x="89" y="27"/>
                  </a:cubicBezTo>
                  <a:cubicBezTo>
                    <a:pt x="89" y="20"/>
                    <a:pt x="89" y="20"/>
                    <a:pt x="89" y="20"/>
                  </a:cubicBezTo>
                  <a:cubicBezTo>
                    <a:pt x="82" y="20"/>
                    <a:pt x="82" y="20"/>
                    <a:pt x="82" y="20"/>
                  </a:cubicBezTo>
                  <a:cubicBezTo>
                    <a:pt x="83" y="23"/>
                    <a:pt x="83" y="27"/>
                    <a:pt x="83" y="31"/>
                  </a:cubicBezTo>
                  <a:lnTo>
                    <a:pt x="83" y="61"/>
                  </a:lnTo>
                  <a:close/>
                  <a:moveTo>
                    <a:pt x="47" y="36"/>
                  </a:moveTo>
                  <a:cubicBezTo>
                    <a:pt x="48" y="31"/>
                    <a:pt x="51" y="25"/>
                    <a:pt x="58" y="25"/>
                  </a:cubicBezTo>
                  <a:cubicBezTo>
                    <a:pt x="66" y="25"/>
                    <a:pt x="67" y="32"/>
                    <a:pt x="67" y="36"/>
                  </a:cubicBezTo>
                  <a:lnTo>
                    <a:pt x="47" y="36"/>
                  </a:lnTo>
                  <a:close/>
                  <a:moveTo>
                    <a:pt x="74" y="42"/>
                  </a:moveTo>
                  <a:cubicBezTo>
                    <a:pt x="74" y="41"/>
                    <a:pt x="74" y="40"/>
                    <a:pt x="74" y="38"/>
                  </a:cubicBezTo>
                  <a:cubicBezTo>
                    <a:pt x="74" y="31"/>
                    <a:pt x="71" y="19"/>
                    <a:pt x="58" y="19"/>
                  </a:cubicBezTo>
                  <a:cubicBezTo>
                    <a:pt x="47" y="19"/>
                    <a:pt x="40" y="29"/>
                    <a:pt x="40" y="41"/>
                  </a:cubicBezTo>
                  <a:cubicBezTo>
                    <a:pt x="40" y="53"/>
                    <a:pt x="47" y="62"/>
                    <a:pt x="59" y="62"/>
                  </a:cubicBezTo>
                  <a:cubicBezTo>
                    <a:pt x="65" y="62"/>
                    <a:pt x="70" y="60"/>
                    <a:pt x="72" y="59"/>
                  </a:cubicBezTo>
                  <a:cubicBezTo>
                    <a:pt x="71" y="54"/>
                    <a:pt x="71" y="54"/>
                    <a:pt x="71" y="54"/>
                  </a:cubicBezTo>
                  <a:cubicBezTo>
                    <a:pt x="68" y="55"/>
                    <a:pt x="65" y="56"/>
                    <a:pt x="60" y="56"/>
                  </a:cubicBezTo>
                  <a:cubicBezTo>
                    <a:pt x="53" y="56"/>
                    <a:pt x="47" y="52"/>
                    <a:pt x="47" y="42"/>
                  </a:cubicBezTo>
                  <a:lnTo>
                    <a:pt x="74" y="42"/>
                  </a:lnTo>
                  <a:close/>
                  <a:moveTo>
                    <a:pt x="7" y="34"/>
                  </a:moveTo>
                  <a:cubicBezTo>
                    <a:pt x="13" y="34"/>
                    <a:pt x="13" y="34"/>
                    <a:pt x="13" y="34"/>
                  </a:cubicBezTo>
                  <a:cubicBezTo>
                    <a:pt x="20" y="34"/>
                    <a:pt x="27" y="37"/>
                    <a:pt x="27" y="44"/>
                  </a:cubicBezTo>
                  <a:cubicBezTo>
                    <a:pt x="27" y="53"/>
                    <a:pt x="20" y="55"/>
                    <a:pt x="13" y="55"/>
                  </a:cubicBezTo>
                  <a:cubicBezTo>
                    <a:pt x="10" y="55"/>
                    <a:pt x="9" y="55"/>
                    <a:pt x="7" y="55"/>
                  </a:cubicBezTo>
                  <a:lnTo>
                    <a:pt x="7" y="34"/>
                  </a:lnTo>
                  <a:close/>
                  <a:moveTo>
                    <a:pt x="7" y="10"/>
                  </a:moveTo>
                  <a:cubicBezTo>
                    <a:pt x="8" y="10"/>
                    <a:pt x="10" y="9"/>
                    <a:pt x="13" y="9"/>
                  </a:cubicBezTo>
                  <a:cubicBezTo>
                    <a:pt x="20" y="9"/>
                    <a:pt x="25" y="12"/>
                    <a:pt x="25" y="19"/>
                  </a:cubicBezTo>
                  <a:cubicBezTo>
                    <a:pt x="25" y="24"/>
                    <a:pt x="21" y="28"/>
                    <a:pt x="13" y="28"/>
                  </a:cubicBezTo>
                  <a:cubicBezTo>
                    <a:pt x="7" y="28"/>
                    <a:pt x="7" y="28"/>
                    <a:pt x="7" y="28"/>
                  </a:cubicBezTo>
                  <a:lnTo>
                    <a:pt x="7" y="10"/>
                  </a:lnTo>
                  <a:close/>
                  <a:moveTo>
                    <a:pt x="0" y="60"/>
                  </a:moveTo>
                  <a:cubicBezTo>
                    <a:pt x="3" y="61"/>
                    <a:pt x="6" y="61"/>
                    <a:pt x="11" y="61"/>
                  </a:cubicBezTo>
                  <a:cubicBezTo>
                    <a:pt x="20" y="61"/>
                    <a:pt x="26" y="59"/>
                    <a:pt x="29" y="56"/>
                  </a:cubicBezTo>
                  <a:cubicBezTo>
                    <a:pt x="32" y="53"/>
                    <a:pt x="34" y="49"/>
                    <a:pt x="34" y="45"/>
                  </a:cubicBezTo>
                  <a:cubicBezTo>
                    <a:pt x="34" y="36"/>
                    <a:pt x="28" y="32"/>
                    <a:pt x="23" y="30"/>
                  </a:cubicBezTo>
                  <a:cubicBezTo>
                    <a:pt x="23" y="30"/>
                    <a:pt x="23" y="30"/>
                    <a:pt x="23" y="30"/>
                  </a:cubicBezTo>
                  <a:cubicBezTo>
                    <a:pt x="28" y="28"/>
                    <a:pt x="32" y="23"/>
                    <a:pt x="32" y="18"/>
                  </a:cubicBezTo>
                  <a:cubicBezTo>
                    <a:pt x="32" y="13"/>
                    <a:pt x="30" y="10"/>
                    <a:pt x="27" y="8"/>
                  </a:cubicBezTo>
                  <a:cubicBezTo>
                    <a:pt x="24" y="5"/>
                    <a:pt x="20" y="4"/>
                    <a:pt x="13" y="4"/>
                  </a:cubicBezTo>
                  <a:cubicBezTo>
                    <a:pt x="8" y="4"/>
                    <a:pt x="3" y="4"/>
                    <a:pt x="0" y="5"/>
                  </a:cubicBezTo>
                  <a:lnTo>
                    <a:pt x="0" y="6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sp>
          <p:nvSpPr>
            <p:cNvPr id="38" name="Freeform 10">
              <a:extLst>
                <a:ext uri="{FF2B5EF4-FFF2-40B4-BE49-F238E27FC236}">
                  <a16:creationId xmlns:a16="http://schemas.microsoft.com/office/drawing/2014/main" id="{9679ABEA-DE66-42FF-A1FC-E1AF9C265A1A}"/>
                </a:ext>
              </a:extLst>
            </p:cNvPr>
            <p:cNvSpPr>
              <a:spLocks noEditPoints="1"/>
            </p:cNvSpPr>
            <p:nvPr userDrawn="1"/>
          </p:nvSpPr>
          <p:spPr bwMode="auto">
            <a:xfrm>
              <a:off x="298451" y="6219825"/>
              <a:ext cx="1836738" cy="212725"/>
            </a:xfrm>
            <a:custGeom>
              <a:avLst/>
              <a:gdLst>
                <a:gd name="T0" fmla="*/ 1086 w 1156"/>
                <a:gd name="T1" fmla="*/ 85 h 133"/>
                <a:gd name="T2" fmla="*/ 1136 w 1156"/>
                <a:gd name="T3" fmla="*/ 51 h 133"/>
                <a:gd name="T4" fmla="*/ 1134 w 1156"/>
                <a:gd name="T5" fmla="*/ 60 h 133"/>
                <a:gd name="T6" fmla="*/ 1074 w 1156"/>
                <a:gd name="T7" fmla="*/ 61 h 133"/>
                <a:gd name="T8" fmla="*/ 1086 w 1156"/>
                <a:gd name="T9" fmla="*/ 75 h 133"/>
                <a:gd name="T10" fmla="*/ 998 w 1156"/>
                <a:gd name="T11" fmla="*/ 80 h 133"/>
                <a:gd name="T12" fmla="*/ 1024 w 1156"/>
                <a:gd name="T13" fmla="*/ 51 h 133"/>
                <a:gd name="T14" fmla="*/ 975 w 1156"/>
                <a:gd name="T15" fmla="*/ 53 h 133"/>
                <a:gd name="T16" fmla="*/ 946 w 1156"/>
                <a:gd name="T17" fmla="*/ 85 h 133"/>
                <a:gd name="T18" fmla="*/ 982 w 1156"/>
                <a:gd name="T19" fmla="*/ 70 h 133"/>
                <a:gd name="T20" fmla="*/ 951 w 1156"/>
                <a:gd name="T21" fmla="*/ 57 h 133"/>
                <a:gd name="T22" fmla="*/ 904 w 1156"/>
                <a:gd name="T23" fmla="*/ 9 h 133"/>
                <a:gd name="T24" fmla="*/ 924 w 1156"/>
                <a:gd name="T25" fmla="*/ 65 h 133"/>
                <a:gd name="T26" fmla="*/ 943 w 1156"/>
                <a:gd name="T27" fmla="*/ 75 h 133"/>
                <a:gd name="T28" fmla="*/ 897 w 1156"/>
                <a:gd name="T29" fmla="*/ 59 h 133"/>
                <a:gd name="T30" fmla="*/ 830 w 1156"/>
                <a:gd name="T31" fmla="*/ 108 h 133"/>
                <a:gd name="T32" fmla="*/ 840 w 1156"/>
                <a:gd name="T33" fmla="*/ 41 h 133"/>
                <a:gd name="T34" fmla="*/ 789 w 1156"/>
                <a:gd name="T35" fmla="*/ 35 h 133"/>
                <a:gd name="T36" fmla="*/ 776 w 1156"/>
                <a:gd name="T37" fmla="*/ 101 h 133"/>
                <a:gd name="T38" fmla="*/ 807 w 1156"/>
                <a:gd name="T39" fmla="*/ 81 h 133"/>
                <a:gd name="T40" fmla="*/ 652 w 1156"/>
                <a:gd name="T41" fmla="*/ 75 h 133"/>
                <a:gd name="T42" fmla="*/ 684 w 1156"/>
                <a:gd name="T43" fmla="*/ 68 h 133"/>
                <a:gd name="T44" fmla="*/ 660 w 1156"/>
                <a:gd name="T45" fmla="*/ 57 h 133"/>
                <a:gd name="T46" fmla="*/ 671 w 1156"/>
                <a:gd name="T47" fmla="*/ 10 h 133"/>
                <a:gd name="T48" fmla="*/ 645 w 1156"/>
                <a:gd name="T49" fmla="*/ 75 h 133"/>
                <a:gd name="T50" fmla="*/ 598 w 1156"/>
                <a:gd name="T51" fmla="*/ 104 h 133"/>
                <a:gd name="T52" fmla="*/ 585 w 1156"/>
                <a:gd name="T53" fmla="*/ 43 h 133"/>
                <a:gd name="T54" fmla="*/ 572 w 1156"/>
                <a:gd name="T55" fmla="*/ 108 h 133"/>
                <a:gd name="T56" fmla="*/ 537 w 1156"/>
                <a:gd name="T57" fmla="*/ 100 h 133"/>
                <a:gd name="T58" fmla="*/ 531 w 1156"/>
                <a:gd name="T59" fmla="*/ 110 h 133"/>
                <a:gd name="T60" fmla="*/ 535 w 1156"/>
                <a:gd name="T61" fmla="*/ 41 h 133"/>
                <a:gd name="T62" fmla="*/ 480 w 1156"/>
                <a:gd name="T63" fmla="*/ 66 h 133"/>
                <a:gd name="T64" fmla="*/ 500 w 1156"/>
                <a:gd name="T65" fmla="*/ 85 h 133"/>
                <a:gd name="T66" fmla="*/ 509 w 1156"/>
                <a:gd name="T67" fmla="*/ 85 h 133"/>
                <a:gd name="T68" fmla="*/ 420 w 1156"/>
                <a:gd name="T69" fmla="*/ 21 h 133"/>
                <a:gd name="T70" fmla="*/ 405 w 1156"/>
                <a:gd name="T71" fmla="*/ 73 h 133"/>
                <a:gd name="T72" fmla="*/ 318 w 1156"/>
                <a:gd name="T73" fmla="*/ 126 h 133"/>
                <a:gd name="T74" fmla="*/ 327 w 1156"/>
                <a:gd name="T75" fmla="*/ 132 h 133"/>
                <a:gd name="T76" fmla="*/ 324 w 1156"/>
                <a:gd name="T77" fmla="*/ 68 h 133"/>
                <a:gd name="T78" fmla="*/ 295 w 1156"/>
                <a:gd name="T79" fmla="*/ 55 h 133"/>
                <a:gd name="T80" fmla="*/ 345 w 1156"/>
                <a:gd name="T81" fmla="*/ 71 h 133"/>
                <a:gd name="T82" fmla="*/ 343 w 1156"/>
                <a:gd name="T83" fmla="*/ 58 h 133"/>
                <a:gd name="T84" fmla="*/ 238 w 1156"/>
                <a:gd name="T85" fmla="*/ 74 h 133"/>
                <a:gd name="T86" fmla="*/ 231 w 1156"/>
                <a:gd name="T87" fmla="*/ 87 h 133"/>
                <a:gd name="T88" fmla="*/ 211 w 1156"/>
                <a:gd name="T89" fmla="*/ 25 h 133"/>
                <a:gd name="T90" fmla="*/ 201 w 1156"/>
                <a:gd name="T91" fmla="*/ 73 h 133"/>
                <a:gd name="T92" fmla="*/ 172 w 1156"/>
                <a:gd name="T93" fmla="*/ 77 h 133"/>
                <a:gd name="T94" fmla="*/ 178 w 1156"/>
                <a:gd name="T95" fmla="*/ 55 h 133"/>
                <a:gd name="T96" fmla="*/ 170 w 1156"/>
                <a:gd name="T97" fmla="*/ 26 h 133"/>
                <a:gd name="T98" fmla="*/ 101 w 1156"/>
                <a:gd name="T99" fmla="*/ 75 h 133"/>
                <a:gd name="T100" fmla="*/ 152 w 1156"/>
                <a:gd name="T101" fmla="*/ 75 h 133"/>
                <a:gd name="T102" fmla="*/ 103 w 1156"/>
                <a:gd name="T103" fmla="*/ 75 h 133"/>
                <a:gd name="T104" fmla="*/ 134 w 1156"/>
                <a:gd name="T105" fmla="*/ 8 h 133"/>
                <a:gd name="T106" fmla="*/ 36 w 1156"/>
                <a:gd name="T107" fmla="*/ 111 h 133"/>
                <a:gd name="T108" fmla="*/ 80 w 1156"/>
                <a:gd name="T109" fmla="*/ 70 h 133"/>
                <a:gd name="T110" fmla="*/ 12 w 1156"/>
                <a:gd name="T111" fmla="*/ 8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56" h="133">
                  <a:moveTo>
                    <a:pt x="1109" y="105"/>
                  </a:moveTo>
                  <a:cubicBezTo>
                    <a:pt x="1112" y="108"/>
                    <a:pt x="1115" y="110"/>
                    <a:pt x="1118" y="113"/>
                  </a:cubicBezTo>
                  <a:cubicBezTo>
                    <a:pt x="1121" y="111"/>
                    <a:pt x="1123" y="108"/>
                    <a:pt x="1125" y="105"/>
                  </a:cubicBezTo>
                  <a:cubicBezTo>
                    <a:pt x="1122" y="102"/>
                    <a:pt x="1119" y="99"/>
                    <a:pt x="1115" y="97"/>
                  </a:cubicBezTo>
                  <a:cubicBezTo>
                    <a:pt x="1113" y="99"/>
                    <a:pt x="1111" y="102"/>
                    <a:pt x="1109" y="105"/>
                  </a:cubicBezTo>
                  <a:moveTo>
                    <a:pt x="1086" y="75"/>
                  </a:moveTo>
                  <a:cubicBezTo>
                    <a:pt x="1082" y="75"/>
                    <a:pt x="1080" y="78"/>
                    <a:pt x="1080" y="80"/>
                  </a:cubicBezTo>
                  <a:cubicBezTo>
                    <a:pt x="1080" y="82"/>
                    <a:pt x="1081" y="85"/>
                    <a:pt x="1086" y="85"/>
                  </a:cubicBezTo>
                  <a:cubicBezTo>
                    <a:pt x="1090" y="85"/>
                    <a:pt x="1090" y="85"/>
                    <a:pt x="1090" y="85"/>
                  </a:cubicBezTo>
                  <a:cubicBezTo>
                    <a:pt x="1103" y="85"/>
                    <a:pt x="1114" y="81"/>
                    <a:pt x="1125" y="74"/>
                  </a:cubicBezTo>
                  <a:cubicBezTo>
                    <a:pt x="1138" y="65"/>
                    <a:pt x="1138" y="65"/>
                    <a:pt x="1138" y="65"/>
                  </a:cubicBezTo>
                  <a:cubicBezTo>
                    <a:pt x="1141" y="64"/>
                    <a:pt x="1145" y="62"/>
                    <a:pt x="1152" y="62"/>
                  </a:cubicBezTo>
                  <a:cubicBezTo>
                    <a:pt x="1156" y="54"/>
                    <a:pt x="1156" y="54"/>
                    <a:pt x="1156" y="54"/>
                  </a:cubicBezTo>
                  <a:cubicBezTo>
                    <a:pt x="1156" y="54"/>
                    <a:pt x="1156" y="54"/>
                    <a:pt x="1156" y="54"/>
                  </a:cubicBezTo>
                  <a:cubicBezTo>
                    <a:pt x="1150" y="54"/>
                    <a:pt x="1150" y="54"/>
                    <a:pt x="1150" y="54"/>
                  </a:cubicBezTo>
                  <a:cubicBezTo>
                    <a:pt x="1145" y="54"/>
                    <a:pt x="1140" y="53"/>
                    <a:pt x="1136" y="51"/>
                  </a:cubicBezTo>
                  <a:cubicBezTo>
                    <a:pt x="1123" y="46"/>
                    <a:pt x="1115" y="44"/>
                    <a:pt x="1110" y="44"/>
                  </a:cubicBezTo>
                  <a:cubicBezTo>
                    <a:pt x="1100" y="44"/>
                    <a:pt x="1093" y="50"/>
                    <a:pt x="1092" y="59"/>
                  </a:cubicBezTo>
                  <a:cubicBezTo>
                    <a:pt x="1096" y="69"/>
                    <a:pt x="1096" y="69"/>
                    <a:pt x="1096" y="69"/>
                  </a:cubicBezTo>
                  <a:cubicBezTo>
                    <a:pt x="1097" y="69"/>
                    <a:pt x="1097" y="69"/>
                    <a:pt x="1097" y="69"/>
                  </a:cubicBezTo>
                  <a:cubicBezTo>
                    <a:pt x="1099" y="62"/>
                    <a:pt x="1099" y="62"/>
                    <a:pt x="1099" y="62"/>
                  </a:cubicBezTo>
                  <a:cubicBezTo>
                    <a:pt x="1098" y="58"/>
                    <a:pt x="1098" y="58"/>
                    <a:pt x="1098" y="58"/>
                  </a:cubicBezTo>
                  <a:cubicBezTo>
                    <a:pt x="1101" y="56"/>
                    <a:pt x="1104" y="54"/>
                    <a:pt x="1109" y="54"/>
                  </a:cubicBezTo>
                  <a:cubicBezTo>
                    <a:pt x="1116" y="54"/>
                    <a:pt x="1124" y="56"/>
                    <a:pt x="1134" y="60"/>
                  </a:cubicBezTo>
                  <a:cubicBezTo>
                    <a:pt x="1134" y="60"/>
                    <a:pt x="1134" y="60"/>
                    <a:pt x="1134" y="60"/>
                  </a:cubicBezTo>
                  <a:cubicBezTo>
                    <a:pt x="1117" y="70"/>
                    <a:pt x="1104" y="75"/>
                    <a:pt x="1091" y="75"/>
                  </a:cubicBezTo>
                  <a:lnTo>
                    <a:pt x="1086" y="75"/>
                  </a:lnTo>
                  <a:close/>
                  <a:moveTo>
                    <a:pt x="1086" y="75"/>
                  </a:moveTo>
                  <a:cubicBezTo>
                    <a:pt x="1085" y="75"/>
                    <a:pt x="1085" y="75"/>
                    <a:pt x="1085" y="75"/>
                  </a:cubicBezTo>
                  <a:cubicBezTo>
                    <a:pt x="1084" y="75"/>
                    <a:pt x="1082" y="75"/>
                    <a:pt x="1080" y="74"/>
                  </a:cubicBezTo>
                  <a:cubicBezTo>
                    <a:pt x="1077" y="73"/>
                    <a:pt x="1074" y="70"/>
                    <a:pt x="1074" y="65"/>
                  </a:cubicBezTo>
                  <a:cubicBezTo>
                    <a:pt x="1074" y="61"/>
                    <a:pt x="1074" y="61"/>
                    <a:pt x="1074" y="61"/>
                  </a:cubicBezTo>
                  <a:cubicBezTo>
                    <a:pt x="1074" y="41"/>
                    <a:pt x="1074" y="20"/>
                    <a:pt x="1072" y="3"/>
                  </a:cubicBezTo>
                  <a:cubicBezTo>
                    <a:pt x="1072" y="2"/>
                    <a:pt x="1072" y="2"/>
                    <a:pt x="1072" y="2"/>
                  </a:cubicBezTo>
                  <a:cubicBezTo>
                    <a:pt x="1069" y="4"/>
                    <a:pt x="1067" y="7"/>
                    <a:pt x="1064" y="10"/>
                  </a:cubicBezTo>
                  <a:cubicBezTo>
                    <a:pt x="1065" y="27"/>
                    <a:pt x="1066" y="43"/>
                    <a:pt x="1066" y="58"/>
                  </a:cubicBezTo>
                  <a:cubicBezTo>
                    <a:pt x="1066" y="70"/>
                    <a:pt x="1066" y="75"/>
                    <a:pt x="1071" y="80"/>
                  </a:cubicBezTo>
                  <a:cubicBezTo>
                    <a:pt x="1075" y="84"/>
                    <a:pt x="1079" y="85"/>
                    <a:pt x="1085" y="85"/>
                  </a:cubicBezTo>
                  <a:cubicBezTo>
                    <a:pt x="1086" y="85"/>
                    <a:pt x="1086" y="85"/>
                    <a:pt x="1086" y="85"/>
                  </a:cubicBezTo>
                  <a:lnTo>
                    <a:pt x="1086" y="75"/>
                  </a:lnTo>
                  <a:close/>
                  <a:moveTo>
                    <a:pt x="1022" y="63"/>
                  </a:moveTo>
                  <a:cubicBezTo>
                    <a:pt x="1024" y="58"/>
                    <a:pt x="1028" y="55"/>
                    <a:pt x="1032" y="55"/>
                  </a:cubicBezTo>
                  <a:cubicBezTo>
                    <a:pt x="1037" y="55"/>
                    <a:pt x="1043" y="61"/>
                    <a:pt x="1045" y="73"/>
                  </a:cubicBezTo>
                  <a:cubicBezTo>
                    <a:pt x="1045" y="74"/>
                    <a:pt x="1044" y="74"/>
                    <a:pt x="1043" y="74"/>
                  </a:cubicBezTo>
                  <a:cubicBezTo>
                    <a:pt x="1039" y="74"/>
                    <a:pt x="1036" y="73"/>
                    <a:pt x="1033" y="71"/>
                  </a:cubicBezTo>
                  <a:cubicBezTo>
                    <a:pt x="1028" y="69"/>
                    <a:pt x="1024" y="67"/>
                    <a:pt x="1022" y="63"/>
                  </a:cubicBezTo>
                  <a:moveTo>
                    <a:pt x="1003" y="75"/>
                  </a:moveTo>
                  <a:cubicBezTo>
                    <a:pt x="999" y="75"/>
                    <a:pt x="998" y="78"/>
                    <a:pt x="998" y="80"/>
                  </a:cubicBezTo>
                  <a:cubicBezTo>
                    <a:pt x="998" y="82"/>
                    <a:pt x="999" y="85"/>
                    <a:pt x="1003" y="85"/>
                  </a:cubicBezTo>
                  <a:cubicBezTo>
                    <a:pt x="1005" y="85"/>
                    <a:pt x="1005" y="85"/>
                    <a:pt x="1005" y="85"/>
                  </a:cubicBezTo>
                  <a:cubicBezTo>
                    <a:pt x="1012" y="85"/>
                    <a:pt x="1016" y="82"/>
                    <a:pt x="1018" y="75"/>
                  </a:cubicBezTo>
                  <a:cubicBezTo>
                    <a:pt x="1019" y="75"/>
                    <a:pt x="1019" y="75"/>
                    <a:pt x="1019" y="75"/>
                  </a:cubicBezTo>
                  <a:cubicBezTo>
                    <a:pt x="1027" y="80"/>
                    <a:pt x="1035" y="84"/>
                    <a:pt x="1043" y="84"/>
                  </a:cubicBezTo>
                  <a:cubicBezTo>
                    <a:pt x="1047" y="84"/>
                    <a:pt x="1050" y="81"/>
                    <a:pt x="1051" y="74"/>
                  </a:cubicBezTo>
                  <a:cubicBezTo>
                    <a:pt x="1050" y="60"/>
                    <a:pt x="1044" y="46"/>
                    <a:pt x="1034" y="46"/>
                  </a:cubicBezTo>
                  <a:cubicBezTo>
                    <a:pt x="1031" y="46"/>
                    <a:pt x="1027" y="48"/>
                    <a:pt x="1024" y="51"/>
                  </a:cubicBezTo>
                  <a:cubicBezTo>
                    <a:pt x="1021" y="54"/>
                    <a:pt x="1019" y="57"/>
                    <a:pt x="1018" y="60"/>
                  </a:cubicBezTo>
                  <a:cubicBezTo>
                    <a:pt x="1016" y="71"/>
                    <a:pt x="1011" y="75"/>
                    <a:pt x="1005" y="75"/>
                  </a:cubicBezTo>
                  <a:lnTo>
                    <a:pt x="1003" y="75"/>
                  </a:lnTo>
                  <a:close/>
                  <a:moveTo>
                    <a:pt x="975" y="67"/>
                  </a:moveTo>
                  <a:cubicBezTo>
                    <a:pt x="972" y="64"/>
                    <a:pt x="968" y="61"/>
                    <a:pt x="965" y="59"/>
                  </a:cubicBezTo>
                  <a:cubicBezTo>
                    <a:pt x="964" y="57"/>
                    <a:pt x="962" y="56"/>
                    <a:pt x="961" y="54"/>
                  </a:cubicBezTo>
                  <a:cubicBezTo>
                    <a:pt x="961" y="54"/>
                    <a:pt x="961" y="54"/>
                    <a:pt x="961" y="54"/>
                  </a:cubicBezTo>
                  <a:cubicBezTo>
                    <a:pt x="965" y="53"/>
                    <a:pt x="970" y="53"/>
                    <a:pt x="975" y="53"/>
                  </a:cubicBezTo>
                  <a:cubicBezTo>
                    <a:pt x="981" y="53"/>
                    <a:pt x="986" y="54"/>
                    <a:pt x="990" y="55"/>
                  </a:cubicBezTo>
                  <a:cubicBezTo>
                    <a:pt x="990" y="55"/>
                    <a:pt x="990" y="55"/>
                    <a:pt x="990" y="55"/>
                  </a:cubicBezTo>
                  <a:cubicBezTo>
                    <a:pt x="985" y="60"/>
                    <a:pt x="980" y="63"/>
                    <a:pt x="976" y="67"/>
                  </a:cubicBezTo>
                  <a:lnTo>
                    <a:pt x="975" y="67"/>
                  </a:lnTo>
                  <a:close/>
                  <a:moveTo>
                    <a:pt x="943" y="75"/>
                  </a:moveTo>
                  <a:cubicBezTo>
                    <a:pt x="939" y="75"/>
                    <a:pt x="938" y="78"/>
                    <a:pt x="938" y="80"/>
                  </a:cubicBezTo>
                  <a:cubicBezTo>
                    <a:pt x="938" y="82"/>
                    <a:pt x="939" y="85"/>
                    <a:pt x="943" y="85"/>
                  </a:cubicBezTo>
                  <a:cubicBezTo>
                    <a:pt x="946" y="85"/>
                    <a:pt x="946" y="85"/>
                    <a:pt x="946" y="85"/>
                  </a:cubicBezTo>
                  <a:cubicBezTo>
                    <a:pt x="955" y="85"/>
                    <a:pt x="964" y="83"/>
                    <a:pt x="974" y="76"/>
                  </a:cubicBezTo>
                  <a:cubicBezTo>
                    <a:pt x="974" y="76"/>
                    <a:pt x="974" y="76"/>
                    <a:pt x="974" y="76"/>
                  </a:cubicBezTo>
                  <a:cubicBezTo>
                    <a:pt x="982" y="82"/>
                    <a:pt x="992" y="85"/>
                    <a:pt x="1001" y="85"/>
                  </a:cubicBezTo>
                  <a:cubicBezTo>
                    <a:pt x="1003" y="85"/>
                    <a:pt x="1003" y="85"/>
                    <a:pt x="1003" y="85"/>
                  </a:cubicBezTo>
                  <a:cubicBezTo>
                    <a:pt x="1003" y="75"/>
                    <a:pt x="1003" y="75"/>
                    <a:pt x="1003" y="75"/>
                  </a:cubicBezTo>
                  <a:cubicBezTo>
                    <a:pt x="1000" y="75"/>
                    <a:pt x="1000" y="75"/>
                    <a:pt x="1000" y="75"/>
                  </a:cubicBezTo>
                  <a:cubicBezTo>
                    <a:pt x="993" y="75"/>
                    <a:pt x="987" y="73"/>
                    <a:pt x="982" y="70"/>
                  </a:cubicBezTo>
                  <a:cubicBezTo>
                    <a:pt x="982" y="70"/>
                    <a:pt x="982" y="70"/>
                    <a:pt x="982" y="70"/>
                  </a:cubicBezTo>
                  <a:cubicBezTo>
                    <a:pt x="996" y="57"/>
                    <a:pt x="996" y="57"/>
                    <a:pt x="996" y="57"/>
                  </a:cubicBezTo>
                  <a:cubicBezTo>
                    <a:pt x="998" y="48"/>
                    <a:pt x="998" y="48"/>
                    <a:pt x="998" y="48"/>
                  </a:cubicBezTo>
                  <a:cubicBezTo>
                    <a:pt x="992" y="46"/>
                    <a:pt x="984" y="44"/>
                    <a:pt x="975" y="44"/>
                  </a:cubicBezTo>
                  <a:cubicBezTo>
                    <a:pt x="967" y="44"/>
                    <a:pt x="960" y="46"/>
                    <a:pt x="954" y="47"/>
                  </a:cubicBezTo>
                  <a:cubicBezTo>
                    <a:pt x="951" y="47"/>
                    <a:pt x="951" y="47"/>
                    <a:pt x="951" y="47"/>
                  </a:cubicBezTo>
                  <a:cubicBezTo>
                    <a:pt x="948" y="56"/>
                    <a:pt x="948" y="56"/>
                    <a:pt x="948" y="56"/>
                  </a:cubicBezTo>
                  <a:cubicBezTo>
                    <a:pt x="948" y="57"/>
                    <a:pt x="948" y="57"/>
                    <a:pt x="948" y="57"/>
                  </a:cubicBezTo>
                  <a:cubicBezTo>
                    <a:pt x="951" y="57"/>
                    <a:pt x="951" y="57"/>
                    <a:pt x="951" y="57"/>
                  </a:cubicBezTo>
                  <a:cubicBezTo>
                    <a:pt x="952" y="57"/>
                    <a:pt x="954" y="58"/>
                    <a:pt x="956" y="60"/>
                  </a:cubicBezTo>
                  <a:cubicBezTo>
                    <a:pt x="960" y="63"/>
                    <a:pt x="964" y="68"/>
                    <a:pt x="968" y="70"/>
                  </a:cubicBezTo>
                  <a:cubicBezTo>
                    <a:pt x="968" y="71"/>
                    <a:pt x="968" y="71"/>
                    <a:pt x="968" y="71"/>
                  </a:cubicBezTo>
                  <a:cubicBezTo>
                    <a:pt x="959" y="74"/>
                    <a:pt x="953" y="75"/>
                    <a:pt x="947" y="75"/>
                  </a:cubicBezTo>
                  <a:lnTo>
                    <a:pt x="943" y="75"/>
                  </a:lnTo>
                  <a:close/>
                  <a:moveTo>
                    <a:pt x="920" y="10"/>
                  </a:moveTo>
                  <a:cubicBezTo>
                    <a:pt x="917" y="6"/>
                    <a:pt x="914" y="4"/>
                    <a:pt x="911" y="1"/>
                  </a:cubicBezTo>
                  <a:cubicBezTo>
                    <a:pt x="909" y="3"/>
                    <a:pt x="906" y="6"/>
                    <a:pt x="904" y="9"/>
                  </a:cubicBezTo>
                  <a:cubicBezTo>
                    <a:pt x="908" y="11"/>
                    <a:pt x="910" y="14"/>
                    <a:pt x="914" y="17"/>
                  </a:cubicBezTo>
                  <a:cubicBezTo>
                    <a:pt x="916" y="15"/>
                    <a:pt x="918" y="13"/>
                    <a:pt x="920" y="10"/>
                  </a:cubicBezTo>
                  <a:moveTo>
                    <a:pt x="935" y="9"/>
                  </a:moveTo>
                  <a:cubicBezTo>
                    <a:pt x="932" y="5"/>
                    <a:pt x="929" y="3"/>
                    <a:pt x="926" y="0"/>
                  </a:cubicBezTo>
                  <a:cubicBezTo>
                    <a:pt x="924" y="2"/>
                    <a:pt x="922" y="5"/>
                    <a:pt x="920" y="8"/>
                  </a:cubicBezTo>
                  <a:cubicBezTo>
                    <a:pt x="923" y="10"/>
                    <a:pt x="926" y="13"/>
                    <a:pt x="929" y="16"/>
                  </a:cubicBezTo>
                  <a:cubicBezTo>
                    <a:pt x="931" y="14"/>
                    <a:pt x="933" y="12"/>
                    <a:pt x="935" y="9"/>
                  </a:cubicBezTo>
                  <a:moveTo>
                    <a:pt x="924" y="65"/>
                  </a:moveTo>
                  <a:cubicBezTo>
                    <a:pt x="919" y="67"/>
                    <a:pt x="915" y="67"/>
                    <a:pt x="912" y="67"/>
                  </a:cubicBezTo>
                  <a:cubicBezTo>
                    <a:pt x="906" y="67"/>
                    <a:pt x="901" y="66"/>
                    <a:pt x="901" y="63"/>
                  </a:cubicBezTo>
                  <a:cubicBezTo>
                    <a:pt x="901" y="59"/>
                    <a:pt x="909" y="53"/>
                    <a:pt x="923" y="45"/>
                  </a:cubicBezTo>
                  <a:lnTo>
                    <a:pt x="924" y="65"/>
                  </a:lnTo>
                  <a:close/>
                  <a:moveTo>
                    <a:pt x="925" y="74"/>
                  </a:moveTo>
                  <a:cubicBezTo>
                    <a:pt x="928" y="83"/>
                    <a:pt x="934" y="85"/>
                    <a:pt x="941" y="85"/>
                  </a:cubicBezTo>
                  <a:cubicBezTo>
                    <a:pt x="943" y="85"/>
                    <a:pt x="943" y="85"/>
                    <a:pt x="943" y="85"/>
                  </a:cubicBezTo>
                  <a:cubicBezTo>
                    <a:pt x="943" y="75"/>
                    <a:pt x="943" y="75"/>
                    <a:pt x="943" y="75"/>
                  </a:cubicBezTo>
                  <a:cubicBezTo>
                    <a:pt x="941" y="75"/>
                    <a:pt x="941" y="75"/>
                    <a:pt x="941" y="75"/>
                  </a:cubicBezTo>
                  <a:cubicBezTo>
                    <a:pt x="938" y="75"/>
                    <a:pt x="935" y="74"/>
                    <a:pt x="933" y="73"/>
                  </a:cubicBezTo>
                  <a:cubicBezTo>
                    <a:pt x="930" y="71"/>
                    <a:pt x="930" y="67"/>
                    <a:pt x="930" y="61"/>
                  </a:cubicBezTo>
                  <a:cubicBezTo>
                    <a:pt x="930" y="49"/>
                    <a:pt x="930" y="36"/>
                    <a:pt x="929" y="24"/>
                  </a:cubicBezTo>
                  <a:cubicBezTo>
                    <a:pt x="928" y="24"/>
                    <a:pt x="928" y="24"/>
                    <a:pt x="928" y="24"/>
                  </a:cubicBezTo>
                  <a:cubicBezTo>
                    <a:pt x="926" y="26"/>
                    <a:pt x="924" y="28"/>
                    <a:pt x="922" y="30"/>
                  </a:cubicBezTo>
                  <a:cubicBezTo>
                    <a:pt x="923" y="37"/>
                    <a:pt x="923" y="37"/>
                    <a:pt x="923" y="37"/>
                  </a:cubicBezTo>
                  <a:cubicBezTo>
                    <a:pt x="909" y="44"/>
                    <a:pt x="900" y="52"/>
                    <a:pt x="897" y="59"/>
                  </a:cubicBezTo>
                  <a:cubicBezTo>
                    <a:pt x="895" y="62"/>
                    <a:pt x="894" y="66"/>
                    <a:pt x="894" y="68"/>
                  </a:cubicBezTo>
                  <a:cubicBezTo>
                    <a:pt x="894" y="74"/>
                    <a:pt x="901" y="77"/>
                    <a:pt x="909" y="77"/>
                  </a:cubicBezTo>
                  <a:cubicBezTo>
                    <a:pt x="915" y="77"/>
                    <a:pt x="920" y="76"/>
                    <a:pt x="925" y="74"/>
                  </a:cubicBezTo>
                  <a:moveTo>
                    <a:pt x="830" y="108"/>
                  </a:moveTo>
                  <a:cubicBezTo>
                    <a:pt x="834" y="111"/>
                    <a:pt x="837" y="114"/>
                    <a:pt x="840" y="117"/>
                  </a:cubicBezTo>
                  <a:cubicBezTo>
                    <a:pt x="843" y="114"/>
                    <a:pt x="845" y="112"/>
                    <a:pt x="846" y="109"/>
                  </a:cubicBezTo>
                  <a:cubicBezTo>
                    <a:pt x="843" y="105"/>
                    <a:pt x="840" y="102"/>
                    <a:pt x="837" y="100"/>
                  </a:cubicBezTo>
                  <a:cubicBezTo>
                    <a:pt x="835" y="103"/>
                    <a:pt x="833" y="105"/>
                    <a:pt x="830" y="108"/>
                  </a:cubicBezTo>
                  <a:moveTo>
                    <a:pt x="820" y="75"/>
                  </a:moveTo>
                  <a:cubicBezTo>
                    <a:pt x="816" y="75"/>
                    <a:pt x="815" y="78"/>
                    <a:pt x="815" y="80"/>
                  </a:cubicBezTo>
                  <a:cubicBezTo>
                    <a:pt x="815" y="82"/>
                    <a:pt x="816" y="85"/>
                    <a:pt x="820" y="85"/>
                  </a:cubicBezTo>
                  <a:cubicBezTo>
                    <a:pt x="821" y="85"/>
                    <a:pt x="821" y="85"/>
                    <a:pt x="821" y="85"/>
                  </a:cubicBezTo>
                  <a:cubicBezTo>
                    <a:pt x="834" y="85"/>
                    <a:pt x="839" y="84"/>
                    <a:pt x="843" y="80"/>
                  </a:cubicBezTo>
                  <a:cubicBezTo>
                    <a:pt x="846" y="76"/>
                    <a:pt x="848" y="71"/>
                    <a:pt x="848" y="65"/>
                  </a:cubicBezTo>
                  <a:cubicBezTo>
                    <a:pt x="848" y="57"/>
                    <a:pt x="844" y="47"/>
                    <a:pt x="840" y="41"/>
                  </a:cubicBezTo>
                  <a:cubicBezTo>
                    <a:pt x="840" y="41"/>
                    <a:pt x="840" y="41"/>
                    <a:pt x="840" y="41"/>
                  </a:cubicBezTo>
                  <a:cubicBezTo>
                    <a:pt x="838" y="43"/>
                    <a:pt x="836" y="46"/>
                    <a:pt x="834" y="50"/>
                  </a:cubicBezTo>
                  <a:cubicBezTo>
                    <a:pt x="838" y="58"/>
                    <a:pt x="842" y="66"/>
                    <a:pt x="842" y="70"/>
                  </a:cubicBezTo>
                  <a:cubicBezTo>
                    <a:pt x="842" y="71"/>
                    <a:pt x="840" y="72"/>
                    <a:pt x="838" y="73"/>
                  </a:cubicBezTo>
                  <a:cubicBezTo>
                    <a:pt x="834" y="74"/>
                    <a:pt x="829" y="75"/>
                    <a:pt x="822" y="75"/>
                  </a:cubicBezTo>
                  <a:lnTo>
                    <a:pt x="820" y="75"/>
                  </a:lnTo>
                  <a:close/>
                  <a:moveTo>
                    <a:pt x="773" y="35"/>
                  </a:moveTo>
                  <a:cubicBezTo>
                    <a:pt x="776" y="38"/>
                    <a:pt x="779" y="40"/>
                    <a:pt x="782" y="43"/>
                  </a:cubicBezTo>
                  <a:cubicBezTo>
                    <a:pt x="785" y="41"/>
                    <a:pt x="787" y="38"/>
                    <a:pt x="789" y="35"/>
                  </a:cubicBezTo>
                  <a:cubicBezTo>
                    <a:pt x="786" y="32"/>
                    <a:pt x="783" y="29"/>
                    <a:pt x="779" y="27"/>
                  </a:cubicBezTo>
                  <a:cubicBezTo>
                    <a:pt x="777" y="29"/>
                    <a:pt x="775" y="32"/>
                    <a:pt x="773" y="35"/>
                  </a:cubicBezTo>
                  <a:moveTo>
                    <a:pt x="798" y="51"/>
                  </a:moveTo>
                  <a:cubicBezTo>
                    <a:pt x="796" y="54"/>
                    <a:pt x="794" y="57"/>
                    <a:pt x="792" y="60"/>
                  </a:cubicBezTo>
                  <a:cubicBezTo>
                    <a:pt x="794" y="63"/>
                    <a:pt x="796" y="67"/>
                    <a:pt x="799" y="73"/>
                  </a:cubicBezTo>
                  <a:cubicBezTo>
                    <a:pt x="801" y="80"/>
                    <a:pt x="801" y="83"/>
                    <a:pt x="801" y="86"/>
                  </a:cubicBezTo>
                  <a:cubicBezTo>
                    <a:pt x="801" y="89"/>
                    <a:pt x="799" y="92"/>
                    <a:pt x="796" y="94"/>
                  </a:cubicBezTo>
                  <a:cubicBezTo>
                    <a:pt x="791" y="98"/>
                    <a:pt x="783" y="101"/>
                    <a:pt x="776" y="101"/>
                  </a:cubicBezTo>
                  <a:cubicBezTo>
                    <a:pt x="770" y="101"/>
                    <a:pt x="764" y="99"/>
                    <a:pt x="761" y="96"/>
                  </a:cubicBezTo>
                  <a:cubicBezTo>
                    <a:pt x="758" y="93"/>
                    <a:pt x="756" y="89"/>
                    <a:pt x="756" y="82"/>
                  </a:cubicBezTo>
                  <a:cubicBezTo>
                    <a:pt x="756" y="78"/>
                    <a:pt x="757" y="72"/>
                    <a:pt x="760" y="67"/>
                  </a:cubicBezTo>
                  <a:cubicBezTo>
                    <a:pt x="757" y="65"/>
                    <a:pt x="757" y="65"/>
                    <a:pt x="757" y="65"/>
                  </a:cubicBezTo>
                  <a:cubicBezTo>
                    <a:pt x="753" y="71"/>
                    <a:pt x="750" y="78"/>
                    <a:pt x="750" y="89"/>
                  </a:cubicBezTo>
                  <a:cubicBezTo>
                    <a:pt x="750" y="103"/>
                    <a:pt x="760" y="113"/>
                    <a:pt x="775" y="113"/>
                  </a:cubicBezTo>
                  <a:cubicBezTo>
                    <a:pt x="784" y="113"/>
                    <a:pt x="796" y="107"/>
                    <a:pt x="802" y="100"/>
                  </a:cubicBezTo>
                  <a:cubicBezTo>
                    <a:pt x="804" y="97"/>
                    <a:pt x="807" y="89"/>
                    <a:pt x="807" y="81"/>
                  </a:cubicBezTo>
                  <a:cubicBezTo>
                    <a:pt x="807" y="81"/>
                    <a:pt x="807" y="81"/>
                    <a:pt x="807" y="81"/>
                  </a:cubicBezTo>
                  <a:cubicBezTo>
                    <a:pt x="810" y="84"/>
                    <a:pt x="814" y="85"/>
                    <a:pt x="819" y="85"/>
                  </a:cubicBezTo>
                  <a:cubicBezTo>
                    <a:pt x="820" y="85"/>
                    <a:pt x="820" y="85"/>
                    <a:pt x="820" y="85"/>
                  </a:cubicBezTo>
                  <a:cubicBezTo>
                    <a:pt x="820" y="75"/>
                    <a:pt x="820" y="75"/>
                    <a:pt x="820" y="75"/>
                  </a:cubicBezTo>
                  <a:cubicBezTo>
                    <a:pt x="819" y="75"/>
                    <a:pt x="819" y="75"/>
                    <a:pt x="819" y="75"/>
                  </a:cubicBezTo>
                  <a:cubicBezTo>
                    <a:pt x="811" y="75"/>
                    <a:pt x="807" y="74"/>
                    <a:pt x="805" y="66"/>
                  </a:cubicBezTo>
                  <a:cubicBezTo>
                    <a:pt x="803" y="61"/>
                    <a:pt x="801" y="57"/>
                    <a:pt x="798" y="51"/>
                  </a:cubicBezTo>
                  <a:close/>
                  <a:moveTo>
                    <a:pt x="652" y="75"/>
                  </a:moveTo>
                  <a:cubicBezTo>
                    <a:pt x="648" y="75"/>
                    <a:pt x="647" y="78"/>
                    <a:pt x="647" y="80"/>
                  </a:cubicBezTo>
                  <a:cubicBezTo>
                    <a:pt x="647" y="82"/>
                    <a:pt x="648" y="85"/>
                    <a:pt x="652" y="85"/>
                  </a:cubicBezTo>
                  <a:cubicBezTo>
                    <a:pt x="655" y="85"/>
                    <a:pt x="655" y="85"/>
                    <a:pt x="655" y="85"/>
                  </a:cubicBezTo>
                  <a:cubicBezTo>
                    <a:pt x="661" y="85"/>
                    <a:pt x="667" y="83"/>
                    <a:pt x="674" y="81"/>
                  </a:cubicBezTo>
                  <a:cubicBezTo>
                    <a:pt x="684" y="77"/>
                    <a:pt x="690" y="77"/>
                    <a:pt x="703" y="72"/>
                  </a:cubicBezTo>
                  <a:cubicBezTo>
                    <a:pt x="707" y="62"/>
                    <a:pt x="707" y="62"/>
                    <a:pt x="707" y="62"/>
                  </a:cubicBezTo>
                  <a:cubicBezTo>
                    <a:pt x="706" y="62"/>
                    <a:pt x="706" y="62"/>
                    <a:pt x="706" y="62"/>
                  </a:cubicBezTo>
                  <a:cubicBezTo>
                    <a:pt x="697" y="65"/>
                    <a:pt x="690" y="68"/>
                    <a:pt x="684" y="68"/>
                  </a:cubicBezTo>
                  <a:cubicBezTo>
                    <a:pt x="681" y="68"/>
                    <a:pt x="677" y="66"/>
                    <a:pt x="674" y="63"/>
                  </a:cubicBezTo>
                  <a:cubicBezTo>
                    <a:pt x="669" y="60"/>
                    <a:pt x="667" y="56"/>
                    <a:pt x="667" y="52"/>
                  </a:cubicBezTo>
                  <a:cubicBezTo>
                    <a:pt x="667" y="49"/>
                    <a:pt x="673" y="45"/>
                    <a:pt x="682" y="45"/>
                  </a:cubicBezTo>
                  <a:cubicBezTo>
                    <a:pt x="687" y="45"/>
                    <a:pt x="692" y="47"/>
                    <a:pt x="696" y="50"/>
                  </a:cubicBezTo>
                  <a:cubicBezTo>
                    <a:pt x="698" y="49"/>
                    <a:pt x="698" y="49"/>
                    <a:pt x="698" y="49"/>
                  </a:cubicBezTo>
                  <a:cubicBezTo>
                    <a:pt x="693" y="41"/>
                    <a:pt x="687" y="36"/>
                    <a:pt x="680" y="36"/>
                  </a:cubicBezTo>
                  <a:cubicBezTo>
                    <a:pt x="673" y="36"/>
                    <a:pt x="667" y="40"/>
                    <a:pt x="663" y="46"/>
                  </a:cubicBezTo>
                  <a:cubicBezTo>
                    <a:pt x="661" y="50"/>
                    <a:pt x="660" y="53"/>
                    <a:pt x="660" y="57"/>
                  </a:cubicBezTo>
                  <a:cubicBezTo>
                    <a:pt x="660" y="64"/>
                    <a:pt x="663" y="69"/>
                    <a:pt x="669" y="73"/>
                  </a:cubicBezTo>
                  <a:cubicBezTo>
                    <a:pt x="669" y="73"/>
                    <a:pt x="669" y="73"/>
                    <a:pt x="669" y="73"/>
                  </a:cubicBezTo>
                  <a:cubicBezTo>
                    <a:pt x="664" y="74"/>
                    <a:pt x="660" y="75"/>
                    <a:pt x="657" y="75"/>
                  </a:cubicBezTo>
                  <a:lnTo>
                    <a:pt x="652" y="75"/>
                  </a:lnTo>
                  <a:close/>
                  <a:moveTo>
                    <a:pt x="665" y="18"/>
                  </a:moveTo>
                  <a:cubicBezTo>
                    <a:pt x="668" y="21"/>
                    <a:pt x="671" y="24"/>
                    <a:pt x="674" y="27"/>
                  </a:cubicBezTo>
                  <a:cubicBezTo>
                    <a:pt x="677" y="24"/>
                    <a:pt x="679" y="22"/>
                    <a:pt x="681" y="19"/>
                  </a:cubicBezTo>
                  <a:cubicBezTo>
                    <a:pt x="678" y="16"/>
                    <a:pt x="675" y="13"/>
                    <a:pt x="671" y="10"/>
                  </a:cubicBezTo>
                  <a:cubicBezTo>
                    <a:pt x="669" y="13"/>
                    <a:pt x="667" y="16"/>
                    <a:pt x="665" y="18"/>
                  </a:cubicBezTo>
                  <a:moveTo>
                    <a:pt x="640" y="75"/>
                  </a:moveTo>
                  <a:cubicBezTo>
                    <a:pt x="634" y="75"/>
                    <a:pt x="630" y="75"/>
                    <a:pt x="625" y="73"/>
                  </a:cubicBezTo>
                  <a:cubicBezTo>
                    <a:pt x="620" y="72"/>
                    <a:pt x="616" y="70"/>
                    <a:pt x="616" y="66"/>
                  </a:cubicBezTo>
                  <a:cubicBezTo>
                    <a:pt x="616" y="62"/>
                    <a:pt x="621" y="58"/>
                    <a:pt x="625" y="58"/>
                  </a:cubicBezTo>
                  <a:cubicBezTo>
                    <a:pt x="628" y="58"/>
                    <a:pt x="631" y="60"/>
                    <a:pt x="634" y="63"/>
                  </a:cubicBezTo>
                  <a:cubicBezTo>
                    <a:pt x="637" y="66"/>
                    <a:pt x="639" y="70"/>
                    <a:pt x="640" y="75"/>
                  </a:cubicBezTo>
                  <a:moveTo>
                    <a:pt x="645" y="75"/>
                  </a:moveTo>
                  <a:cubicBezTo>
                    <a:pt x="643" y="58"/>
                    <a:pt x="635" y="48"/>
                    <a:pt x="628" y="48"/>
                  </a:cubicBezTo>
                  <a:cubicBezTo>
                    <a:pt x="623" y="48"/>
                    <a:pt x="618" y="51"/>
                    <a:pt x="615" y="56"/>
                  </a:cubicBezTo>
                  <a:cubicBezTo>
                    <a:pt x="613" y="59"/>
                    <a:pt x="611" y="63"/>
                    <a:pt x="611" y="68"/>
                  </a:cubicBezTo>
                  <a:cubicBezTo>
                    <a:pt x="611" y="80"/>
                    <a:pt x="620" y="85"/>
                    <a:pt x="636" y="85"/>
                  </a:cubicBezTo>
                  <a:cubicBezTo>
                    <a:pt x="640" y="85"/>
                    <a:pt x="640" y="85"/>
                    <a:pt x="640" y="85"/>
                  </a:cubicBezTo>
                  <a:cubicBezTo>
                    <a:pt x="639" y="89"/>
                    <a:pt x="636" y="92"/>
                    <a:pt x="632" y="96"/>
                  </a:cubicBezTo>
                  <a:cubicBezTo>
                    <a:pt x="626" y="103"/>
                    <a:pt x="618" y="107"/>
                    <a:pt x="610" y="107"/>
                  </a:cubicBezTo>
                  <a:cubicBezTo>
                    <a:pt x="605" y="107"/>
                    <a:pt x="601" y="106"/>
                    <a:pt x="598" y="104"/>
                  </a:cubicBezTo>
                  <a:cubicBezTo>
                    <a:pt x="597" y="107"/>
                    <a:pt x="597" y="107"/>
                    <a:pt x="597" y="107"/>
                  </a:cubicBezTo>
                  <a:cubicBezTo>
                    <a:pt x="605" y="112"/>
                    <a:pt x="613" y="115"/>
                    <a:pt x="620" y="115"/>
                  </a:cubicBezTo>
                  <a:cubicBezTo>
                    <a:pt x="624" y="115"/>
                    <a:pt x="633" y="111"/>
                    <a:pt x="639" y="101"/>
                  </a:cubicBezTo>
                  <a:cubicBezTo>
                    <a:pt x="643" y="96"/>
                    <a:pt x="645" y="90"/>
                    <a:pt x="645" y="85"/>
                  </a:cubicBezTo>
                  <a:cubicBezTo>
                    <a:pt x="652" y="85"/>
                    <a:pt x="652" y="85"/>
                    <a:pt x="652" y="85"/>
                  </a:cubicBezTo>
                  <a:cubicBezTo>
                    <a:pt x="652" y="75"/>
                    <a:pt x="652" y="75"/>
                    <a:pt x="652" y="75"/>
                  </a:cubicBezTo>
                  <a:lnTo>
                    <a:pt x="645" y="75"/>
                  </a:lnTo>
                  <a:close/>
                  <a:moveTo>
                    <a:pt x="585" y="43"/>
                  </a:moveTo>
                  <a:cubicBezTo>
                    <a:pt x="583" y="47"/>
                    <a:pt x="581" y="50"/>
                    <a:pt x="579" y="54"/>
                  </a:cubicBezTo>
                  <a:cubicBezTo>
                    <a:pt x="583" y="59"/>
                    <a:pt x="586" y="65"/>
                    <a:pt x="589" y="71"/>
                  </a:cubicBezTo>
                  <a:cubicBezTo>
                    <a:pt x="589" y="73"/>
                    <a:pt x="590" y="74"/>
                    <a:pt x="590" y="75"/>
                  </a:cubicBezTo>
                  <a:cubicBezTo>
                    <a:pt x="590" y="76"/>
                    <a:pt x="590" y="78"/>
                    <a:pt x="589" y="79"/>
                  </a:cubicBezTo>
                  <a:cubicBezTo>
                    <a:pt x="584" y="91"/>
                    <a:pt x="572" y="100"/>
                    <a:pt x="561" y="101"/>
                  </a:cubicBezTo>
                  <a:cubicBezTo>
                    <a:pt x="557" y="101"/>
                    <a:pt x="554" y="100"/>
                    <a:pt x="552" y="99"/>
                  </a:cubicBezTo>
                  <a:cubicBezTo>
                    <a:pt x="551" y="102"/>
                    <a:pt x="551" y="102"/>
                    <a:pt x="551" y="102"/>
                  </a:cubicBezTo>
                  <a:cubicBezTo>
                    <a:pt x="559" y="106"/>
                    <a:pt x="566" y="108"/>
                    <a:pt x="572" y="108"/>
                  </a:cubicBezTo>
                  <a:cubicBezTo>
                    <a:pt x="576" y="108"/>
                    <a:pt x="580" y="106"/>
                    <a:pt x="585" y="101"/>
                  </a:cubicBezTo>
                  <a:cubicBezTo>
                    <a:pt x="591" y="93"/>
                    <a:pt x="595" y="86"/>
                    <a:pt x="595" y="78"/>
                  </a:cubicBezTo>
                  <a:cubicBezTo>
                    <a:pt x="595" y="70"/>
                    <a:pt x="595" y="70"/>
                    <a:pt x="595" y="70"/>
                  </a:cubicBezTo>
                  <a:cubicBezTo>
                    <a:pt x="595" y="63"/>
                    <a:pt x="593" y="58"/>
                    <a:pt x="591" y="54"/>
                  </a:cubicBezTo>
                  <a:cubicBezTo>
                    <a:pt x="585" y="44"/>
                    <a:pt x="585" y="44"/>
                    <a:pt x="585" y="44"/>
                  </a:cubicBezTo>
                  <a:lnTo>
                    <a:pt x="585" y="43"/>
                  </a:lnTo>
                  <a:close/>
                  <a:moveTo>
                    <a:pt x="546" y="109"/>
                  </a:moveTo>
                  <a:cubicBezTo>
                    <a:pt x="543" y="105"/>
                    <a:pt x="541" y="102"/>
                    <a:pt x="537" y="100"/>
                  </a:cubicBezTo>
                  <a:cubicBezTo>
                    <a:pt x="535" y="102"/>
                    <a:pt x="533" y="105"/>
                    <a:pt x="531" y="108"/>
                  </a:cubicBezTo>
                  <a:cubicBezTo>
                    <a:pt x="534" y="110"/>
                    <a:pt x="537" y="113"/>
                    <a:pt x="540" y="116"/>
                  </a:cubicBezTo>
                  <a:cubicBezTo>
                    <a:pt x="543" y="114"/>
                    <a:pt x="544" y="112"/>
                    <a:pt x="546" y="109"/>
                  </a:cubicBezTo>
                  <a:moveTo>
                    <a:pt x="531" y="110"/>
                  </a:moveTo>
                  <a:cubicBezTo>
                    <a:pt x="528" y="106"/>
                    <a:pt x="525" y="104"/>
                    <a:pt x="522" y="101"/>
                  </a:cubicBezTo>
                  <a:cubicBezTo>
                    <a:pt x="520" y="103"/>
                    <a:pt x="518" y="106"/>
                    <a:pt x="516" y="109"/>
                  </a:cubicBezTo>
                  <a:cubicBezTo>
                    <a:pt x="519" y="111"/>
                    <a:pt x="522" y="114"/>
                    <a:pt x="525" y="117"/>
                  </a:cubicBezTo>
                  <a:cubicBezTo>
                    <a:pt x="527" y="115"/>
                    <a:pt x="529" y="113"/>
                    <a:pt x="531" y="110"/>
                  </a:cubicBezTo>
                  <a:moveTo>
                    <a:pt x="516" y="75"/>
                  </a:moveTo>
                  <a:cubicBezTo>
                    <a:pt x="511" y="75"/>
                    <a:pt x="510" y="78"/>
                    <a:pt x="510" y="80"/>
                  </a:cubicBezTo>
                  <a:cubicBezTo>
                    <a:pt x="510" y="82"/>
                    <a:pt x="511" y="85"/>
                    <a:pt x="516" y="85"/>
                  </a:cubicBezTo>
                  <a:cubicBezTo>
                    <a:pt x="517" y="85"/>
                    <a:pt x="517" y="85"/>
                    <a:pt x="517" y="85"/>
                  </a:cubicBezTo>
                  <a:cubicBezTo>
                    <a:pt x="529" y="85"/>
                    <a:pt x="535" y="84"/>
                    <a:pt x="538" y="80"/>
                  </a:cubicBezTo>
                  <a:cubicBezTo>
                    <a:pt x="541" y="76"/>
                    <a:pt x="544" y="71"/>
                    <a:pt x="544" y="65"/>
                  </a:cubicBezTo>
                  <a:cubicBezTo>
                    <a:pt x="544" y="57"/>
                    <a:pt x="539" y="47"/>
                    <a:pt x="536" y="41"/>
                  </a:cubicBezTo>
                  <a:cubicBezTo>
                    <a:pt x="535" y="41"/>
                    <a:pt x="535" y="41"/>
                    <a:pt x="535" y="41"/>
                  </a:cubicBezTo>
                  <a:cubicBezTo>
                    <a:pt x="533" y="43"/>
                    <a:pt x="531" y="46"/>
                    <a:pt x="529" y="50"/>
                  </a:cubicBezTo>
                  <a:cubicBezTo>
                    <a:pt x="534" y="58"/>
                    <a:pt x="537" y="66"/>
                    <a:pt x="537" y="70"/>
                  </a:cubicBezTo>
                  <a:cubicBezTo>
                    <a:pt x="537" y="71"/>
                    <a:pt x="536" y="72"/>
                    <a:pt x="533" y="73"/>
                  </a:cubicBezTo>
                  <a:cubicBezTo>
                    <a:pt x="529" y="74"/>
                    <a:pt x="524" y="75"/>
                    <a:pt x="517" y="75"/>
                  </a:cubicBezTo>
                  <a:lnTo>
                    <a:pt x="516" y="75"/>
                  </a:lnTo>
                  <a:close/>
                  <a:moveTo>
                    <a:pt x="503" y="75"/>
                  </a:moveTo>
                  <a:cubicBezTo>
                    <a:pt x="498" y="75"/>
                    <a:pt x="493" y="75"/>
                    <a:pt x="489" y="73"/>
                  </a:cubicBezTo>
                  <a:cubicBezTo>
                    <a:pt x="484" y="72"/>
                    <a:pt x="480" y="70"/>
                    <a:pt x="480" y="66"/>
                  </a:cubicBezTo>
                  <a:cubicBezTo>
                    <a:pt x="480" y="62"/>
                    <a:pt x="484" y="58"/>
                    <a:pt x="489" y="58"/>
                  </a:cubicBezTo>
                  <a:cubicBezTo>
                    <a:pt x="492" y="58"/>
                    <a:pt x="495" y="60"/>
                    <a:pt x="497" y="63"/>
                  </a:cubicBezTo>
                  <a:cubicBezTo>
                    <a:pt x="500" y="66"/>
                    <a:pt x="502" y="70"/>
                    <a:pt x="503" y="75"/>
                  </a:cubicBezTo>
                  <a:moveTo>
                    <a:pt x="509" y="75"/>
                  </a:moveTo>
                  <a:cubicBezTo>
                    <a:pt x="506" y="58"/>
                    <a:pt x="499" y="48"/>
                    <a:pt x="491" y="48"/>
                  </a:cubicBezTo>
                  <a:cubicBezTo>
                    <a:pt x="486" y="48"/>
                    <a:pt x="482" y="51"/>
                    <a:pt x="479" y="56"/>
                  </a:cubicBezTo>
                  <a:cubicBezTo>
                    <a:pt x="477" y="59"/>
                    <a:pt x="475" y="63"/>
                    <a:pt x="475" y="68"/>
                  </a:cubicBezTo>
                  <a:cubicBezTo>
                    <a:pt x="475" y="80"/>
                    <a:pt x="483" y="85"/>
                    <a:pt x="500" y="85"/>
                  </a:cubicBezTo>
                  <a:cubicBezTo>
                    <a:pt x="503" y="85"/>
                    <a:pt x="503" y="85"/>
                    <a:pt x="503" y="85"/>
                  </a:cubicBezTo>
                  <a:cubicBezTo>
                    <a:pt x="502" y="89"/>
                    <a:pt x="500" y="92"/>
                    <a:pt x="496" y="96"/>
                  </a:cubicBezTo>
                  <a:cubicBezTo>
                    <a:pt x="489" y="103"/>
                    <a:pt x="482" y="107"/>
                    <a:pt x="474" y="107"/>
                  </a:cubicBezTo>
                  <a:cubicBezTo>
                    <a:pt x="469" y="107"/>
                    <a:pt x="465" y="106"/>
                    <a:pt x="462" y="104"/>
                  </a:cubicBezTo>
                  <a:cubicBezTo>
                    <a:pt x="461" y="107"/>
                    <a:pt x="461" y="107"/>
                    <a:pt x="461" y="107"/>
                  </a:cubicBezTo>
                  <a:cubicBezTo>
                    <a:pt x="468" y="112"/>
                    <a:pt x="476" y="115"/>
                    <a:pt x="484" y="115"/>
                  </a:cubicBezTo>
                  <a:cubicBezTo>
                    <a:pt x="488" y="115"/>
                    <a:pt x="497" y="111"/>
                    <a:pt x="503" y="101"/>
                  </a:cubicBezTo>
                  <a:cubicBezTo>
                    <a:pt x="506" y="96"/>
                    <a:pt x="509" y="90"/>
                    <a:pt x="509" y="85"/>
                  </a:cubicBezTo>
                  <a:cubicBezTo>
                    <a:pt x="516" y="85"/>
                    <a:pt x="516" y="85"/>
                    <a:pt x="516" y="85"/>
                  </a:cubicBezTo>
                  <a:cubicBezTo>
                    <a:pt x="516" y="75"/>
                    <a:pt x="516" y="75"/>
                    <a:pt x="516" y="75"/>
                  </a:cubicBezTo>
                  <a:lnTo>
                    <a:pt x="509" y="75"/>
                  </a:lnTo>
                  <a:close/>
                  <a:moveTo>
                    <a:pt x="420" y="21"/>
                  </a:moveTo>
                  <a:cubicBezTo>
                    <a:pt x="423" y="24"/>
                    <a:pt x="426" y="26"/>
                    <a:pt x="429" y="29"/>
                  </a:cubicBezTo>
                  <a:cubicBezTo>
                    <a:pt x="432" y="27"/>
                    <a:pt x="434" y="24"/>
                    <a:pt x="436" y="21"/>
                  </a:cubicBezTo>
                  <a:cubicBezTo>
                    <a:pt x="433" y="18"/>
                    <a:pt x="430" y="15"/>
                    <a:pt x="426" y="13"/>
                  </a:cubicBezTo>
                  <a:cubicBezTo>
                    <a:pt x="424" y="15"/>
                    <a:pt x="422" y="18"/>
                    <a:pt x="420" y="21"/>
                  </a:cubicBezTo>
                  <a:moveTo>
                    <a:pt x="448" y="39"/>
                  </a:moveTo>
                  <a:cubicBezTo>
                    <a:pt x="445" y="42"/>
                    <a:pt x="443" y="45"/>
                    <a:pt x="441" y="49"/>
                  </a:cubicBezTo>
                  <a:cubicBezTo>
                    <a:pt x="444" y="53"/>
                    <a:pt x="446" y="58"/>
                    <a:pt x="448" y="65"/>
                  </a:cubicBezTo>
                  <a:cubicBezTo>
                    <a:pt x="449" y="69"/>
                    <a:pt x="451" y="73"/>
                    <a:pt x="451" y="79"/>
                  </a:cubicBezTo>
                  <a:cubicBezTo>
                    <a:pt x="451" y="80"/>
                    <a:pt x="449" y="83"/>
                    <a:pt x="445" y="85"/>
                  </a:cubicBezTo>
                  <a:cubicBezTo>
                    <a:pt x="440" y="89"/>
                    <a:pt x="432" y="92"/>
                    <a:pt x="426" y="92"/>
                  </a:cubicBezTo>
                  <a:cubicBezTo>
                    <a:pt x="420" y="92"/>
                    <a:pt x="414" y="90"/>
                    <a:pt x="411" y="87"/>
                  </a:cubicBezTo>
                  <a:cubicBezTo>
                    <a:pt x="407" y="84"/>
                    <a:pt x="405" y="80"/>
                    <a:pt x="405" y="73"/>
                  </a:cubicBezTo>
                  <a:cubicBezTo>
                    <a:pt x="405" y="69"/>
                    <a:pt x="407" y="63"/>
                    <a:pt x="410" y="58"/>
                  </a:cubicBezTo>
                  <a:cubicBezTo>
                    <a:pt x="407" y="56"/>
                    <a:pt x="407" y="56"/>
                    <a:pt x="407" y="56"/>
                  </a:cubicBezTo>
                  <a:cubicBezTo>
                    <a:pt x="403" y="62"/>
                    <a:pt x="400" y="70"/>
                    <a:pt x="400" y="80"/>
                  </a:cubicBezTo>
                  <a:cubicBezTo>
                    <a:pt x="400" y="94"/>
                    <a:pt x="409" y="104"/>
                    <a:pt x="424" y="104"/>
                  </a:cubicBezTo>
                  <a:cubicBezTo>
                    <a:pt x="434" y="104"/>
                    <a:pt x="444" y="99"/>
                    <a:pt x="451" y="92"/>
                  </a:cubicBezTo>
                  <a:cubicBezTo>
                    <a:pt x="454" y="88"/>
                    <a:pt x="457" y="79"/>
                    <a:pt x="457" y="71"/>
                  </a:cubicBezTo>
                  <a:cubicBezTo>
                    <a:pt x="457" y="59"/>
                    <a:pt x="454" y="49"/>
                    <a:pt x="448" y="39"/>
                  </a:cubicBezTo>
                  <a:close/>
                  <a:moveTo>
                    <a:pt x="318" y="126"/>
                  </a:moveTo>
                  <a:cubicBezTo>
                    <a:pt x="315" y="122"/>
                    <a:pt x="312" y="119"/>
                    <a:pt x="309" y="117"/>
                  </a:cubicBezTo>
                  <a:cubicBezTo>
                    <a:pt x="307" y="119"/>
                    <a:pt x="305" y="122"/>
                    <a:pt x="303" y="125"/>
                  </a:cubicBezTo>
                  <a:cubicBezTo>
                    <a:pt x="306" y="127"/>
                    <a:pt x="309" y="130"/>
                    <a:pt x="312" y="133"/>
                  </a:cubicBezTo>
                  <a:cubicBezTo>
                    <a:pt x="314" y="131"/>
                    <a:pt x="316" y="129"/>
                    <a:pt x="318" y="126"/>
                  </a:cubicBezTo>
                  <a:moveTo>
                    <a:pt x="334" y="124"/>
                  </a:moveTo>
                  <a:cubicBezTo>
                    <a:pt x="330" y="121"/>
                    <a:pt x="328" y="118"/>
                    <a:pt x="324" y="116"/>
                  </a:cubicBezTo>
                  <a:cubicBezTo>
                    <a:pt x="322" y="118"/>
                    <a:pt x="320" y="121"/>
                    <a:pt x="318" y="123"/>
                  </a:cubicBezTo>
                  <a:cubicBezTo>
                    <a:pt x="321" y="126"/>
                    <a:pt x="324" y="129"/>
                    <a:pt x="327" y="132"/>
                  </a:cubicBezTo>
                  <a:cubicBezTo>
                    <a:pt x="330" y="130"/>
                    <a:pt x="331" y="128"/>
                    <a:pt x="334" y="124"/>
                  </a:cubicBezTo>
                  <a:moveTo>
                    <a:pt x="342" y="49"/>
                  </a:moveTo>
                  <a:cubicBezTo>
                    <a:pt x="340" y="49"/>
                    <a:pt x="338" y="49"/>
                    <a:pt x="336" y="49"/>
                  </a:cubicBezTo>
                  <a:cubicBezTo>
                    <a:pt x="328" y="49"/>
                    <a:pt x="321" y="46"/>
                    <a:pt x="321" y="42"/>
                  </a:cubicBezTo>
                  <a:cubicBezTo>
                    <a:pt x="321" y="39"/>
                    <a:pt x="325" y="35"/>
                    <a:pt x="330" y="35"/>
                  </a:cubicBezTo>
                  <a:cubicBezTo>
                    <a:pt x="335" y="35"/>
                    <a:pt x="339" y="40"/>
                    <a:pt x="342" y="49"/>
                  </a:cubicBezTo>
                  <a:moveTo>
                    <a:pt x="344" y="60"/>
                  </a:moveTo>
                  <a:cubicBezTo>
                    <a:pt x="344" y="64"/>
                    <a:pt x="337" y="67"/>
                    <a:pt x="324" y="68"/>
                  </a:cubicBezTo>
                  <a:cubicBezTo>
                    <a:pt x="320" y="77"/>
                    <a:pt x="320" y="77"/>
                    <a:pt x="320" y="77"/>
                  </a:cubicBezTo>
                  <a:cubicBezTo>
                    <a:pt x="320" y="77"/>
                    <a:pt x="320" y="77"/>
                    <a:pt x="320" y="77"/>
                  </a:cubicBezTo>
                  <a:cubicBezTo>
                    <a:pt x="334" y="77"/>
                    <a:pt x="349" y="80"/>
                    <a:pt x="349" y="83"/>
                  </a:cubicBezTo>
                  <a:cubicBezTo>
                    <a:pt x="346" y="86"/>
                    <a:pt x="343" y="88"/>
                    <a:pt x="338" y="91"/>
                  </a:cubicBezTo>
                  <a:cubicBezTo>
                    <a:pt x="331" y="95"/>
                    <a:pt x="325" y="97"/>
                    <a:pt x="315" y="97"/>
                  </a:cubicBezTo>
                  <a:cubicBezTo>
                    <a:pt x="307" y="97"/>
                    <a:pt x="301" y="94"/>
                    <a:pt x="296" y="88"/>
                  </a:cubicBezTo>
                  <a:cubicBezTo>
                    <a:pt x="293" y="83"/>
                    <a:pt x="291" y="78"/>
                    <a:pt x="291" y="72"/>
                  </a:cubicBezTo>
                  <a:cubicBezTo>
                    <a:pt x="291" y="67"/>
                    <a:pt x="292" y="61"/>
                    <a:pt x="295" y="55"/>
                  </a:cubicBezTo>
                  <a:cubicBezTo>
                    <a:pt x="291" y="54"/>
                    <a:pt x="291" y="54"/>
                    <a:pt x="291" y="54"/>
                  </a:cubicBezTo>
                  <a:cubicBezTo>
                    <a:pt x="288" y="62"/>
                    <a:pt x="286" y="70"/>
                    <a:pt x="286" y="79"/>
                  </a:cubicBezTo>
                  <a:cubicBezTo>
                    <a:pt x="286" y="88"/>
                    <a:pt x="289" y="95"/>
                    <a:pt x="294" y="101"/>
                  </a:cubicBezTo>
                  <a:cubicBezTo>
                    <a:pt x="299" y="105"/>
                    <a:pt x="306" y="108"/>
                    <a:pt x="314" y="108"/>
                  </a:cubicBezTo>
                  <a:cubicBezTo>
                    <a:pt x="325" y="108"/>
                    <a:pt x="333" y="105"/>
                    <a:pt x="342" y="100"/>
                  </a:cubicBezTo>
                  <a:cubicBezTo>
                    <a:pt x="346" y="97"/>
                    <a:pt x="350" y="93"/>
                    <a:pt x="351" y="90"/>
                  </a:cubicBezTo>
                  <a:cubicBezTo>
                    <a:pt x="353" y="87"/>
                    <a:pt x="354" y="84"/>
                    <a:pt x="354" y="81"/>
                  </a:cubicBezTo>
                  <a:cubicBezTo>
                    <a:pt x="354" y="75"/>
                    <a:pt x="353" y="73"/>
                    <a:pt x="345" y="71"/>
                  </a:cubicBezTo>
                  <a:cubicBezTo>
                    <a:pt x="347" y="67"/>
                    <a:pt x="349" y="63"/>
                    <a:pt x="349" y="59"/>
                  </a:cubicBezTo>
                  <a:cubicBezTo>
                    <a:pt x="349" y="52"/>
                    <a:pt x="348" y="45"/>
                    <a:pt x="346" y="40"/>
                  </a:cubicBezTo>
                  <a:cubicBezTo>
                    <a:pt x="342" y="31"/>
                    <a:pt x="337" y="25"/>
                    <a:pt x="331" y="25"/>
                  </a:cubicBezTo>
                  <a:cubicBezTo>
                    <a:pt x="328" y="25"/>
                    <a:pt x="325" y="27"/>
                    <a:pt x="322" y="30"/>
                  </a:cubicBezTo>
                  <a:cubicBezTo>
                    <a:pt x="318" y="34"/>
                    <a:pt x="316" y="40"/>
                    <a:pt x="316" y="45"/>
                  </a:cubicBezTo>
                  <a:cubicBezTo>
                    <a:pt x="316" y="47"/>
                    <a:pt x="316" y="49"/>
                    <a:pt x="317" y="51"/>
                  </a:cubicBezTo>
                  <a:cubicBezTo>
                    <a:pt x="320" y="56"/>
                    <a:pt x="326" y="59"/>
                    <a:pt x="335" y="59"/>
                  </a:cubicBezTo>
                  <a:cubicBezTo>
                    <a:pt x="338" y="59"/>
                    <a:pt x="341" y="58"/>
                    <a:pt x="343" y="58"/>
                  </a:cubicBezTo>
                  <a:cubicBezTo>
                    <a:pt x="343" y="59"/>
                    <a:pt x="344" y="60"/>
                    <a:pt x="344" y="60"/>
                  </a:cubicBezTo>
                  <a:moveTo>
                    <a:pt x="320" y="9"/>
                  </a:moveTo>
                  <a:cubicBezTo>
                    <a:pt x="324" y="12"/>
                    <a:pt x="327" y="14"/>
                    <a:pt x="330" y="17"/>
                  </a:cubicBezTo>
                  <a:cubicBezTo>
                    <a:pt x="333" y="15"/>
                    <a:pt x="335" y="12"/>
                    <a:pt x="337" y="9"/>
                  </a:cubicBezTo>
                  <a:cubicBezTo>
                    <a:pt x="333" y="6"/>
                    <a:pt x="330" y="3"/>
                    <a:pt x="327" y="1"/>
                  </a:cubicBezTo>
                  <a:cubicBezTo>
                    <a:pt x="325" y="3"/>
                    <a:pt x="323" y="6"/>
                    <a:pt x="320" y="9"/>
                  </a:cubicBezTo>
                  <a:moveTo>
                    <a:pt x="231" y="87"/>
                  </a:moveTo>
                  <a:cubicBezTo>
                    <a:pt x="236" y="82"/>
                    <a:pt x="238" y="78"/>
                    <a:pt x="238" y="74"/>
                  </a:cubicBezTo>
                  <a:cubicBezTo>
                    <a:pt x="239" y="70"/>
                    <a:pt x="239" y="66"/>
                    <a:pt x="239" y="61"/>
                  </a:cubicBezTo>
                  <a:cubicBezTo>
                    <a:pt x="239" y="42"/>
                    <a:pt x="238" y="22"/>
                    <a:pt x="237" y="4"/>
                  </a:cubicBezTo>
                  <a:cubicBezTo>
                    <a:pt x="236" y="4"/>
                    <a:pt x="236" y="4"/>
                    <a:pt x="236" y="4"/>
                  </a:cubicBezTo>
                  <a:cubicBezTo>
                    <a:pt x="233" y="6"/>
                    <a:pt x="230" y="10"/>
                    <a:pt x="228" y="13"/>
                  </a:cubicBezTo>
                  <a:cubicBezTo>
                    <a:pt x="229" y="26"/>
                    <a:pt x="231" y="48"/>
                    <a:pt x="231" y="62"/>
                  </a:cubicBezTo>
                  <a:cubicBezTo>
                    <a:pt x="231" y="70"/>
                    <a:pt x="231" y="70"/>
                    <a:pt x="231" y="70"/>
                  </a:cubicBezTo>
                  <a:cubicBezTo>
                    <a:pt x="231" y="76"/>
                    <a:pt x="231" y="81"/>
                    <a:pt x="230" y="86"/>
                  </a:cubicBezTo>
                  <a:lnTo>
                    <a:pt x="231" y="87"/>
                  </a:lnTo>
                  <a:close/>
                  <a:moveTo>
                    <a:pt x="190" y="75"/>
                  </a:moveTo>
                  <a:cubicBezTo>
                    <a:pt x="186" y="75"/>
                    <a:pt x="185" y="78"/>
                    <a:pt x="185" y="80"/>
                  </a:cubicBezTo>
                  <a:cubicBezTo>
                    <a:pt x="185" y="82"/>
                    <a:pt x="186" y="85"/>
                    <a:pt x="190" y="85"/>
                  </a:cubicBezTo>
                  <a:cubicBezTo>
                    <a:pt x="192" y="85"/>
                    <a:pt x="192" y="85"/>
                    <a:pt x="192" y="85"/>
                  </a:cubicBezTo>
                  <a:cubicBezTo>
                    <a:pt x="195" y="85"/>
                    <a:pt x="199" y="84"/>
                    <a:pt x="202" y="83"/>
                  </a:cubicBezTo>
                  <a:cubicBezTo>
                    <a:pt x="205" y="81"/>
                    <a:pt x="207" y="77"/>
                    <a:pt x="209" y="73"/>
                  </a:cubicBezTo>
                  <a:cubicBezTo>
                    <a:pt x="211" y="68"/>
                    <a:pt x="212" y="62"/>
                    <a:pt x="212" y="53"/>
                  </a:cubicBezTo>
                  <a:cubicBezTo>
                    <a:pt x="212" y="44"/>
                    <a:pt x="211" y="35"/>
                    <a:pt x="211" y="25"/>
                  </a:cubicBezTo>
                  <a:cubicBezTo>
                    <a:pt x="213" y="24"/>
                    <a:pt x="215" y="23"/>
                    <a:pt x="216" y="21"/>
                  </a:cubicBezTo>
                  <a:cubicBezTo>
                    <a:pt x="212" y="14"/>
                    <a:pt x="210" y="8"/>
                    <a:pt x="210" y="3"/>
                  </a:cubicBezTo>
                  <a:cubicBezTo>
                    <a:pt x="209" y="2"/>
                    <a:pt x="209" y="2"/>
                    <a:pt x="209" y="2"/>
                  </a:cubicBezTo>
                  <a:cubicBezTo>
                    <a:pt x="207" y="4"/>
                    <a:pt x="206" y="5"/>
                    <a:pt x="205" y="7"/>
                  </a:cubicBezTo>
                  <a:cubicBezTo>
                    <a:pt x="203" y="9"/>
                    <a:pt x="202" y="10"/>
                    <a:pt x="202" y="12"/>
                  </a:cubicBezTo>
                  <a:cubicBezTo>
                    <a:pt x="202" y="15"/>
                    <a:pt x="203" y="19"/>
                    <a:pt x="203" y="22"/>
                  </a:cubicBezTo>
                  <a:cubicBezTo>
                    <a:pt x="204" y="37"/>
                    <a:pt x="205" y="51"/>
                    <a:pt x="205" y="64"/>
                  </a:cubicBezTo>
                  <a:cubicBezTo>
                    <a:pt x="205" y="68"/>
                    <a:pt x="204" y="71"/>
                    <a:pt x="201" y="73"/>
                  </a:cubicBezTo>
                  <a:cubicBezTo>
                    <a:pt x="198" y="74"/>
                    <a:pt x="195" y="75"/>
                    <a:pt x="192" y="75"/>
                  </a:cubicBezTo>
                  <a:lnTo>
                    <a:pt x="190" y="75"/>
                  </a:lnTo>
                  <a:close/>
                  <a:moveTo>
                    <a:pt x="154" y="75"/>
                  </a:moveTo>
                  <a:cubicBezTo>
                    <a:pt x="150" y="75"/>
                    <a:pt x="149" y="78"/>
                    <a:pt x="149" y="80"/>
                  </a:cubicBezTo>
                  <a:cubicBezTo>
                    <a:pt x="149" y="82"/>
                    <a:pt x="150" y="85"/>
                    <a:pt x="154" y="85"/>
                  </a:cubicBezTo>
                  <a:cubicBezTo>
                    <a:pt x="156" y="85"/>
                    <a:pt x="156" y="85"/>
                    <a:pt x="156" y="85"/>
                  </a:cubicBezTo>
                  <a:cubicBezTo>
                    <a:pt x="163" y="85"/>
                    <a:pt x="169" y="82"/>
                    <a:pt x="172" y="77"/>
                  </a:cubicBezTo>
                  <a:cubicBezTo>
                    <a:pt x="172" y="77"/>
                    <a:pt x="172" y="77"/>
                    <a:pt x="172" y="77"/>
                  </a:cubicBezTo>
                  <a:cubicBezTo>
                    <a:pt x="175" y="83"/>
                    <a:pt x="181" y="85"/>
                    <a:pt x="189" y="85"/>
                  </a:cubicBezTo>
                  <a:cubicBezTo>
                    <a:pt x="190" y="85"/>
                    <a:pt x="190" y="85"/>
                    <a:pt x="190" y="85"/>
                  </a:cubicBezTo>
                  <a:cubicBezTo>
                    <a:pt x="190" y="75"/>
                    <a:pt x="190" y="75"/>
                    <a:pt x="190" y="75"/>
                  </a:cubicBezTo>
                  <a:cubicBezTo>
                    <a:pt x="189" y="75"/>
                    <a:pt x="189" y="75"/>
                    <a:pt x="189" y="75"/>
                  </a:cubicBezTo>
                  <a:cubicBezTo>
                    <a:pt x="185" y="75"/>
                    <a:pt x="182" y="74"/>
                    <a:pt x="179" y="71"/>
                  </a:cubicBezTo>
                  <a:cubicBezTo>
                    <a:pt x="177" y="70"/>
                    <a:pt x="176" y="68"/>
                    <a:pt x="176" y="65"/>
                  </a:cubicBezTo>
                  <a:cubicBezTo>
                    <a:pt x="176" y="63"/>
                    <a:pt x="177" y="60"/>
                    <a:pt x="178" y="56"/>
                  </a:cubicBezTo>
                  <a:cubicBezTo>
                    <a:pt x="178" y="55"/>
                    <a:pt x="178" y="55"/>
                    <a:pt x="178" y="55"/>
                  </a:cubicBezTo>
                  <a:cubicBezTo>
                    <a:pt x="172" y="59"/>
                    <a:pt x="172" y="59"/>
                    <a:pt x="172" y="59"/>
                  </a:cubicBezTo>
                  <a:cubicBezTo>
                    <a:pt x="170" y="68"/>
                    <a:pt x="170" y="68"/>
                    <a:pt x="170" y="68"/>
                  </a:cubicBezTo>
                  <a:cubicBezTo>
                    <a:pt x="169" y="72"/>
                    <a:pt x="162" y="75"/>
                    <a:pt x="156" y="75"/>
                  </a:cubicBezTo>
                  <a:lnTo>
                    <a:pt x="154" y="75"/>
                  </a:lnTo>
                  <a:close/>
                  <a:moveTo>
                    <a:pt x="164" y="34"/>
                  </a:moveTo>
                  <a:cubicBezTo>
                    <a:pt x="167" y="37"/>
                    <a:pt x="170" y="40"/>
                    <a:pt x="173" y="43"/>
                  </a:cubicBezTo>
                  <a:cubicBezTo>
                    <a:pt x="176" y="40"/>
                    <a:pt x="178" y="38"/>
                    <a:pt x="180" y="35"/>
                  </a:cubicBezTo>
                  <a:cubicBezTo>
                    <a:pt x="177" y="32"/>
                    <a:pt x="173" y="29"/>
                    <a:pt x="170" y="26"/>
                  </a:cubicBezTo>
                  <a:cubicBezTo>
                    <a:pt x="168" y="29"/>
                    <a:pt x="166" y="32"/>
                    <a:pt x="164" y="34"/>
                  </a:cubicBezTo>
                  <a:moveTo>
                    <a:pt x="128" y="70"/>
                  </a:moveTo>
                  <a:cubicBezTo>
                    <a:pt x="121" y="68"/>
                    <a:pt x="118" y="64"/>
                    <a:pt x="117" y="60"/>
                  </a:cubicBezTo>
                  <a:cubicBezTo>
                    <a:pt x="118" y="54"/>
                    <a:pt x="124" y="46"/>
                    <a:pt x="130" y="46"/>
                  </a:cubicBezTo>
                  <a:cubicBezTo>
                    <a:pt x="134" y="46"/>
                    <a:pt x="136" y="49"/>
                    <a:pt x="138" y="53"/>
                  </a:cubicBezTo>
                  <a:cubicBezTo>
                    <a:pt x="139" y="55"/>
                    <a:pt x="140" y="58"/>
                    <a:pt x="140" y="61"/>
                  </a:cubicBezTo>
                  <a:cubicBezTo>
                    <a:pt x="140" y="64"/>
                    <a:pt x="133" y="69"/>
                    <a:pt x="128" y="70"/>
                  </a:cubicBezTo>
                  <a:moveTo>
                    <a:pt x="101" y="75"/>
                  </a:moveTo>
                  <a:cubicBezTo>
                    <a:pt x="97" y="75"/>
                    <a:pt x="96" y="78"/>
                    <a:pt x="96" y="80"/>
                  </a:cubicBezTo>
                  <a:cubicBezTo>
                    <a:pt x="96" y="82"/>
                    <a:pt x="97" y="85"/>
                    <a:pt x="101" y="85"/>
                  </a:cubicBezTo>
                  <a:cubicBezTo>
                    <a:pt x="103" y="85"/>
                    <a:pt x="103" y="85"/>
                    <a:pt x="103" y="85"/>
                  </a:cubicBezTo>
                  <a:cubicBezTo>
                    <a:pt x="108" y="85"/>
                    <a:pt x="116" y="83"/>
                    <a:pt x="126" y="80"/>
                  </a:cubicBezTo>
                  <a:cubicBezTo>
                    <a:pt x="136" y="83"/>
                    <a:pt x="144" y="85"/>
                    <a:pt x="152" y="85"/>
                  </a:cubicBezTo>
                  <a:cubicBezTo>
                    <a:pt x="154" y="85"/>
                    <a:pt x="154" y="85"/>
                    <a:pt x="154" y="85"/>
                  </a:cubicBezTo>
                  <a:cubicBezTo>
                    <a:pt x="154" y="75"/>
                    <a:pt x="154" y="75"/>
                    <a:pt x="154" y="75"/>
                  </a:cubicBezTo>
                  <a:cubicBezTo>
                    <a:pt x="152" y="75"/>
                    <a:pt x="152" y="75"/>
                    <a:pt x="152" y="75"/>
                  </a:cubicBezTo>
                  <a:cubicBezTo>
                    <a:pt x="146" y="75"/>
                    <a:pt x="142" y="74"/>
                    <a:pt x="139" y="73"/>
                  </a:cubicBezTo>
                  <a:cubicBezTo>
                    <a:pt x="142" y="68"/>
                    <a:pt x="145" y="62"/>
                    <a:pt x="145" y="55"/>
                  </a:cubicBezTo>
                  <a:cubicBezTo>
                    <a:pt x="145" y="51"/>
                    <a:pt x="143" y="47"/>
                    <a:pt x="142" y="43"/>
                  </a:cubicBezTo>
                  <a:cubicBezTo>
                    <a:pt x="139" y="37"/>
                    <a:pt x="135" y="34"/>
                    <a:pt x="132" y="34"/>
                  </a:cubicBezTo>
                  <a:cubicBezTo>
                    <a:pt x="129" y="34"/>
                    <a:pt x="124" y="37"/>
                    <a:pt x="120" y="42"/>
                  </a:cubicBezTo>
                  <a:cubicBezTo>
                    <a:pt x="115" y="47"/>
                    <a:pt x="113" y="54"/>
                    <a:pt x="113" y="61"/>
                  </a:cubicBezTo>
                  <a:cubicBezTo>
                    <a:pt x="113" y="64"/>
                    <a:pt x="113" y="68"/>
                    <a:pt x="116" y="73"/>
                  </a:cubicBezTo>
                  <a:cubicBezTo>
                    <a:pt x="112" y="74"/>
                    <a:pt x="107" y="75"/>
                    <a:pt x="103" y="75"/>
                  </a:cubicBezTo>
                  <a:lnTo>
                    <a:pt x="101" y="75"/>
                  </a:lnTo>
                  <a:close/>
                  <a:moveTo>
                    <a:pt x="128" y="18"/>
                  </a:moveTo>
                  <a:cubicBezTo>
                    <a:pt x="125" y="14"/>
                    <a:pt x="122" y="12"/>
                    <a:pt x="119" y="9"/>
                  </a:cubicBezTo>
                  <a:cubicBezTo>
                    <a:pt x="117" y="11"/>
                    <a:pt x="114" y="14"/>
                    <a:pt x="112" y="17"/>
                  </a:cubicBezTo>
                  <a:cubicBezTo>
                    <a:pt x="115" y="19"/>
                    <a:pt x="118" y="22"/>
                    <a:pt x="122" y="25"/>
                  </a:cubicBezTo>
                  <a:cubicBezTo>
                    <a:pt x="124" y="23"/>
                    <a:pt x="125" y="21"/>
                    <a:pt x="128" y="18"/>
                  </a:cubicBezTo>
                  <a:moveTo>
                    <a:pt x="143" y="17"/>
                  </a:moveTo>
                  <a:cubicBezTo>
                    <a:pt x="140" y="13"/>
                    <a:pt x="137" y="11"/>
                    <a:pt x="134" y="8"/>
                  </a:cubicBezTo>
                  <a:cubicBezTo>
                    <a:pt x="132" y="10"/>
                    <a:pt x="130" y="13"/>
                    <a:pt x="128" y="16"/>
                  </a:cubicBezTo>
                  <a:cubicBezTo>
                    <a:pt x="131" y="18"/>
                    <a:pt x="134" y="21"/>
                    <a:pt x="137" y="24"/>
                  </a:cubicBezTo>
                  <a:cubicBezTo>
                    <a:pt x="139" y="22"/>
                    <a:pt x="141" y="20"/>
                    <a:pt x="143" y="17"/>
                  </a:cubicBezTo>
                  <a:moveTo>
                    <a:pt x="36" y="111"/>
                  </a:moveTo>
                  <a:cubicBezTo>
                    <a:pt x="39" y="113"/>
                    <a:pt x="42" y="116"/>
                    <a:pt x="45" y="119"/>
                  </a:cubicBezTo>
                  <a:cubicBezTo>
                    <a:pt x="48" y="117"/>
                    <a:pt x="50" y="114"/>
                    <a:pt x="52" y="111"/>
                  </a:cubicBezTo>
                  <a:cubicBezTo>
                    <a:pt x="49" y="108"/>
                    <a:pt x="46" y="105"/>
                    <a:pt x="42" y="102"/>
                  </a:cubicBezTo>
                  <a:cubicBezTo>
                    <a:pt x="40" y="105"/>
                    <a:pt x="38" y="108"/>
                    <a:pt x="36" y="111"/>
                  </a:cubicBezTo>
                  <a:moveTo>
                    <a:pt x="101" y="75"/>
                  </a:moveTo>
                  <a:cubicBezTo>
                    <a:pt x="100" y="75"/>
                    <a:pt x="100" y="75"/>
                    <a:pt x="100" y="75"/>
                  </a:cubicBezTo>
                  <a:cubicBezTo>
                    <a:pt x="96" y="75"/>
                    <a:pt x="93" y="74"/>
                    <a:pt x="90" y="72"/>
                  </a:cubicBezTo>
                  <a:cubicBezTo>
                    <a:pt x="88" y="70"/>
                    <a:pt x="87" y="68"/>
                    <a:pt x="87" y="64"/>
                  </a:cubicBezTo>
                  <a:cubicBezTo>
                    <a:pt x="87" y="62"/>
                    <a:pt x="88" y="58"/>
                    <a:pt x="89" y="56"/>
                  </a:cubicBezTo>
                  <a:cubicBezTo>
                    <a:pt x="89" y="55"/>
                    <a:pt x="89" y="55"/>
                    <a:pt x="89" y="55"/>
                  </a:cubicBezTo>
                  <a:cubicBezTo>
                    <a:pt x="84" y="59"/>
                    <a:pt x="84" y="59"/>
                    <a:pt x="84" y="59"/>
                  </a:cubicBezTo>
                  <a:cubicBezTo>
                    <a:pt x="80" y="70"/>
                    <a:pt x="80" y="70"/>
                    <a:pt x="80" y="70"/>
                  </a:cubicBezTo>
                  <a:cubicBezTo>
                    <a:pt x="77" y="72"/>
                    <a:pt x="73" y="73"/>
                    <a:pt x="69" y="74"/>
                  </a:cubicBezTo>
                  <a:cubicBezTo>
                    <a:pt x="60" y="76"/>
                    <a:pt x="51" y="77"/>
                    <a:pt x="42" y="77"/>
                  </a:cubicBezTo>
                  <a:cubicBezTo>
                    <a:pt x="32" y="77"/>
                    <a:pt x="23" y="76"/>
                    <a:pt x="16" y="72"/>
                  </a:cubicBezTo>
                  <a:cubicBezTo>
                    <a:pt x="10" y="68"/>
                    <a:pt x="6" y="62"/>
                    <a:pt x="6" y="54"/>
                  </a:cubicBezTo>
                  <a:cubicBezTo>
                    <a:pt x="6" y="51"/>
                    <a:pt x="7" y="47"/>
                    <a:pt x="8" y="42"/>
                  </a:cubicBezTo>
                  <a:cubicBezTo>
                    <a:pt x="5" y="41"/>
                    <a:pt x="5" y="41"/>
                    <a:pt x="5" y="41"/>
                  </a:cubicBezTo>
                  <a:cubicBezTo>
                    <a:pt x="2" y="47"/>
                    <a:pt x="0" y="54"/>
                    <a:pt x="0" y="60"/>
                  </a:cubicBezTo>
                  <a:cubicBezTo>
                    <a:pt x="0" y="70"/>
                    <a:pt x="5" y="77"/>
                    <a:pt x="12" y="82"/>
                  </a:cubicBezTo>
                  <a:cubicBezTo>
                    <a:pt x="19" y="86"/>
                    <a:pt x="29" y="88"/>
                    <a:pt x="40" y="88"/>
                  </a:cubicBezTo>
                  <a:cubicBezTo>
                    <a:pt x="50" y="88"/>
                    <a:pt x="61" y="86"/>
                    <a:pt x="71" y="83"/>
                  </a:cubicBezTo>
                  <a:cubicBezTo>
                    <a:pt x="76" y="81"/>
                    <a:pt x="81" y="80"/>
                    <a:pt x="83" y="78"/>
                  </a:cubicBezTo>
                  <a:cubicBezTo>
                    <a:pt x="86" y="83"/>
                    <a:pt x="92" y="85"/>
                    <a:pt x="100" y="85"/>
                  </a:cubicBezTo>
                  <a:cubicBezTo>
                    <a:pt x="101" y="85"/>
                    <a:pt x="101" y="85"/>
                    <a:pt x="101" y="85"/>
                  </a:cubicBezTo>
                  <a:lnTo>
                    <a:pt x="101" y="7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sp>
          <p:nvSpPr>
            <p:cNvPr id="39" name="Freeform 11">
              <a:extLst>
                <a:ext uri="{FF2B5EF4-FFF2-40B4-BE49-F238E27FC236}">
                  <a16:creationId xmlns:a16="http://schemas.microsoft.com/office/drawing/2014/main" id="{E59B734C-DEAD-48AA-8375-8B204A79800C}"/>
                </a:ext>
              </a:extLst>
            </p:cNvPr>
            <p:cNvSpPr>
              <a:spLocks noEditPoints="1"/>
            </p:cNvSpPr>
            <p:nvPr userDrawn="1"/>
          </p:nvSpPr>
          <p:spPr bwMode="auto">
            <a:xfrm>
              <a:off x="301626" y="6061075"/>
              <a:ext cx="1833563" cy="142875"/>
            </a:xfrm>
            <a:custGeom>
              <a:avLst/>
              <a:gdLst>
                <a:gd name="T0" fmla="*/ 1142 w 1154"/>
                <a:gd name="T1" fmla="*/ 16 h 89"/>
                <a:gd name="T2" fmla="*/ 1100 w 1154"/>
                <a:gd name="T3" fmla="*/ 38 h 89"/>
                <a:gd name="T4" fmla="*/ 1145 w 1154"/>
                <a:gd name="T5" fmla="*/ 66 h 89"/>
                <a:gd name="T6" fmla="*/ 1069 w 1154"/>
                <a:gd name="T7" fmla="*/ 0 h 89"/>
                <a:gd name="T8" fmla="*/ 1073 w 1154"/>
                <a:gd name="T9" fmla="*/ 66 h 89"/>
                <a:gd name="T10" fmla="*/ 1026 w 1154"/>
                <a:gd name="T11" fmla="*/ 1 h 89"/>
                <a:gd name="T12" fmla="*/ 1024 w 1154"/>
                <a:gd name="T13" fmla="*/ 59 h 89"/>
                <a:gd name="T14" fmla="*/ 997 w 1154"/>
                <a:gd name="T15" fmla="*/ 0 h 89"/>
                <a:gd name="T16" fmla="*/ 1001 w 1154"/>
                <a:gd name="T17" fmla="*/ 15 h 89"/>
                <a:gd name="T18" fmla="*/ 976 w 1154"/>
                <a:gd name="T19" fmla="*/ 53 h 89"/>
                <a:gd name="T20" fmla="*/ 935 w 1154"/>
                <a:gd name="T21" fmla="*/ 9 h 89"/>
                <a:gd name="T22" fmla="*/ 933 w 1154"/>
                <a:gd name="T23" fmla="*/ 66 h 89"/>
                <a:gd name="T24" fmla="*/ 874 w 1154"/>
                <a:gd name="T25" fmla="*/ 1 h 89"/>
                <a:gd name="T26" fmla="*/ 918 w 1154"/>
                <a:gd name="T27" fmla="*/ 66 h 89"/>
                <a:gd name="T28" fmla="*/ 820 w 1154"/>
                <a:gd name="T29" fmla="*/ 10 h 89"/>
                <a:gd name="T30" fmla="*/ 856 w 1154"/>
                <a:gd name="T31" fmla="*/ 7 h 89"/>
                <a:gd name="T32" fmla="*/ 806 w 1154"/>
                <a:gd name="T33" fmla="*/ 37 h 89"/>
                <a:gd name="T34" fmla="*/ 784 w 1154"/>
                <a:gd name="T35" fmla="*/ 3 h 89"/>
                <a:gd name="T36" fmla="*/ 773 w 1154"/>
                <a:gd name="T37" fmla="*/ 7 h 89"/>
                <a:gd name="T38" fmla="*/ 742 w 1154"/>
                <a:gd name="T39" fmla="*/ 0 h 89"/>
                <a:gd name="T40" fmla="*/ 747 w 1154"/>
                <a:gd name="T41" fmla="*/ 54 h 89"/>
                <a:gd name="T42" fmla="*/ 733 w 1154"/>
                <a:gd name="T43" fmla="*/ 67 h 89"/>
                <a:gd name="T44" fmla="*/ 656 w 1154"/>
                <a:gd name="T45" fmla="*/ 0 h 89"/>
                <a:gd name="T46" fmla="*/ 630 w 1154"/>
                <a:gd name="T47" fmla="*/ 60 h 89"/>
                <a:gd name="T48" fmla="*/ 648 w 1154"/>
                <a:gd name="T49" fmla="*/ 46 h 89"/>
                <a:gd name="T50" fmla="*/ 681 w 1154"/>
                <a:gd name="T51" fmla="*/ 66 h 89"/>
                <a:gd name="T52" fmla="*/ 581 w 1154"/>
                <a:gd name="T53" fmla="*/ 28 h 89"/>
                <a:gd name="T54" fmla="*/ 551 w 1154"/>
                <a:gd name="T55" fmla="*/ 7 h 89"/>
                <a:gd name="T56" fmla="*/ 589 w 1154"/>
                <a:gd name="T57" fmla="*/ 66 h 89"/>
                <a:gd name="T58" fmla="*/ 505 w 1154"/>
                <a:gd name="T59" fmla="*/ 1 h 89"/>
                <a:gd name="T60" fmla="*/ 522 w 1154"/>
                <a:gd name="T61" fmla="*/ 89 h 89"/>
                <a:gd name="T62" fmla="*/ 495 w 1154"/>
                <a:gd name="T63" fmla="*/ 30 h 89"/>
                <a:gd name="T64" fmla="*/ 421 w 1154"/>
                <a:gd name="T65" fmla="*/ 8 h 89"/>
                <a:gd name="T66" fmla="*/ 438 w 1154"/>
                <a:gd name="T67" fmla="*/ 45 h 89"/>
                <a:gd name="T68" fmla="*/ 422 w 1154"/>
                <a:gd name="T69" fmla="*/ 67 h 89"/>
                <a:gd name="T70" fmla="*/ 452 w 1154"/>
                <a:gd name="T71" fmla="*/ 65 h 89"/>
                <a:gd name="T72" fmla="*/ 387 w 1154"/>
                <a:gd name="T73" fmla="*/ 1 h 89"/>
                <a:gd name="T74" fmla="*/ 403 w 1154"/>
                <a:gd name="T75" fmla="*/ 66 h 89"/>
                <a:gd name="T76" fmla="*/ 330 w 1154"/>
                <a:gd name="T77" fmla="*/ 9 h 89"/>
                <a:gd name="T78" fmla="*/ 373 w 1154"/>
                <a:gd name="T79" fmla="*/ 28 h 89"/>
                <a:gd name="T80" fmla="*/ 300 w 1154"/>
                <a:gd name="T81" fmla="*/ 7 h 89"/>
                <a:gd name="T82" fmla="*/ 317 w 1154"/>
                <a:gd name="T83" fmla="*/ 14 h 89"/>
                <a:gd name="T84" fmla="*/ 270 w 1154"/>
                <a:gd name="T85" fmla="*/ 7 h 89"/>
                <a:gd name="T86" fmla="*/ 287 w 1154"/>
                <a:gd name="T87" fmla="*/ 14 h 89"/>
                <a:gd name="T88" fmla="*/ 240 w 1154"/>
                <a:gd name="T89" fmla="*/ 7 h 89"/>
                <a:gd name="T90" fmla="*/ 256 w 1154"/>
                <a:gd name="T91" fmla="*/ 14 h 89"/>
                <a:gd name="T92" fmla="*/ 166 w 1154"/>
                <a:gd name="T93" fmla="*/ 0 h 89"/>
                <a:gd name="T94" fmla="*/ 186 w 1154"/>
                <a:gd name="T95" fmla="*/ 53 h 89"/>
                <a:gd name="T96" fmla="*/ 135 w 1154"/>
                <a:gd name="T97" fmla="*/ 21 h 89"/>
                <a:gd name="T98" fmla="*/ 115 w 1154"/>
                <a:gd name="T99" fmla="*/ 7 h 89"/>
                <a:gd name="T100" fmla="*/ 135 w 1154"/>
                <a:gd name="T101" fmla="*/ 21 h 89"/>
                <a:gd name="T102" fmla="*/ 65 w 1154"/>
                <a:gd name="T103" fmla="*/ 8 h 89"/>
                <a:gd name="T104" fmla="*/ 81 w 1154"/>
                <a:gd name="T105" fmla="*/ 45 h 89"/>
                <a:gd name="T106" fmla="*/ 65 w 1154"/>
                <a:gd name="T107" fmla="*/ 67 h 89"/>
                <a:gd name="T108" fmla="*/ 95 w 1154"/>
                <a:gd name="T109" fmla="*/ 65 h 89"/>
                <a:gd name="T110" fmla="*/ 35 w 1154"/>
                <a:gd name="T111" fmla="*/ 6 h 89"/>
                <a:gd name="T112" fmla="*/ 36 w 1154"/>
                <a:gd name="T113" fmla="*/ 31 h 89"/>
                <a:gd name="T114" fmla="*/ 52 w 1154"/>
                <a:gd name="T115" fmla="*/ 5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4" h="89">
                  <a:moveTo>
                    <a:pt x="1154" y="65"/>
                  </a:moveTo>
                  <a:cubicBezTo>
                    <a:pt x="1150" y="58"/>
                    <a:pt x="1145" y="50"/>
                    <a:pt x="1138" y="41"/>
                  </a:cubicBezTo>
                  <a:cubicBezTo>
                    <a:pt x="1147" y="31"/>
                    <a:pt x="1151" y="21"/>
                    <a:pt x="1151" y="10"/>
                  </a:cubicBezTo>
                  <a:cubicBezTo>
                    <a:pt x="1151" y="0"/>
                    <a:pt x="1151" y="0"/>
                    <a:pt x="1151" y="0"/>
                  </a:cubicBezTo>
                  <a:cubicBezTo>
                    <a:pt x="1142" y="0"/>
                    <a:pt x="1142" y="0"/>
                    <a:pt x="1142" y="0"/>
                  </a:cubicBezTo>
                  <a:cubicBezTo>
                    <a:pt x="1142" y="16"/>
                    <a:pt x="1142" y="16"/>
                    <a:pt x="1142" y="16"/>
                  </a:cubicBezTo>
                  <a:cubicBezTo>
                    <a:pt x="1142" y="23"/>
                    <a:pt x="1140" y="30"/>
                    <a:pt x="1135" y="37"/>
                  </a:cubicBezTo>
                  <a:cubicBezTo>
                    <a:pt x="1122" y="20"/>
                    <a:pt x="1112" y="8"/>
                    <a:pt x="1105" y="0"/>
                  </a:cubicBezTo>
                  <a:cubicBezTo>
                    <a:pt x="1095" y="0"/>
                    <a:pt x="1095" y="0"/>
                    <a:pt x="1095" y="0"/>
                  </a:cubicBezTo>
                  <a:cubicBezTo>
                    <a:pt x="1095" y="1"/>
                    <a:pt x="1095" y="1"/>
                    <a:pt x="1095" y="1"/>
                  </a:cubicBezTo>
                  <a:cubicBezTo>
                    <a:pt x="1103" y="10"/>
                    <a:pt x="1108" y="16"/>
                    <a:pt x="1111" y="19"/>
                  </a:cubicBezTo>
                  <a:cubicBezTo>
                    <a:pt x="1105" y="27"/>
                    <a:pt x="1102" y="33"/>
                    <a:pt x="1100" y="38"/>
                  </a:cubicBezTo>
                  <a:cubicBezTo>
                    <a:pt x="1099" y="43"/>
                    <a:pt x="1098" y="48"/>
                    <a:pt x="1098" y="56"/>
                  </a:cubicBezTo>
                  <a:cubicBezTo>
                    <a:pt x="1098" y="66"/>
                    <a:pt x="1098" y="66"/>
                    <a:pt x="1098" y="66"/>
                  </a:cubicBezTo>
                  <a:cubicBezTo>
                    <a:pt x="1107" y="66"/>
                    <a:pt x="1107" y="66"/>
                    <a:pt x="1107" y="66"/>
                  </a:cubicBezTo>
                  <a:cubicBezTo>
                    <a:pt x="1107" y="52"/>
                    <a:pt x="1107" y="52"/>
                    <a:pt x="1107" y="52"/>
                  </a:cubicBezTo>
                  <a:cubicBezTo>
                    <a:pt x="1107" y="40"/>
                    <a:pt x="1109" y="30"/>
                    <a:pt x="1114" y="23"/>
                  </a:cubicBezTo>
                  <a:cubicBezTo>
                    <a:pt x="1127" y="39"/>
                    <a:pt x="1137" y="53"/>
                    <a:pt x="1145" y="66"/>
                  </a:cubicBezTo>
                  <a:cubicBezTo>
                    <a:pt x="1154" y="66"/>
                    <a:pt x="1154" y="66"/>
                    <a:pt x="1154" y="66"/>
                  </a:cubicBezTo>
                  <a:lnTo>
                    <a:pt x="1154" y="65"/>
                  </a:lnTo>
                  <a:close/>
                  <a:moveTo>
                    <a:pt x="1081" y="14"/>
                  </a:moveTo>
                  <a:cubicBezTo>
                    <a:pt x="1081" y="9"/>
                    <a:pt x="1080" y="5"/>
                    <a:pt x="1077" y="3"/>
                  </a:cubicBezTo>
                  <a:cubicBezTo>
                    <a:pt x="1075" y="1"/>
                    <a:pt x="1072" y="0"/>
                    <a:pt x="1069" y="0"/>
                  </a:cubicBezTo>
                  <a:cubicBezTo>
                    <a:pt x="1069" y="0"/>
                    <a:pt x="1069" y="0"/>
                    <a:pt x="1069" y="0"/>
                  </a:cubicBezTo>
                  <a:cubicBezTo>
                    <a:pt x="1067" y="0"/>
                    <a:pt x="1065" y="0"/>
                    <a:pt x="1065" y="1"/>
                  </a:cubicBezTo>
                  <a:cubicBezTo>
                    <a:pt x="1065" y="7"/>
                    <a:pt x="1065" y="7"/>
                    <a:pt x="1065" y="7"/>
                  </a:cubicBezTo>
                  <a:cubicBezTo>
                    <a:pt x="1065" y="7"/>
                    <a:pt x="1065" y="7"/>
                    <a:pt x="1065" y="7"/>
                  </a:cubicBezTo>
                  <a:cubicBezTo>
                    <a:pt x="1066" y="7"/>
                    <a:pt x="1066" y="7"/>
                    <a:pt x="1066" y="7"/>
                  </a:cubicBezTo>
                  <a:cubicBezTo>
                    <a:pt x="1070" y="7"/>
                    <a:pt x="1073" y="9"/>
                    <a:pt x="1073" y="15"/>
                  </a:cubicBezTo>
                  <a:cubicBezTo>
                    <a:pt x="1073" y="66"/>
                    <a:pt x="1073" y="66"/>
                    <a:pt x="1073" y="66"/>
                  </a:cubicBezTo>
                  <a:cubicBezTo>
                    <a:pt x="1081" y="66"/>
                    <a:pt x="1081" y="66"/>
                    <a:pt x="1081" y="66"/>
                  </a:cubicBezTo>
                  <a:lnTo>
                    <a:pt x="1081" y="14"/>
                  </a:lnTo>
                  <a:close/>
                  <a:moveTo>
                    <a:pt x="1051" y="21"/>
                  </a:moveTo>
                  <a:cubicBezTo>
                    <a:pt x="1051" y="14"/>
                    <a:pt x="1049" y="8"/>
                    <a:pt x="1045" y="5"/>
                  </a:cubicBezTo>
                  <a:cubicBezTo>
                    <a:pt x="1042" y="1"/>
                    <a:pt x="1037" y="0"/>
                    <a:pt x="1032" y="0"/>
                  </a:cubicBezTo>
                  <a:cubicBezTo>
                    <a:pt x="1029" y="0"/>
                    <a:pt x="1027" y="0"/>
                    <a:pt x="1026" y="1"/>
                  </a:cubicBezTo>
                  <a:cubicBezTo>
                    <a:pt x="1026" y="8"/>
                    <a:pt x="1026" y="8"/>
                    <a:pt x="1026" y="8"/>
                  </a:cubicBezTo>
                  <a:cubicBezTo>
                    <a:pt x="1027" y="8"/>
                    <a:pt x="1027" y="8"/>
                    <a:pt x="1027" y="8"/>
                  </a:cubicBezTo>
                  <a:cubicBezTo>
                    <a:pt x="1028" y="7"/>
                    <a:pt x="1030" y="7"/>
                    <a:pt x="1031" y="7"/>
                  </a:cubicBezTo>
                  <a:cubicBezTo>
                    <a:pt x="1039" y="7"/>
                    <a:pt x="1043" y="12"/>
                    <a:pt x="1043" y="22"/>
                  </a:cubicBezTo>
                  <a:cubicBezTo>
                    <a:pt x="1043" y="59"/>
                    <a:pt x="1043" y="59"/>
                    <a:pt x="1043" y="59"/>
                  </a:cubicBezTo>
                  <a:cubicBezTo>
                    <a:pt x="1024" y="59"/>
                    <a:pt x="1024" y="59"/>
                    <a:pt x="1024" y="59"/>
                  </a:cubicBezTo>
                  <a:cubicBezTo>
                    <a:pt x="1024" y="66"/>
                    <a:pt x="1024" y="66"/>
                    <a:pt x="1024" y="66"/>
                  </a:cubicBezTo>
                  <a:cubicBezTo>
                    <a:pt x="1051" y="66"/>
                    <a:pt x="1051" y="66"/>
                    <a:pt x="1051" y="66"/>
                  </a:cubicBezTo>
                  <a:lnTo>
                    <a:pt x="1051" y="21"/>
                  </a:lnTo>
                  <a:close/>
                  <a:moveTo>
                    <a:pt x="1009" y="14"/>
                  </a:moveTo>
                  <a:cubicBezTo>
                    <a:pt x="1009" y="9"/>
                    <a:pt x="1008" y="5"/>
                    <a:pt x="1005" y="3"/>
                  </a:cubicBezTo>
                  <a:cubicBezTo>
                    <a:pt x="1003" y="1"/>
                    <a:pt x="1000" y="0"/>
                    <a:pt x="997" y="0"/>
                  </a:cubicBezTo>
                  <a:cubicBezTo>
                    <a:pt x="997" y="0"/>
                    <a:pt x="997" y="0"/>
                    <a:pt x="997" y="0"/>
                  </a:cubicBezTo>
                  <a:cubicBezTo>
                    <a:pt x="995" y="0"/>
                    <a:pt x="993" y="0"/>
                    <a:pt x="992" y="1"/>
                  </a:cubicBezTo>
                  <a:cubicBezTo>
                    <a:pt x="992" y="7"/>
                    <a:pt x="992" y="7"/>
                    <a:pt x="992" y="7"/>
                  </a:cubicBezTo>
                  <a:cubicBezTo>
                    <a:pt x="992" y="7"/>
                    <a:pt x="993" y="7"/>
                    <a:pt x="993" y="7"/>
                  </a:cubicBezTo>
                  <a:cubicBezTo>
                    <a:pt x="994" y="7"/>
                    <a:pt x="994" y="7"/>
                    <a:pt x="994" y="7"/>
                  </a:cubicBezTo>
                  <a:cubicBezTo>
                    <a:pt x="998" y="7"/>
                    <a:pt x="1001" y="9"/>
                    <a:pt x="1001" y="15"/>
                  </a:cubicBezTo>
                  <a:cubicBezTo>
                    <a:pt x="1001" y="37"/>
                    <a:pt x="1001" y="37"/>
                    <a:pt x="1001" y="37"/>
                  </a:cubicBezTo>
                  <a:cubicBezTo>
                    <a:pt x="1009" y="37"/>
                    <a:pt x="1009" y="37"/>
                    <a:pt x="1009" y="37"/>
                  </a:cubicBezTo>
                  <a:lnTo>
                    <a:pt x="1009" y="14"/>
                  </a:lnTo>
                  <a:close/>
                  <a:moveTo>
                    <a:pt x="985" y="59"/>
                  </a:moveTo>
                  <a:cubicBezTo>
                    <a:pt x="980" y="59"/>
                    <a:pt x="980" y="59"/>
                    <a:pt x="980" y="59"/>
                  </a:cubicBezTo>
                  <a:cubicBezTo>
                    <a:pt x="978" y="59"/>
                    <a:pt x="976" y="57"/>
                    <a:pt x="976" y="53"/>
                  </a:cubicBezTo>
                  <a:cubicBezTo>
                    <a:pt x="976" y="28"/>
                    <a:pt x="976" y="28"/>
                    <a:pt x="976" y="28"/>
                  </a:cubicBezTo>
                  <a:cubicBezTo>
                    <a:pt x="976" y="19"/>
                    <a:pt x="973" y="11"/>
                    <a:pt x="968" y="6"/>
                  </a:cubicBezTo>
                  <a:cubicBezTo>
                    <a:pt x="963" y="2"/>
                    <a:pt x="956" y="0"/>
                    <a:pt x="949" y="0"/>
                  </a:cubicBezTo>
                  <a:cubicBezTo>
                    <a:pt x="943" y="0"/>
                    <a:pt x="939" y="0"/>
                    <a:pt x="935" y="2"/>
                  </a:cubicBezTo>
                  <a:cubicBezTo>
                    <a:pt x="935" y="9"/>
                    <a:pt x="935" y="9"/>
                    <a:pt x="935" y="9"/>
                  </a:cubicBezTo>
                  <a:cubicBezTo>
                    <a:pt x="935" y="9"/>
                    <a:pt x="935" y="9"/>
                    <a:pt x="935" y="9"/>
                  </a:cubicBezTo>
                  <a:cubicBezTo>
                    <a:pt x="939" y="8"/>
                    <a:pt x="942" y="7"/>
                    <a:pt x="947" y="7"/>
                  </a:cubicBezTo>
                  <a:cubicBezTo>
                    <a:pt x="961" y="7"/>
                    <a:pt x="968" y="15"/>
                    <a:pt x="968" y="31"/>
                  </a:cubicBezTo>
                  <a:cubicBezTo>
                    <a:pt x="968" y="53"/>
                    <a:pt x="968" y="53"/>
                    <a:pt x="968" y="53"/>
                  </a:cubicBezTo>
                  <a:cubicBezTo>
                    <a:pt x="968" y="56"/>
                    <a:pt x="969" y="58"/>
                    <a:pt x="969" y="59"/>
                  </a:cubicBezTo>
                  <a:cubicBezTo>
                    <a:pt x="933" y="59"/>
                    <a:pt x="933" y="59"/>
                    <a:pt x="933" y="59"/>
                  </a:cubicBezTo>
                  <a:cubicBezTo>
                    <a:pt x="933" y="66"/>
                    <a:pt x="933" y="66"/>
                    <a:pt x="933" y="66"/>
                  </a:cubicBezTo>
                  <a:cubicBezTo>
                    <a:pt x="985" y="66"/>
                    <a:pt x="985" y="66"/>
                    <a:pt x="985" y="66"/>
                  </a:cubicBezTo>
                  <a:lnTo>
                    <a:pt x="985" y="59"/>
                  </a:lnTo>
                  <a:close/>
                  <a:moveTo>
                    <a:pt x="918" y="28"/>
                  </a:moveTo>
                  <a:cubicBezTo>
                    <a:pt x="918" y="18"/>
                    <a:pt x="915" y="11"/>
                    <a:pt x="908" y="6"/>
                  </a:cubicBezTo>
                  <a:cubicBezTo>
                    <a:pt x="903" y="2"/>
                    <a:pt x="896" y="0"/>
                    <a:pt x="888" y="0"/>
                  </a:cubicBezTo>
                  <a:cubicBezTo>
                    <a:pt x="883" y="0"/>
                    <a:pt x="878" y="0"/>
                    <a:pt x="874" y="1"/>
                  </a:cubicBezTo>
                  <a:cubicBezTo>
                    <a:pt x="874" y="9"/>
                    <a:pt x="874" y="9"/>
                    <a:pt x="874" y="9"/>
                  </a:cubicBezTo>
                  <a:cubicBezTo>
                    <a:pt x="875" y="9"/>
                    <a:pt x="875" y="9"/>
                    <a:pt x="875" y="9"/>
                  </a:cubicBezTo>
                  <a:cubicBezTo>
                    <a:pt x="878" y="8"/>
                    <a:pt x="882" y="7"/>
                    <a:pt x="887" y="7"/>
                  </a:cubicBezTo>
                  <a:cubicBezTo>
                    <a:pt x="902" y="7"/>
                    <a:pt x="910" y="15"/>
                    <a:pt x="910" y="30"/>
                  </a:cubicBezTo>
                  <a:cubicBezTo>
                    <a:pt x="910" y="66"/>
                    <a:pt x="910" y="66"/>
                    <a:pt x="910" y="66"/>
                  </a:cubicBezTo>
                  <a:cubicBezTo>
                    <a:pt x="918" y="66"/>
                    <a:pt x="918" y="66"/>
                    <a:pt x="918" y="66"/>
                  </a:cubicBezTo>
                  <a:lnTo>
                    <a:pt x="918" y="28"/>
                  </a:lnTo>
                  <a:close/>
                  <a:moveTo>
                    <a:pt x="850" y="54"/>
                  </a:moveTo>
                  <a:cubicBezTo>
                    <a:pt x="846" y="59"/>
                    <a:pt x="841" y="61"/>
                    <a:pt x="834" y="61"/>
                  </a:cubicBezTo>
                  <a:cubicBezTo>
                    <a:pt x="821" y="61"/>
                    <a:pt x="815" y="53"/>
                    <a:pt x="815" y="37"/>
                  </a:cubicBezTo>
                  <a:cubicBezTo>
                    <a:pt x="815" y="28"/>
                    <a:pt x="815" y="22"/>
                    <a:pt x="816" y="18"/>
                  </a:cubicBezTo>
                  <a:cubicBezTo>
                    <a:pt x="817" y="15"/>
                    <a:pt x="818" y="12"/>
                    <a:pt x="820" y="10"/>
                  </a:cubicBezTo>
                  <a:cubicBezTo>
                    <a:pt x="822" y="8"/>
                    <a:pt x="823" y="7"/>
                    <a:pt x="825" y="7"/>
                  </a:cubicBezTo>
                  <a:cubicBezTo>
                    <a:pt x="834" y="7"/>
                    <a:pt x="834" y="7"/>
                    <a:pt x="834" y="7"/>
                  </a:cubicBezTo>
                  <a:cubicBezTo>
                    <a:pt x="841" y="7"/>
                    <a:pt x="846" y="9"/>
                    <a:pt x="849" y="12"/>
                  </a:cubicBezTo>
                  <a:cubicBezTo>
                    <a:pt x="853" y="17"/>
                    <a:pt x="855" y="24"/>
                    <a:pt x="855" y="34"/>
                  </a:cubicBezTo>
                  <a:cubicBezTo>
                    <a:pt x="855" y="42"/>
                    <a:pt x="853" y="49"/>
                    <a:pt x="850" y="54"/>
                  </a:cubicBezTo>
                  <a:moveTo>
                    <a:pt x="856" y="7"/>
                  </a:moveTo>
                  <a:cubicBezTo>
                    <a:pt x="851" y="3"/>
                    <a:pt x="844" y="0"/>
                    <a:pt x="836" y="0"/>
                  </a:cubicBezTo>
                  <a:cubicBezTo>
                    <a:pt x="805" y="0"/>
                    <a:pt x="805" y="0"/>
                    <a:pt x="805" y="0"/>
                  </a:cubicBezTo>
                  <a:cubicBezTo>
                    <a:pt x="805" y="7"/>
                    <a:pt x="805" y="7"/>
                    <a:pt x="805" y="7"/>
                  </a:cubicBezTo>
                  <a:cubicBezTo>
                    <a:pt x="816" y="7"/>
                    <a:pt x="816" y="7"/>
                    <a:pt x="816" y="7"/>
                  </a:cubicBezTo>
                  <a:cubicBezTo>
                    <a:pt x="811" y="12"/>
                    <a:pt x="808" y="18"/>
                    <a:pt x="806" y="26"/>
                  </a:cubicBezTo>
                  <a:cubicBezTo>
                    <a:pt x="806" y="29"/>
                    <a:pt x="806" y="32"/>
                    <a:pt x="806" y="37"/>
                  </a:cubicBezTo>
                  <a:cubicBezTo>
                    <a:pt x="806" y="58"/>
                    <a:pt x="815" y="68"/>
                    <a:pt x="834" y="68"/>
                  </a:cubicBezTo>
                  <a:cubicBezTo>
                    <a:pt x="842" y="68"/>
                    <a:pt x="849" y="65"/>
                    <a:pt x="855" y="59"/>
                  </a:cubicBezTo>
                  <a:cubicBezTo>
                    <a:pt x="861" y="52"/>
                    <a:pt x="864" y="44"/>
                    <a:pt x="864" y="33"/>
                  </a:cubicBezTo>
                  <a:cubicBezTo>
                    <a:pt x="864" y="21"/>
                    <a:pt x="861" y="13"/>
                    <a:pt x="856" y="7"/>
                  </a:cubicBezTo>
                  <a:moveTo>
                    <a:pt x="788" y="14"/>
                  </a:moveTo>
                  <a:cubicBezTo>
                    <a:pt x="788" y="9"/>
                    <a:pt x="786" y="5"/>
                    <a:pt x="784" y="3"/>
                  </a:cubicBezTo>
                  <a:cubicBezTo>
                    <a:pt x="782" y="1"/>
                    <a:pt x="779" y="0"/>
                    <a:pt x="776" y="0"/>
                  </a:cubicBezTo>
                  <a:cubicBezTo>
                    <a:pt x="776" y="0"/>
                    <a:pt x="776" y="0"/>
                    <a:pt x="776" y="0"/>
                  </a:cubicBezTo>
                  <a:cubicBezTo>
                    <a:pt x="774" y="0"/>
                    <a:pt x="772" y="0"/>
                    <a:pt x="771" y="1"/>
                  </a:cubicBezTo>
                  <a:cubicBezTo>
                    <a:pt x="771" y="7"/>
                    <a:pt x="771" y="7"/>
                    <a:pt x="771" y="7"/>
                  </a:cubicBezTo>
                  <a:cubicBezTo>
                    <a:pt x="771" y="7"/>
                    <a:pt x="772" y="7"/>
                    <a:pt x="772" y="7"/>
                  </a:cubicBezTo>
                  <a:cubicBezTo>
                    <a:pt x="773" y="7"/>
                    <a:pt x="773" y="7"/>
                    <a:pt x="773" y="7"/>
                  </a:cubicBezTo>
                  <a:cubicBezTo>
                    <a:pt x="777" y="7"/>
                    <a:pt x="779" y="9"/>
                    <a:pt x="779" y="15"/>
                  </a:cubicBezTo>
                  <a:cubicBezTo>
                    <a:pt x="779" y="37"/>
                    <a:pt x="779" y="37"/>
                    <a:pt x="779" y="37"/>
                  </a:cubicBezTo>
                  <a:cubicBezTo>
                    <a:pt x="788" y="37"/>
                    <a:pt x="788" y="37"/>
                    <a:pt x="788" y="37"/>
                  </a:cubicBezTo>
                  <a:lnTo>
                    <a:pt x="788" y="14"/>
                  </a:lnTo>
                  <a:close/>
                  <a:moveTo>
                    <a:pt x="756" y="8"/>
                  </a:moveTo>
                  <a:cubicBezTo>
                    <a:pt x="752" y="3"/>
                    <a:pt x="748" y="0"/>
                    <a:pt x="742" y="0"/>
                  </a:cubicBezTo>
                  <a:cubicBezTo>
                    <a:pt x="736" y="0"/>
                    <a:pt x="731" y="2"/>
                    <a:pt x="729" y="8"/>
                  </a:cubicBezTo>
                  <a:cubicBezTo>
                    <a:pt x="729" y="16"/>
                    <a:pt x="729" y="16"/>
                    <a:pt x="729" y="16"/>
                  </a:cubicBezTo>
                  <a:cubicBezTo>
                    <a:pt x="730" y="16"/>
                    <a:pt x="730" y="16"/>
                    <a:pt x="730" y="16"/>
                  </a:cubicBezTo>
                  <a:cubicBezTo>
                    <a:pt x="733" y="10"/>
                    <a:pt x="737" y="7"/>
                    <a:pt x="741" y="7"/>
                  </a:cubicBezTo>
                  <a:cubicBezTo>
                    <a:pt x="749" y="7"/>
                    <a:pt x="752" y="15"/>
                    <a:pt x="752" y="32"/>
                  </a:cubicBezTo>
                  <a:cubicBezTo>
                    <a:pt x="752" y="41"/>
                    <a:pt x="750" y="49"/>
                    <a:pt x="747" y="54"/>
                  </a:cubicBezTo>
                  <a:cubicBezTo>
                    <a:pt x="743" y="58"/>
                    <a:pt x="739" y="61"/>
                    <a:pt x="733" y="61"/>
                  </a:cubicBezTo>
                  <a:cubicBezTo>
                    <a:pt x="721" y="61"/>
                    <a:pt x="715" y="52"/>
                    <a:pt x="715" y="36"/>
                  </a:cubicBezTo>
                  <a:cubicBezTo>
                    <a:pt x="715" y="0"/>
                    <a:pt x="715" y="0"/>
                    <a:pt x="715" y="0"/>
                  </a:cubicBezTo>
                  <a:cubicBezTo>
                    <a:pt x="706" y="0"/>
                    <a:pt x="706" y="0"/>
                    <a:pt x="706" y="0"/>
                  </a:cubicBezTo>
                  <a:cubicBezTo>
                    <a:pt x="706" y="35"/>
                    <a:pt x="706" y="35"/>
                    <a:pt x="706" y="35"/>
                  </a:cubicBezTo>
                  <a:cubicBezTo>
                    <a:pt x="706" y="57"/>
                    <a:pt x="715" y="67"/>
                    <a:pt x="733" y="67"/>
                  </a:cubicBezTo>
                  <a:cubicBezTo>
                    <a:pt x="741" y="67"/>
                    <a:pt x="747" y="64"/>
                    <a:pt x="753" y="58"/>
                  </a:cubicBezTo>
                  <a:cubicBezTo>
                    <a:pt x="758" y="51"/>
                    <a:pt x="761" y="42"/>
                    <a:pt x="761" y="31"/>
                  </a:cubicBezTo>
                  <a:cubicBezTo>
                    <a:pt x="761" y="21"/>
                    <a:pt x="759" y="13"/>
                    <a:pt x="756" y="8"/>
                  </a:cubicBezTo>
                  <a:moveTo>
                    <a:pt x="689" y="29"/>
                  </a:moveTo>
                  <a:cubicBezTo>
                    <a:pt x="689" y="17"/>
                    <a:pt x="686" y="10"/>
                    <a:pt x="679" y="5"/>
                  </a:cubicBezTo>
                  <a:cubicBezTo>
                    <a:pt x="674" y="1"/>
                    <a:pt x="667" y="0"/>
                    <a:pt x="656" y="0"/>
                  </a:cubicBezTo>
                  <a:cubicBezTo>
                    <a:pt x="647" y="0"/>
                    <a:pt x="638" y="0"/>
                    <a:pt x="631" y="2"/>
                  </a:cubicBezTo>
                  <a:cubicBezTo>
                    <a:pt x="631" y="9"/>
                    <a:pt x="631" y="9"/>
                    <a:pt x="631" y="9"/>
                  </a:cubicBezTo>
                  <a:cubicBezTo>
                    <a:pt x="636" y="8"/>
                    <a:pt x="640" y="7"/>
                    <a:pt x="643" y="7"/>
                  </a:cubicBezTo>
                  <a:cubicBezTo>
                    <a:pt x="641" y="11"/>
                    <a:pt x="640" y="15"/>
                    <a:pt x="640" y="19"/>
                  </a:cubicBezTo>
                  <a:cubicBezTo>
                    <a:pt x="640" y="47"/>
                    <a:pt x="640" y="47"/>
                    <a:pt x="640" y="47"/>
                  </a:cubicBezTo>
                  <a:cubicBezTo>
                    <a:pt x="640" y="56"/>
                    <a:pt x="637" y="60"/>
                    <a:pt x="630" y="60"/>
                  </a:cubicBezTo>
                  <a:cubicBezTo>
                    <a:pt x="629" y="60"/>
                    <a:pt x="628" y="60"/>
                    <a:pt x="627" y="59"/>
                  </a:cubicBezTo>
                  <a:cubicBezTo>
                    <a:pt x="626" y="60"/>
                    <a:pt x="626" y="60"/>
                    <a:pt x="626" y="60"/>
                  </a:cubicBezTo>
                  <a:cubicBezTo>
                    <a:pt x="626" y="64"/>
                    <a:pt x="626" y="64"/>
                    <a:pt x="626" y="64"/>
                  </a:cubicBezTo>
                  <a:cubicBezTo>
                    <a:pt x="627" y="66"/>
                    <a:pt x="629" y="67"/>
                    <a:pt x="632" y="67"/>
                  </a:cubicBezTo>
                  <a:cubicBezTo>
                    <a:pt x="637" y="67"/>
                    <a:pt x="640" y="65"/>
                    <a:pt x="643" y="62"/>
                  </a:cubicBezTo>
                  <a:cubicBezTo>
                    <a:pt x="647" y="58"/>
                    <a:pt x="648" y="53"/>
                    <a:pt x="648" y="46"/>
                  </a:cubicBezTo>
                  <a:cubicBezTo>
                    <a:pt x="648" y="9"/>
                    <a:pt x="648" y="9"/>
                    <a:pt x="648" y="9"/>
                  </a:cubicBezTo>
                  <a:cubicBezTo>
                    <a:pt x="648" y="8"/>
                    <a:pt x="649" y="7"/>
                    <a:pt x="650" y="7"/>
                  </a:cubicBezTo>
                  <a:cubicBezTo>
                    <a:pt x="652" y="6"/>
                    <a:pt x="654" y="6"/>
                    <a:pt x="655" y="6"/>
                  </a:cubicBezTo>
                  <a:cubicBezTo>
                    <a:pt x="664" y="6"/>
                    <a:pt x="670" y="8"/>
                    <a:pt x="674" y="10"/>
                  </a:cubicBezTo>
                  <a:cubicBezTo>
                    <a:pt x="678" y="14"/>
                    <a:pt x="681" y="20"/>
                    <a:pt x="681" y="28"/>
                  </a:cubicBezTo>
                  <a:cubicBezTo>
                    <a:pt x="681" y="66"/>
                    <a:pt x="681" y="66"/>
                    <a:pt x="681" y="66"/>
                  </a:cubicBezTo>
                  <a:cubicBezTo>
                    <a:pt x="689" y="66"/>
                    <a:pt x="689" y="66"/>
                    <a:pt x="689" y="66"/>
                  </a:cubicBezTo>
                  <a:lnTo>
                    <a:pt x="689" y="29"/>
                  </a:lnTo>
                  <a:close/>
                  <a:moveTo>
                    <a:pt x="589" y="59"/>
                  </a:moveTo>
                  <a:cubicBezTo>
                    <a:pt x="584" y="59"/>
                    <a:pt x="584" y="59"/>
                    <a:pt x="584" y="59"/>
                  </a:cubicBezTo>
                  <a:cubicBezTo>
                    <a:pt x="582" y="59"/>
                    <a:pt x="581" y="57"/>
                    <a:pt x="581" y="53"/>
                  </a:cubicBezTo>
                  <a:cubicBezTo>
                    <a:pt x="581" y="28"/>
                    <a:pt x="581" y="28"/>
                    <a:pt x="581" y="28"/>
                  </a:cubicBezTo>
                  <a:cubicBezTo>
                    <a:pt x="581" y="19"/>
                    <a:pt x="578" y="11"/>
                    <a:pt x="572" y="6"/>
                  </a:cubicBezTo>
                  <a:cubicBezTo>
                    <a:pt x="567" y="2"/>
                    <a:pt x="561" y="0"/>
                    <a:pt x="553" y="0"/>
                  </a:cubicBezTo>
                  <a:cubicBezTo>
                    <a:pt x="548" y="0"/>
                    <a:pt x="543" y="0"/>
                    <a:pt x="539" y="2"/>
                  </a:cubicBezTo>
                  <a:cubicBezTo>
                    <a:pt x="539" y="9"/>
                    <a:pt x="539" y="9"/>
                    <a:pt x="539" y="9"/>
                  </a:cubicBezTo>
                  <a:cubicBezTo>
                    <a:pt x="540" y="9"/>
                    <a:pt x="540" y="9"/>
                    <a:pt x="540" y="9"/>
                  </a:cubicBezTo>
                  <a:cubicBezTo>
                    <a:pt x="543" y="8"/>
                    <a:pt x="547" y="7"/>
                    <a:pt x="551" y="7"/>
                  </a:cubicBezTo>
                  <a:cubicBezTo>
                    <a:pt x="566" y="7"/>
                    <a:pt x="573" y="15"/>
                    <a:pt x="573" y="31"/>
                  </a:cubicBezTo>
                  <a:cubicBezTo>
                    <a:pt x="573" y="53"/>
                    <a:pt x="573" y="53"/>
                    <a:pt x="573" y="53"/>
                  </a:cubicBezTo>
                  <a:cubicBezTo>
                    <a:pt x="573" y="56"/>
                    <a:pt x="573" y="58"/>
                    <a:pt x="574" y="59"/>
                  </a:cubicBezTo>
                  <a:cubicBezTo>
                    <a:pt x="537" y="59"/>
                    <a:pt x="537" y="59"/>
                    <a:pt x="537" y="59"/>
                  </a:cubicBezTo>
                  <a:cubicBezTo>
                    <a:pt x="537" y="66"/>
                    <a:pt x="537" y="66"/>
                    <a:pt x="537" y="66"/>
                  </a:cubicBezTo>
                  <a:cubicBezTo>
                    <a:pt x="589" y="66"/>
                    <a:pt x="589" y="66"/>
                    <a:pt x="589" y="66"/>
                  </a:cubicBezTo>
                  <a:lnTo>
                    <a:pt x="589" y="59"/>
                  </a:lnTo>
                  <a:close/>
                  <a:moveTo>
                    <a:pt x="522" y="14"/>
                  </a:moveTo>
                  <a:cubicBezTo>
                    <a:pt x="522" y="9"/>
                    <a:pt x="520" y="5"/>
                    <a:pt x="518" y="3"/>
                  </a:cubicBezTo>
                  <a:cubicBezTo>
                    <a:pt x="516" y="1"/>
                    <a:pt x="513" y="0"/>
                    <a:pt x="510" y="0"/>
                  </a:cubicBezTo>
                  <a:cubicBezTo>
                    <a:pt x="510" y="0"/>
                    <a:pt x="510" y="0"/>
                    <a:pt x="510" y="0"/>
                  </a:cubicBezTo>
                  <a:cubicBezTo>
                    <a:pt x="507" y="0"/>
                    <a:pt x="506" y="0"/>
                    <a:pt x="505" y="1"/>
                  </a:cubicBezTo>
                  <a:cubicBezTo>
                    <a:pt x="505" y="7"/>
                    <a:pt x="505" y="7"/>
                    <a:pt x="505" y="7"/>
                  </a:cubicBezTo>
                  <a:cubicBezTo>
                    <a:pt x="505" y="7"/>
                    <a:pt x="505" y="7"/>
                    <a:pt x="506" y="7"/>
                  </a:cubicBezTo>
                  <a:cubicBezTo>
                    <a:pt x="507" y="7"/>
                    <a:pt x="507" y="7"/>
                    <a:pt x="507" y="7"/>
                  </a:cubicBezTo>
                  <a:cubicBezTo>
                    <a:pt x="511" y="7"/>
                    <a:pt x="513" y="9"/>
                    <a:pt x="513" y="15"/>
                  </a:cubicBezTo>
                  <a:cubicBezTo>
                    <a:pt x="513" y="89"/>
                    <a:pt x="513" y="89"/>
                    <a:pt x="513" y="89"/>
                  </a:cubicBezTo>
                  <a:cubicBezTo>
                    <a:pt x="522" y="89"/>
                    <a:pt x="522" y="89"/>
                    <a:pt x="522" y="89"/>
                  </a:cubicBezTo>
                  <a:lnTo>
                    <a:pt x="522" y="14"/>
                  </a:lnTo>
                  <a:close/>
                  <a:moveTo>
                    <a:pt x="495" y="30"/>
                  </a:moveTo>
                  <a:cubicBezTo>
                    <a:pt x="464" y="30"/>
                    <a:pt x="464" y="30"/>
                    <a:pt x="464" y="30"/>
                  </a:cubicBezTo>
                  <a:cubicBezTo>
                    <a:pt x="464" y="37"/>
                    <a:pt x="464" y="37"/>
                    <a:pt x="464" y="37"/>
                  </a:cubicBezTo>
                  <a:cubicBezTo>
                    <a:pt x="495" y="37"/>
                    <a:pt x="495" y="37"/>
                    <a:pt x="495" y="37"/>
                  </a:cubicBezTo>
                  <a:lnTo>
                    <a:pt x="495" y="30"/>
                  </a:lnTo>
                  <a:close/>
                  <a:moveTo>
                    <a:pt x="449" y="42"/>
                  </a:moveTo>
                  <a:cubicBezTo>
                    <a:pt x="449" y="24"/>
                    <a:pt x="449" y="24"/>
                    <a:pt x="449" y="24"/>
                  </a:cubicBezTo>
                  <a:cubicBezTo>
                    <a:pt x="449" y="16"/>
                    <a:pt x="447" y="10"/>
                    <a:pt x="443" y="6"/>
                  </a:cubicBezTo>
                  <a:cubicBezTo>
                    <a:pt x="439" y="2"/>
                    <a:pt x="434" y="0"/>
                    <a:pt x="428" y="0"/>
                  </a:cubicBezTo>
                  <a:cubicBezTo>
                    <a:pt x="426" y="0"/>
                    <a:pt x="423" y="0"/>
                    <a:pt x="421" y="0"/>
                  </a:cubicBezTo>
                  <a:cubicBezTo>
                    <a:pt x="421" y="8"/>
                    <a:pt x="421" y="8"/>
                    <a:pt x="421" y="8"/>
                  </a:cubicBezTo>
                  <a:cubicBezTo>
                    <a:pt x="422" y="8"/>
                    <a:pt x="422" y="8"/>
                    <a:pt x="422" y="8"/>
                  </a:cubicBezTo>
                  <a:cubicBezTo>
                    <a:pt x="423" y="7"/>
                    <a:pt x="425" y="7"/>
                    <a:pt x="427" y="7"/>
                  </a:cubicBezTo>
                  <a:cubicBezTo>
                    <a:pt x="431" y="7"/>
                    <a:pt x="435" y="8"/>
                    <a:pt x="437" y="12"/>
                  </a:cubicBezTo>
                  <a:cubicBezTo>
                    <a:pt x="439" y="15"/>
                    <a:pt x="441" y="19"/>
                    <a:pt x="441" y="25"/>
                  </a:cubicBezTo>
                  <a:cubicBezTo>
                    <a:pt x="441" y="26"/>
                    <a:pt x="441" y="26"/>
                    <a:pt x="441" y="26"/>
                  </a:cubicBezTo>
                  <a:cubicBezTo>
                    <a:pt x="441" y="33"/>
                    <a:pt x="440" y="40"/>
                    <a:pt x="438" y="45"/>
                  </a:cubicBezTo>
                  <a:cubicBezTo>
                    <a:pt x="436" y="50"/>
                    <a:pt x="433" y="54"/>
                    <a:pt x="430" y="56"/>
                  </a:cubicBezTo>
                  <a:cubicBezTo>
                    <a:pt x="427" y="58"/>
                    <a:pt x="425" y="59"/>
                    <a:pt x="423" y="59"/>
                  </a:cubicBezTo>
                  <a:cubicBezTo>
                    <a:pt x="421" y="59"/>
                    <a:pt x="419" y="59"/>
                    <a:pt x="417" y="58"/>
                  </a:cubicBezTo>
                  <a:cubicBezTo>
                    <a:pt x="416" y="58"/>
                    <a:pt x="416" y="58"/>
                    <a:pt x="416" y="58"/>
                  </a:cubicBezTo>
                  <a:cubicBezTo>
                    <a:pt x="416" y="65"/>
                    <a:pt x="416" y="65"/>
                    <a:pt x="416" y="65"/>
                  </a:cubicBezTo>
                  <a:cubicBezTo>
                    <a:pt x="418" y="67"/>
                    <a:pt x="420" y="67"/>
                    <a:pt x="422" y="67"/>
                  </a:cubicBezTo>
                  <a:cubicBezTo>
                    <a:pt x="430" y="67"/>
                    <a:pt x="436" y="61"/>
                    <a:pt x="440" y="49"/>
                  </a:cubicBezTo>
                  <a:cubicBezTo>
                    <a:pt x="440" y="48"/>
                    <a:pt x="440" y="48"/>
                    <a:pt x="441" y="48"/>
                  </a:cubicBezTo>
                  <a:cubicBezTo>
                    <a:pt x="441" y="48"/>
                    <a:pt x="442" y="48"/>
                    <a:pt x="442" y="49"/>
                  </a:cubicBezTo>
                  <a:cubicBezTo>
                    <a:pt x="442" y="56"/>
                    <a:pt x="443" y="62"/>
                    <a:pt x="444" y="66"/>
                  </a:cubicBezTo>
                  <a:cubicBezTo>
                    <a:pt x="451" y="66"/>
                    <a:pt x="451" y="66"/>
                    <a:pt x="451" y="66"/>
                  </a:cubicBezTo>
                  <a:cubicBezTo>
                    <a:pt x="452" y="65"/>
                    <a:pt x="452" y="65"/>
                    <a:pt x="452" y="65"/>
                  </a:cubicBezTo>
                  <a:cubicBezTo>
                    <a:pt x="450" y="58"/>
                    <a:pt x="449" y="50"/>
                    <a:pt x="449" y="42"/>
                  </a:cubicBezTo>
                  <a:moveTo>
                    <a:pt x="403" y="14"/>
                  </a:moveTo>
                  <a:cubicBezTo>
                    <a:pt x="403" y="9"/>
                    <a:pt x="402" y="5"/>
                    <a:pt x="399" y="3"/>
                  </a:cubicBezTo>
                  <a:cubicBezTo>
                    <a:pt x="397" y="1"/>
                    <a:pt x="394" y="0"/>
                    <a:pt x="391" y="0"/>
                  </a:cubicBezTo>
                  <a:cubicBezTo>
                    <a:pt x="391" y="0"/>
                    <a:pt x="391" y="0"/>
                    <a:pt x="391" y="0"/>
                  </a:cubicBezTo>
                  <a:cubicBezTo>
                    <a:pt x="389" y="0"/>
                    <a:pt x="387" y="0"/>
                    <a:pt x="387" y="1"/>
                  </a:cubicBezTo>
                  <a:cubicBezTo>
                    <a:pt x="387" y="7"/>
                    <a:pt x="387" y="7"/>
                    <a:pt x="387" y="7"/>
                  </a:cubicBezTo>
                  <a:cubicBezTo>
                    <a:pt x="387" y="7"/>
                    <a:pt x="387" y="7"/>
                    <a:pt x="387" y="7"/>
                  </a:cubicBezTo>
                  <a:cubicBezTo>
                    <a:pt x="388" y="7"/>
                    <a:pt x="388" y="7"/>
                    <a:pt x="388" y="7"/>
                  </a:cubicBezTo>
                  <a:cubicBezTo>
                    <a:pt x="393" y="7"/>
                    <a:pt x="395" y="9"/>
                    <a:pt x="395" y="15"/>
                  </a:cubicBezTo>
                  <a:cubicBezTo>
                    <a:pt x="395" y="66"/>
                    <a:pt x="395" y="66"/>
                    <a:pt x="395" y="66"/>
                  </a:cubicBezTo>
                  <a:cubicBezTo>
                    <a:pt x="403" y="66"/>
                    <a:pt x="403" y="66"/>
                    <a:pt x="403" y="66"/>
                  </a:cubicBezTo>
                  <a:lnTo>
                    <a:pt x="403" y="14"/>
                  </a:lnTo>
                  <a:close/>
                  <a:moveTo>
                    <a:pt x="373" y="28"/>
                  </a:moveTo>
                  <a:cubicBezTo>
                    <a:pt x="373" y="18"/>
                    <a:pt x="370" y="11"/>
                    <a:pt x="364" y="6"/>
                  </a:cubicBezTo>
                  <a:cubicBezTo>
                    <a:pt x="359" y="2"/>
                    <a:pt x="352" y="0"/>
                    <a:pt x="344" y="0"/>
                  </a:cubicBezTo>
                  <a:cubicBezTo>
                    <a:pt x="338" y="0"/>
                    <a:pt x="334" y="0"/>
                    <a:pt x="330" y="1"/>
                  </a:cubicBezTo>
                  <a:cubicBezTo>
                    <a:pt x="330" y="9"/>
                    <a:pt x="330" y="9"/>
                    <a:pt x="330" y="9"/>
                  </a:cubicBezTo>
                  <a:cubicBezTo>
                    <a:pt x="331" y="9"/>
                    <a:pt x="331" y="9"/>
                    <a:pt x="331" y="9"/>
                  </a:cubicBezTo>
                  <a:cubicBezTo>
                    <a:pt x="334" y="8"/>
                    <a:pt x="337" y="7"/>
                    <a:pt x="342" y="7"/>
                  </a:cubicBezTo>
                  <a:cubicBezTo>
                    <a:pt x="357" y="7"/>
                    <a:pt x="365" y="15"/>
                    <a:pt x="365" y="30"/>
                  </a:cubicBezTo>
                  <a:cubicBezTo>
                    <a:pt x="365" y="66"/>
                    <a:pt x="365" y="66"/>
                    <a:pt x="365" y="66"/>
                  </a:cubicBezTo>
                  <a:cubicBezTo>
                    <a:pt x="373" y="66"/>
                    <a:pt x="373" y="66"/>
                    <a:pt x="373" y="66"/>
                  </a:cubicBezTo>
                  <a:lnTo>
                    <a:pt x="373" y="28"/>
                  </a:lnTo>
                  <a:close/>
                  <a:moveTo>
                    <a:pt x="317" y="14"/>
                  </a:moveTo>
                  <a:cubicBezTo>
                    <a:pt x="317" y="9"/>
                    <a:pt x="316" y="5"/>
                    <a:pt x="313" y="3"/>
                  </a:cubicBezTo>
                  <a:cubicBezTo>
                    <a:pt x="311" y="1"/>
                    <a:pt x="308" y="0"/>
                    <a:pt x="305" y="0"/>
                  </a:cubicBezTo>
                  <a:cubicBezTo>
                    <a:pt x="305" y="0"/>
                    <a:pt x="305" y="0"/>
                    <a:pt x="305" y="0"/>
                  </a:cubicBezTo>
                  <a:cubicBezTo>
                    <a:pt x="303" y="0"/>
                    <a:pt x="301" y="0"/>
                    <a:pt x="300" y="1"/>
                  </a:cubicBezTo>
                  <a:cubicBezTo>
                    <a:pt x="300" y="7"/>
                    <a:pt x="300" y="7"/>
                    <a:pt x="300" y="7"/>
                  </a:cubicBezTo>
                  <a:cubicBezTo>
                    <a:pt x="301" y="7"/>
                    <a:pt x="301" y="7"/>
                    <a:pt x="301" y="7"/>
                  </a:cubicBezTo>
                  <a:cubicBezTo>
                    <a:pt x="302" y="7"/>
                    <a:pt x="302" y="7"/>
                    <a:pt x="302" y="7"/>
                  </a:cubicBezTo>
                  <a:cubicBezTo>
                    <a:pt x="306" y="7"/>
                    <a:pt x="309" y="9"/>
                    <a:pt x="309" y="15"/>
                  </a:cubicBezTo>
                  <a:cubicBezTo>
                    <a:pt x="309" y="37"/>
                    <a:pt x="309" y="37"/>
                    <a:pt x="309" y="37"/>
                  </a:cubicBezTo>
                  <a:cubicBezTo>
                    <a:pt x="317" y="37"/>
                    <a:pt x="317" y="37"/>
                    <a:pt x="317" y="37"/>
                  </a:cubicBezTo>
                  <a:lnTo>
                    <a:pt x="317" y="14"/>
                  </a:lnTo>
                  <a:close/>
                  <a:moveTo>
                    <a:pt x="287" y="14"/>
                  </a:moveTo>
                  <a:cubicBezTo>
                    <a:pt x="287" y="9"/>
                    <a:pt x="286" y="5"/>
                    <a:pt x="283" y="3"/>
                  </a:cubicBezTo>
                  <a:cubicBezTo>
                    <a:pt x="281" y="1"/>
                    <a:pt x="278" y="0"/>
                    <a:pt x="275" y="0"/>
                  </a:cubicBezTo>
                  <a:cubicBezTo>
                    <a:pt x="275" y="0"/>
                    <a:pt x="275" y="0"/>
                    <a:pt x="275" y="0"/>
                  </a:cubicBezTo>
                  <a:cubicBezTo>
                    <a:pt x="273" y="0"/>
                    <a:pt x="271" y="0"/>
                    <a:pt x="270" y="1"/>
                  </a:cubicBezTo>
                  <a:cubicBezTo>
                    <a:pt x="270" y="7"/>
                    <a:pt x="270" y="7"/>
                    <a:pt x="270" y="7"/>
                  </a:cubicBezTo>
                  <a:cubicBezTo>
                    <a:pt x="271" y="7"/>
                    <a:pt x="271" y="7"/>
                    <a:pt x="271" y="7"/>
                  </a:cubicBezTo>
                  <a:cubicBezTo>
                    <a:pt x="272" y="7"/>
                    <a:pt x="272" y="7"/>
                    <a:pt x="272" y="7"/>
                  </a:cubicBezTo>
                  <a:cubicBezTo>
                    <a:pt x="276" y="7"/>
                    <a:pt x="279" y="9"/>
                    <a:pt x="279" y="15"/>
                  </a:cubicBezTo>
                  <a:cubicBezTo>
                    <a:pt x="279" y="66"/>
                    <a:pt x="279" y="66"/>
                    <a:pt x="279" y="66"/>
                  </a:cubicBezTo>
                  <a:cubicBezTo>
                    <a:pt x="287" y="66"/>
                    <a:pt x="287" y="66"/>
                    <a:pt x="287" y="66"/>
                  </a:cubicBezTo>
                  <a:lnTo>
                    <a:pt x="287" y="14"/>
                  </a:lnTo>
                  <a:close/>
                  <a:moveTo>
                    <a:pt x="256" y="14"/>
                  </a:moveTo>
                  <a:cubicBezTo>
                    <a:pt x="256" y="9"/>
                    <a:pt x="255" y="5"/>
                    <a:pt x="253" y="3"/>
                  </a:cubicBezTo>
                  <a:cubicBezTo>
                    <a:pt x="251" y="1"/>
                    <a:pt x="248" y="0"/>
                    <a:pt x="245" y="0"/>
                  </a:cubicBezTo>
                  <a:cubicBezTo>
                    <a:pt x="244" y="0"/>
                    <a:pt x="244" y="0"/>
                    <a:pt x="244" y="0"/>
                  </a:cubicBezTo>
                  <a:cubicBezTo>
                    <a:pt x="242" y="0"/>
                    <a:pt x="241" y="0"/>
                    <a:pt x="240" y="1"/>
                  </a:cubicBezTo>
                  <a:cubicBezTo>
                    <a:pt x="240" y="7"/>
                    <a:pt x="240" y="7"/>
                    <a:pt x="240" y="7"/>
                  </a:cubicBezTo>
                  <a:cubicBezTo>
                    <a:pt x="240" y="7"/>
                    <a:pt x="240" y="7"/>
                    <a:pt x="241" y="7"/>
                  </a:cubicBezTo>
                  <a:cubicBezTo>
                    <a:pt x="242" y="7"/>
                    <a:pt x="242" y="7"/>
                    <a:pt x="242" y="7"/>
                  </a:cubicBezTo>
                  <a:cubicBezTo>
                    <a:pt x="246" y="7"/>
                    <a:pt x="248" y="9"/>
                    <a:pt x="248" y="15"/>
                  </a:cubicBezTo>
                  <a:cubicBezTo>
                    <a:pt x="248" y="89"/>
                    <a:pt x="248" y="89"/>
                    <a:pt x="248" y="89"/>
                  </a:cubicBezTo>
                  <a:cubicBezTo>
                    <a:pt x="256" y="89"/>
                    <a:pt x="256" y="89"/>
                    <a:pt x="256" y="89"/>
                  </a:cubicBezTo>
                  <a:lnTo>
                    <a:pt x="256" y="14"/>
                  </a:lnTo>
                  <a:close/>
                  <a:moveTo>
                    <a:pt x="202" y="59"/>
                  </a:moveTo>
                  <a:cubicBezTo>
                    <a:pt x="198" y="59"/>
                    <a:pt x="198" y="59"/>
                    <a:pt x="198" y="59"/>
                  </a:cubicBezTo>
                  <a:cubicBezTo>
                    <a:pt x="195" y="59"/>
                    <a:pt x="194" y="57"/>
                    <a:pt x="194" y="53"/>
                  </a:cubicBezTo>
                  <a:cubicBezTo>
                    <a:pt x="194" y="28"/>
                    <a:pt x="194" y="28"/>
                    <a:pt x="194" y="28"/>
                  </a:cubicBezTo>
                  <a:cubicBezTo>
                    <a:pt x="194" y="19"/>
                    <a:pt x="191" y="11"/>
                    <a:pt x="185" y="6"/>
                  </a:cubicBezTo>
                  <a:cubicBezTo>
                    <a:pt x="180" y="2"/>
                    <a:pt x="174" y="0"/>
                    <a:pt x="166" y="0"/>
                  </a:cubicBezTo>
                  <a:cubicBezTo>
                    <a:pt x="161" y="0"/>
                    <a:pt x="156" y="0"/>
                    <a:pt x="152" y="2"/>
                  </a:cubicBezTo>
                  <a:cubicBezTo>
                    <a:pt x="152" y="9"/>
                    <a:pt x="152" y="9"/>
                    <a:pt x="152" y="9"/>
                  </a:cubicBezTo>
                  <a:cubicBezTo>
                    <a:pt x="153" y="9"/>
                    <a:pt x="153" y="9"/>
                    <a:pt x="153" y="9"/>
                  </a:cubicBezTo>
                  <a:cubicBezTo>
                    <a:pt x="156" y="8"/>
                    <a:pt x="160" y="7"/>
                    <a:pt x="165" y="7"/>
                  </a:cubicBezTo>
                  <a:cubicBezTo>
                    <a:pt x="179" y="7"/>
                    <a:pt x="186" y="15"/>
                    <a:pt x="186" y="31"/>
                  </a:cubicBezTo>
                  <a:cubicBezTo>
                    <a:pt x="186" y="53"/>
                    <a:pt x="186" y="53"/>
                    <a:pt x="186" y="53"/>
                  </a:cubicBezTo>
                  <a:cubicBezTo>
                    <a:pt x="186" y="56"/>
                    <a:pt x="186" y="58"/>
                    <a:pt x="187" y="59"/>
                  </a:cubicBezTo>
                  <a:cubicBezTo>
                    <a:pt x="150" y="59"/>
                    <a:pt x="150" y="59"/>
                    <a:pt x="150" y="59"/>
                  </a:cubicBezTo>
                  <a:cubicBezTo>
                    <a:pt x="150" y="66"/>
                    <a:pt x="150" y="66"/>
                    <a:pt x="150" y="66"/>
                  </a:cubicBezTo>
                  <a:cubicBezTo>
                    <a:pt x="202" y="66"/>
                    <a:pt x="202" y="66"/>
                    <a:pt x="202" y="66"/>
                  </a:cubicBezTo>
                  <a:lnTo>
                    <a:pt x="202" y="59"/>
                  </a:lnTo>
                  <a:close/>
                  <a:moveTo>
                    <a:pt x="135" y="21"/>
                  </a:moveTo>
                  <a:cubicBezTo>
                    <a:pt x="135" y="14"/>
                    <a:pt x="133" y="8"/>
                    <a:pt x="129" y="5"/>
                  </a:cubicBezTo>
                  <a:cubicBezTo>
                    <a:pt x="126" y="1"/>
                    <a:pt x="122" y="0"/>
                    <a:pt x="116" y="0"/>
                  </a:cubicBezTo>
                  <a:cubicBezTo>
                    <a:pt x="113" y="0"/>
                    <a:pt x="111" y="0"/>
                    <a:pt x="110" y="1"/>
                  </a:cubicBezTo>
                  <a:cubicBezTo>
                    <a:pt x="110" y="8"/>
                    <a:pt x="110" y="8"/>
                    <a:pt x="110" y="8"/>
                  </a:cubicBezTo>
                  <a:cubicBezTo>
                    <a:pt x="111" y="8"/>
                    <a:pt x="111" y="8"/>
                    <a:pt x="111" y="8"/>
                  </a:cubicBezTo>
                  <a:cubicBezTo>
                    <a:pt x="112" y="7"/>
                    <a:pt x="114" y="7"/>
                    <a:pt x="115" y="7"/>
                  </a:cubicBezTo>
                  <a:cubicBezTo>
                    <a:pt x="123" y="7"/>
                    <a:pt x="127" y="12"/>
                    <a:pt x="127" y="22"/>
                  </a:cubicBezTo>
                  <a:cubicBezTo>
                    <a:pt x="127" y="59"/>
                    <a:pt x="127" y="59"/>
                    <a:pt x="127" y="59"/>
                  </a:cubicBezTo>
                  <a:cubicBezTo>
                    <a:pt x="109" y="59"/>
                    <a:pt x="109" y="59"/>
                    <a:pt x="109" y="59"/>
                  </a:cubicBezTo>
                  <a:cubicBezTo>
                    <a:pt x="109" y="66"/>
                    <a:pt x="109" y="66"/>
                    <a:pt x="109" y="66"/>
                  </a:cubicBezTo>
                  <a:cubicBezTo>
                    <a:pt x="135" y="66"/>
                    <a:pt x="135" y="66"/>
                    <a:pt x="135" y="66"/>
                  </a:cubicBezTo>
                  <a:lnTo>
                    <a:pt x="135" y="21"/>
                  </a:lnTo>
                  <a:close/>
                  <a:moveTo>
                    <a:pt x="92" y="42"/>
                  </a:moveTo>
                  <a:cubicBezTo>
                    <a:pt x="92" y="24"/>
                    <a:pt x="92" y="24"/>
                    <a:pt x="92" y="24"/>
                  </a:cubicBezTo>
                  <a:cubicBezTo>
                    <a:pt x="92" y="16"/>
                    <a:pt x="90" y="10"/>
                    <a:pt x="86" y="6"/>
                  </a:cubicBezTo>
                  <a:cubicBezTo>
                    <a:pt x="82" y="2"/>
                    <a:pt x="78" y="0"/>
                    <a:pt x="71" y="0"/>
                  </a:cubicBezTo>
                  <a:cubicBezTo>
                    <a:pt x="69" y="0"/>
                    <a:pt x="67" y="0"/>
                    <a:pt x="65" y="0"/>
                  </a:cubicBezTo>
                  <a:cubicBezTo>
                    <a:pt x="65" y="8"/>
                    <a:pt x="65" y="8"/>
                    <a:pt x="65" y="8"/>
                  </a:cubicBezTo>
                  <a:cubicBezTo>
                    <a:pt x="66" y="8"/>
                    <a:pt x="66" y="8"/>
                    <a:pt x="66" y="8"/>
                  </a:cubicBezTo>
                  <a:cubicBezTo>
                    <a:pt x="67" y="7"/>
                    <a:pt x="68" y="7"/>
                    <a:pt x="70" y="7"/>
                  </a:cubicBezTo>
                  <a:cubicBezTo>
                    <a:pt x="75" y="7"/>
                    <a:pt x="78" y="8"/>
                    <a:pt x="80" y="12"/>
                  </a:cubicBezTo>
                  <a:cubicBezTo>
                    <a:pt x="83" y="15"/>
                    <a:pt x="84" y="19"/>
                    <a:pt x="84" y="25"/>
                  </a:cubicBezTo>
                  <a:cubicBezTo>
                    <a:pt x="84" y="26"/>
                    <a:pt x="84" y="26"/>
                    <a:pt x="84" y="26"/>
                  </a:cubicBezTo>
                  <a:cubicBezTo>
                    <a:pt x="84" y="33"/>
                    <a:pt x="83" y="40"/>
                    <a:pt x="81" y="45"/>
                  </a:cubicBezTo>
                  <a:cubicBezTo>
                    <a:pt x="79" y="50"/>
                    <a:pt x="76" y="54"/>
                    <a:pt x="73" y="56"/>
                  </a:cubicBezTo>
                  <a:cubicBezTo>
                    <a:pt x="71" y="58"/>
                    <a:pt x="68" y="59"/>
                    <a:pt x="66" y="59"/>
                  </a:cubicBezTo>
                  <a:cubicBezTo>
                    <a:pt x="64" y="59"/>
                    <a:pt x="62" y="59"/>
                    <a:pt x="60" y="58"/>
                  </a:cubicBezTo>
                  <a:cubicBezTo>
                    <a:pt x="60" y="58"/>
                    <a:pt x="60" y="58"/>
                    <a:pt x="60" y="58"/>
                  </a:cubicBezTo>
                  <a:cubicBezTo>
                    <a:pt x="60" y="65"/>
                    <a:pt x="60" y="65"/>
                    <a:pt x="60" y="65"/>
                  </a:cubicBezTo>
                  <a:cubicBezTo>
                    <a:pt x="61" y="67"/>
                    <a:pt x="63" y="67"/>
                    <a:pt x="65" y="67"/>
                  </a:cubicBezTo>
                  <a:cubicBezTo>
                    <a:pt x="73" y="67"/>
                    <a:pt x="79" y="61"/>
                    <a:pt x="83" y="49"/>
                  </a:cubicBezTo>
                  <a:cubicBezTo>
                    <a:pt x="83" y="48"/>
                    <a:pt x="84" y="48"/>
                    <a:pt x="84" y="48"/>
                  </a:cubicBezTo>
                  <a:cubicBezTo>
                    <a:pt x="85" y="48"/>
                    <a:pt x="85" y="48"/>
                    <a:pt x="85" y="49"/>
                  </a:cubicBezTo>
                  <a:cubicBezTo>
                    <a:pt x="85" y="56"/>
                    <a:pt x="86" y="62"/>
                    <a:pt x="87" y="66"/>
                  </a:cubicBezTo>
                  <a:cubicBezTo>
                    <a:pt x="95" y="66"/>
                    <a:pt x="95" y="66"/>
                    <a:pt x="95" y="66"/>
                  </a:cubicBezTo>
                  <a:cubicBezTo>
                    <a:pt x="95" y="65"/>
                    <a:pt x="95" y="65"/>
                    <a:pt x="95" y="65"/>
                  </a:cubicBezTo>
                  <a:cubicBezTo>
                    <a:pt x="93" y="58"/>
                    <a:pt x="92" y="50"/>
                    <a:pt x="92" y="42"/>
                  </a:cubicBezTo>
                  <a:moveTo>
                    <a:pt x="52" y="59"/>
                  </a:moveTo>
                  <a:cubicBezTo>
                    <a:pt x="48" y="59"/>
                    <a:pt x="48" y="59"/>
                    <a:pt x="48" y="59"/>
                  </a:cubicBezTo>
                  <a:cubicBezTo>
                    <a:pt x="45" y="59"/>
                    <a:pt x="44" y="57"/>
                    <a:pt x="44" y="53"/>
                  </a:cubicBezTo>
                  <a:cubicBezTo>
                    <a:pt x="44" y="28"/>
                    <a:pt x="44" y="28"/>
                    <a:pt x="44" y="28"/>
                  </a:cubicBezTo>
                  <a:cubicBezTo>
                    <a:pt x="44" y="19"/>
                    <a:pt x="41" y="11"/>
                    <a:pt x="35" y="6"/>
                  </a:cubicBezTo>
                  <a:cubicBezTo>
                    <a:pt x="30" y="2"/>
                    <a:pt x="24" y="0"/>
                    <a:pt x="16" y="0"/>
                  </a:cubicBezTo>
                  <a:cubicBezTo>
                    <a:pt x="11" y="0"/>
                    <a:pt x="6" y="0"/>
                    <a:pt x="2" y="2"/>
                  </a:cubicBezTo>
                  <a:cubicBezTo>
                    <a:pt x="2" y="9"/>
                    <a:pt x="2" y="9"/>
                    <a:pt x="2" y="9"/>
                  </a:cubicBezTo>
                  <a:cubicBezTo>
                    <a:pt x="3" y="9"/>
                    <a:pt x="3" y="9"/>
                    <a:pt x="3" y="9"/>
                  </a:cubicBezTo>
                  <a:cubicBezTo>
                    <a:pt x="6" y="8"/>
                    <a:pt x="10" y="7"/>
                    <a:pt x="15" y="7"/>
                  </a:cubicBezTo>
                  <a:cubicBezTo>
                    <a:pt x="29" y="7"/>
                    <a:pt x="36" y="15"/>
                    <a:pt x="36" y="31"/>
                  </a:cubicBezTo>
                  <a:cubicBezTo>
                    <a:pt x="36" y="53"/>
                    <a:pt x="36" y="53"/>
                    <a:pt x="36" y="53"/>
                  </a:cubicBezTo>
                  <a:cubicBezTo>
                    <a:pt x="36" y="56"/>
                    <a:pt x="36" y="58"/>
                    <a:pt x="37" y="59"/>
                  </a:cubicBezTo>
                  <a:cubicBezTo>
                    <a:pt x="0" y="59"/>
                    <a:pt x="0" y="59"/>
                    <a:pt x="0" y="59"/>
                  </a:cubicBezTo>
                  <a:cubicBezTo>
                    <a:pt x="0" y="66"/>
                    <a:pt x="0" y="66"/>
                    <a:pt x="0" y="66"/>
                  </a:cubicBezTo>
                  <a:cubicBezTo>
                    <a:pt x="52" y="66"/>
                    <a:pt x="52" y="66"/>
                    <a:pt x="52" y="66"/>
                  </a:cubicBezTo>
                  <a:lnTo>
                    <a:pt x="52" y="59"/>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grpSp>
    </p:spTree>
    <p:extLst>
      <p:ext uri="{BB962C8B-B14F-4D97-AF65-F5344CB8AC3E}">
        <p14:creationId xmlns:p14="http://schemas.microsoft.com/office/powerpoint/2010/main" val="54574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2CCC03DB-F540-4E1A-BC4B-A2124079AAD3}"/>
              </a:ext>
            </a:extLst>
          </p:cNvPr>
          <p:cNvSpPr/>
          <p:nvPr userDrawn="1"/>
        </p:nvSpPr>
        <p:spPr>
          <a:xfrm>
            <a:off x="1" y="168569"/>
            <a:ext cx="1843267" cy="5121133"/>
          </a:xfrm>
          <a:custGeom>
            <a:avLst/>
            <a:gdLst>
              <a:gd name="connsiteX0" fmla="*/ 0 w 2457689"/>
              <a:gd name="connsiteY0" fmla="*/ 0 h 5121133"/>
              <a:gd name="connsiteX1" fmla="*/ 2457689 w 2457689"/>
              <a:gd name="connsiteY1" fmla="*/ 1418947 h 5121133"/>
              <a:gd name="connsiteX2" fmla="*/ 2457689 w 2457689"/>
              <a:gd name="connsiteY2" fmla="*/ 5121133 h 5121133"/>
              <a:gd name="connsiteX3" fmla="*/ 0 w 2457689"/>
              <a:gd name="connsiteY3" fmla="*/ 3702186 h 5121133"/>
              <a:gd name="connsiteX4" fmla="*/ 0 w 2457689"/>
              <a:gd name="connsiteY4" fmla="*/ 0 h 5121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7689" h="5121133">
                <a:moveTo>
                  <a:pt x="0" y="0"/>
                </a:moveTo>
                <a:lnTo>
                  <a:pt x="2457689" y="1418947"/>
                </a:lnTo>
                <a:lnTo>
                  <a:pt x="2457689" y="5121133"/>
                </a:lnTo>
                <a:lnTo>
                  <a:pt x="0" y="3702186"/>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2" name="Freeform: Shape 31">
            <a:extLst>
              <a:ext uri="{FF2B5EF4-FFF2-40B4-BE49-F238E27FC236}">
                <a16:creationId xmlns:a16="http://schemas.microsoft.com/office/drawing/2014/main" id="{A467C93D-4E97-4584-A0BE-B1B794B59B24}"/>
              </a:ext>
            </a:extLst>
          </p:cNvPr>
          <p:cNvSpPr/>
          <p:nvPr userDrawn="1"/>
        </p:nvSpPr>
        <p:spPr>
          <a:xfrm>
            <a:off x="0" y="1568299"/>
            <a:ext cx="1843268" cy="5121134"/>
          </a:xfrm>
          <a:custGeom>
            <a:avLst/>
            <a:gdLst>
              <a:gd name="connsiteX0" fmla="*/ 2457690 w 2457690"/>
              <a:gd name="connsiteY0" fmla="*/ 0 h 5121134"/>
              <a:gd name="connsiteX1" fmla="*/ 2457690 w 2457690"/>
              <a:gd name="connsiteY1" fmla="*/ 3702186 h 5121134"/>
              <a:gd name="connsiteX2" fmla="*/ 0 w 2457690"/>
              <a:gd name="connsiteY2" fmla="*/ 5121134 h 5121134"/>
              <a:gd name="connsiteX3" fmla="*/ 0 w 2457690"/>
              <a:gd name="connsiteY3" fmla="*/ 1418948 h 5121134"/>
              <a:gd name="connsiteX4" fmla="*/ 2457690 w 2457690"/>
              <a:gd name="connsiteY4" fmla="*/ 0 h 5121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7690" h="5121134">
                <a:moveTo>
                  <a:pt x="2457690" y="0"/>
                </a:moveTo>
                <a:lnTo>
                  <a:pt x="2457690" y="3702186"/>
                </a:lnTo>
                <a:lnTo>
                  <a:pt x="0" y="5121134"/>
                </a:lnTo>
                <a:lnTo>
                  <a:pt x="0" y="1418948"/>
                </a:lnTo>
                <a:lnTo>
                  <a:pt x="2457690" y="0"/>
                </a:lnTo>
                <a:close/>
              </a:path>
            </a:pathLst>
          </a:custGeom>
          <a:blipFill>
            <a:blip r:embed="rId2"/>
            <a:srcRect/>
            <a:stretch>
              <a:fillRect l="-156084" r="-5608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12" name="Rectangle 11">
            <a:extLst>
              <a:ext uri="{FF2B5EF4-FFF2-40B4-BE49-F238E27FC236}">
                <a16:creationId xmlns:a16="http://schemas.microsoft.com/office/drawing/2014/main" id="{3CF69DD9-002C-42F1-B0B1-7629DDD68405}"/>
              </a:ext>
            </a:extLst>
          </p:cNvPr>
          <p:cNvSpPr/>
          <p:nvPr userDrawn="1"/>
        </p:nvSpPr>
        <p:spPr>
          <a:xfrm>
            <a:off x="1930078" y="1568299"/>
            <a:ext cx="7213922" cy="3721402"/>
          </a:xfrm>
          <a:prstGeom prst="rect">
            <a:avLst/>
          </a:prstGeom>
          <a:gradFill>
            <a:gsLst>
              <a:gs pos="86000">
                <a:schemeClr val="accent1"/>
              </a:gs>
              <a:gs pos="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2160270" y="2255520"/>
            <a:ext cx="6583680" cy="1300281"/>
          </a:xfrm>
        </p:spPr>
        <p:txBody>
          <a:bodyPr anchor="b">
            <a:normAutofit/>
          </a:bodyPr>
          <a:lstStyle>
            <a:lvl1pPr algn="r" rtl="1">
              <a:defRPr sz="3300" b="1">
                <a:solidFill>
                  <a:schemeClr val="bg1"/>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7B9CDE13-FEF2-43B7-810A-8EF488D11322}"/>
              </a:ext>
            </a:extLst>
          </p:cNvPr>
          <p:cNvSpPr>
            <a:spLocks noGrp="1"/>
          </p:cNvSpPr>
          <p:nvPr>
            <p:ph type="subTitle" idx="1"/>
          </p:nvPr>
        </p:nvSpPr>
        <p:spPr>
          <a:xfrm>
            <a:off x="2160270" y="3647876"/>
            <a:ext cx="6583680" cy="741244"/>
          </a:xfrm>
        </p:spPr>
        <p:txBody>
          <a:bodyPr/>
          <a:lstStyle>
            <a:lvl1pPr marL="0" indent="0" algn="r" rtl="1">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37EEADF4-D95A-4414-A5B1-FD5941973B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9203" y="603420"/>
            <a:ext cx="1909601" cy="632964"/>
          </a:xfrm>
          <a:prstGeom prst="rect">
            <a:avLst/>
          </a:prstGeom>
        </p:spPr>
      </p:pic>
    </p:spTree>
    <p:extLst>
      <p:ext uri="{BB962C8B-B14F-4D97-AF65-F5344CB8AC3E}">
        <p14:creationId xmlns:p14="http://schemas.microsoft.com/office/powerpoint/2010/main" val="249403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id="{67DFEB65-6E2E-4E1D-B667-95795F86DC2D}"/>
              </a:ext>
            </a:extLst>
          </p:cNvPr>
          <p:cNvSpPr/>
          <p:nvPr userDrawn="1"/>
        </p:nvSpPr>
        <p:spPr>
          <a:xfrm>
            <a:off x="1" y="212831"/>
            <a:ext cx="2565044" cy="4645723"/>
          </a:xfrm>
          <a:custGeom>
            <a:avLst/>
            <a:gdLst>
              <a:gd name="connsiteX0" fmla="*/ 0 w 3420059"/>
              <a:gd name="connsiteY0" fmla="*/ 0 h 4645723"/>
              <a:gd name="connsiteX1" fmla="*/ 3420059 w 3420059"/>
              <a:gd name="connsiteY1" fmla="*/ 1895938 h 4645723"/>
              <a:gd name="connsiteX2" fmla="*/ 3420059 w 3420059"/>
              <a:gd name="connsiteY2" fmla="*/ 3768715 h 4645723"/>
              <a:gd name="connsiteX3" fmla="*/ 0 w 3420059"/>
              <a:gd name="connsiteY3" fmla="*/ 4645723 h 4645723"/>
              <a:gd name="connsiteX4" fmla="*/ 0 w 3420059"/>
              <a:gd name="connsiteY4" fmla="*/ 0 h 4645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0059" h="4645723">
                <a:moveTo>
                  <a:pt x="0" y="0"/>
                </a:moveTo>
                <a:lnTo>
                  <a:pt x="3420059" y="1895938"/>
                </a:lnTo>
                <a:lnTo>
                  <a:pt x="3420059" y="3768715"/>
                </a:lnTo>
                <a:lnTo>
                  <a:pt x="0" y="4645723"/>
                </a:lnTo>
                <a:lnTo>
                  <a:pt x="0" y="0"/>
                </a:lnTo>
                <a:close/>
              </a:path>
            </a:pathLst>
          </a:custGeom>
          <a:blipFill>
            <a:blip r:embed="rId2" cstate="print">
              <a:extLst>
                <a:ext uri="{28A0092B-C50C-407E-A947-70E740481C1C}">
                  <a14:useLocalDpi xmlns:a14="http://schemas.microsoft.com/office/drawing/2010/main"/>
                </a:ext>
              </a:extLst>
            </a:blip>
            <a:srcRect/>
            <a:stretch>
              <a:fillRect r="-160152" b="-276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4" name="Freeform: Shape 33">
            <a:extLst>
              <a:ext uri="{FF2B5EF4-FFF2-40B4-BE49-F238E27FC236}">
                <a16:creationId xmlns:a16="http://schemas.microsoft.com/office/drawing/2014/main" id="{2261B74E-7A13-49E3-8746-8B38AEC92648}"/>
              </a:ext>
            </a:extLst>
          </p:cNvPr>
          <p:cNvSpPr/>
          <p:nvPr userDrawn="1"/>
        </p:nvSpPr>
        <p:spPr>
          <a:xfrm>
            <a:off x="1" y="4051279"/>
            <a:ext cx="2565044" cy="2320166"/>
          </a:xfrm>
          <a:custGeom>
            <a:avLst/>
            <a:gdLst>
              <a:gd name="connsiteX0" fmla="*/ 3420059 w 3420059"/>
              <a:gd name="connsiteY0" fmla="*/ 0 h 2320166"/>
              <a:gd name="connsiteX1" fmla="*/ 3420059 w 3420059"/>
              <a:gd name="connsiteY1" fmla="*/ 652471 h 2320166"/>
              <a:gd name="connsiteX2" fmla="*/ 0 w 3420059"/>
              <a:gd name="connsiteY2" fmla="*/ 2320166 h 2320166"/>
              <a:gd name="connsiteX3" fmla="*/ 0 w 3420059"/>
              <a:gd name="connsiteY3" fmla="*/ 968871 h 2320166"/>
              <a:gd name="connsiteX4" fmla="*/ 3420059 w 3420059"/>
              <a:gd name="connsiteY4" fmla="*/ 0 h 2320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0059" h="2320166">
                <a:moveTo>
                  <a:pt x="3420059" y="0"/>
                </a:moveTo>
                <a:lnTo>
                  <a:pt x="3420059" y="652471"/>
                </a:lnTo>
                <a:lnTo>
                  <a:pt x="0" y="2320166"/>
                </a:lnTo>
                <a:lnTo>
                  <a:pt x="0" y="968871"/>
                </a:lnTo>
                <a:lnTo>
                  <a:pt x="3420059"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40" name="Freeform: Shape 39">
            <a:extLst>
              <a:ext uri="{FF2B5EF4-FFF2-40B4-BE49-F238E27FC236}">
                <a16:creationId xmlns:a16="http://schemas.microsoft.com/office/drawing/2014/main" id="{6F05D4D6-EB0C-4D59-A0E2-0EEAD63E2DF5}"/>
              </a:ext>
            </a:extLst>
          </p:cNvPr>
          <p:cNvSpPr/>
          <p:nvPr userDrawn="1"/>
        </p:nvSpPr>
        <p:spPr>
          <a:xfrm>
            <a:off x="2565046" y="0"/>
            <a:ext cx="6578954" cy="5648938"/>
          </a:xfrm>
          <a:custGeom>
            <a:avLst/>
            <a:gdLst>
              <a:gd name="connsiteX0" fmla="*/ 4690757 w 8748789"/>
              <a:gd name="connsiteY0" fmla="*/ 0 h 5648938"/>
              <a:gd name="connsiteX1" fmla="*/ 8748789 w 8748789"/>
              <a:gd name="connsiteY1" fmla="*/ 0 h 5648938"/>
              <a:gd name="connsiteX2" fmla="*/ 8748789 w 8748789"/>
              <a:gd name="connsiteY2" fmla="*/ 5648938 h 5648938"/>
              <a:gd name="connsiteX3" fmla="*/ 0 w 8748789"/>
              <a:gd name="connsiteY3" fmla="*/ 3981544 h 5648938"/>
              <a:gd name="connsiteX4" fmla="*/ 0 w 8748789"/>
              <a:gd name="connsiteY4" fmla="*/ 2108767 h 5648938"/>
              <a:gd name="connsiteX5" fmla="*/ 4690757 w 8748789"/>
              <a:gd name="connsiteY5" fmla="*/ 0 h 564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48789" h="5648938">
                <a:moveTo>
                  <a:pt x="4690757" y="0"/>
                </a:moveTo>
                <a:lnTo>
                  <a:pt x="8748789" y="0"/>
                </a:lnTo>
                <a:lnTo>
                  <a:pt x="8748789" y="5648938"/>
                </a:lnTo>
                <a:lnTo>
                  <a:pt x="0" y="3981544"/>
                </a:lnTo>
                <a:lnTo>
                  <a:pt x="0" y="2108767"/>
                </a:lnTo>
                <a:lnTo>
                  <a:pt x="4690757" y="0"/>
                </a:lnTo>
                <a:close/>
              </a:path>
            </a:pathLst>
          </a:custGeom>
          <a:gradFill>
            <a:gsLst>
              <a:gs pos="86000">
                <a:schemeClr val="accent1"/>
              </a:gs>
              <a:gs pos="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9" name="Freeform: Shape 38">
            <a:extLst>
              <a:ext uri="{FF2B5EF4-FFF2-40B4-BE49-F238E27FC236}">
                <a16:creationId xmlns:a16="http://schemas.microsoft.com/office/drawing/2014/main" id="{6BB36B2F-64BC-4136-9BF7-40926A03CDED}"/>
              </a:ext>
            </a:extLst>
          </p:cNvPr>
          <p:cNvSpPr/>
          <p:nvPr userDrawn="1"/>
        </p:nvSpPr>
        <p:spPr>
          <a:xfrm>
            <a:off x="2565046" y="4051278"/>
            <a:ext cx="6578954" cy="2806722"/>
          </a:xfrm>
          <a:custGeom>
            <a:avLst/>
            <a:gdLst>
              <a:gd name="connsiteX0" fmla="*/ 0 w 8748789"/>
              <a:gd name="connsiteY0" fmla="*/ 0 h 2806722"/>
              <a:gd name="connsiteX1" fmla="*/ 8748789 w 8748789"/>
              <a:gd name="connsiteY1" fmla="*/ 1646811 h 2806722"/>
              <a:gd name="connsiteX2" fmla="*/ 8748789 w 8748789"/>
              <a:gd name="connsiteY2" fmla="*/ 2806722 h 2806722"/>
              <a:gd name="connsiteX3" fmla="*/ 6691228 w 8748789"/>
              <a:gd name="connsiteY3" fmla="*/ 2806722 h 2806722"/>
              <a:gd name="connsiteX4" fmla="*/ 0 w 8748789"/>
              <a:gd name="connsiteY4" fmla="*/ 652471 h 2806722"/>
              <a:gd name="connsiteX5" fmla="*/ 0 w 8748789"/>
              <a:gd name="connsiteY5" fmla="*/ 0 h 28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48789" h="2806722">
                <a:moveTo>
                  <a:pt x="0" y="0"/>
                </a:moveTo>
                <a:lnTo>
                  <a:pt x="8748789" y="1646811"/>
                </a:lnTo>
                <a:lnTo>
                  <a:pt x="8748789" y="2806722"/>
                </a:lnTo>
                <a:lnTo>
                  <a:pt x="6691228" y="2806722"/>
                </a:lnTo>
                <a:lnTo>
                  <a:pt x="0" y="652471"/>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2160270" y="1888246"/>
            <a:ext cx="6583680" cy="1300281"/>
          </a:xfrm>
          <a:ln>
            <a:noFill/>
          </a:ln>
        </p:spPr>
        <p:txBody>
          <a:bodyPr anchor="b">
            <a:normAutofit/>
          </a:bodyPr>
          <a:lstStyle>
            <a:lvl1pPr algn="r" rtl="1">
              <a:defRPr sz="3300" b="1">
                <a:solidFill>
                  <a:schemeClr val="bg1"/>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7B9CDE13-FEF2-43B7-810A-8EF488D11322}"/>
              </a:ext>
            </a:extLst>
          </p:cNvPr>
          <p:cNvSpPr>
            <a:spLocks noGrp="1"/>
          </p:cNvSpPr>
          <p:nvPr>
            <p:ph type="subTitle" idx="1"/>
          </p:nvPr>
        </p:nvSpPr>
        <p:spPr>
          <a:xfrm>
            <a:off x="2160270" y="3280602"/>
            <a:ext cx="6583680" cy="741244"/>
          </a:xfrm>
          <a:ln>
            <a:noFill/>
          </a:ln>
        </p:spPr>
        <p:txBody>
          <a:bodyPr/>
          <a:lstStyle>
            <a:lvl1pPr marL="0" indent="0" algn="r" rtl="1">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9" name="TextBox 8">
            <a:extLst>
              <a:ext uri="{FF2B5EF4-FFF2-40B4-BE49-F238E27FC236}">
                <a16:creationId xmlns:a16="http://schemas.microsoft.com/office/drawing/2014/main" id="{0C29B4C5-E34A-41CE-A6CE-110988E49AC0}"/>
              </a:ext>
            </a:extLst>
          </p:cNvPr>
          <p:cNvSpPr txBox="1"/>
          <p:nvPr userDrawn="1"/>
        </p:nvSpPr>
        <p:spPr>
          <a:xfrm rot="1092764">
            <a:off x="4698997" y="6176055"/>
            <a:ext cx="2311052" cy="230832"/>
          </a:xfrm>
          <a:prstGeom prst="rect">
            <a:avLst/>
          </a:prstGeom>
          <a:noFill/>
        </p:spPr>
        <p:txBody>
          <a:bodyPr wrap="square" rtlCol="0">
            <a:spAutoFit/>
          </a:bodyPr>
          <a:lstStyle/>
          <a:p>
            <a:pPr algn="ctr" rtl="1"/>
            <a:r>
              <a:rPr lang="he-IL" sz="900" dirty="0">
                <a:solidFill>
                  <a:schemeClr val="accent1"/>
                </a:solidFill>
              </a:rPr>
              <a:t>כשמשנים פרספקטיבה, מגלים עולמות.</a:t>
            </a:r>
            <a:endParaRPr lang="en-US" sz="900" dirty="0">
              <a:solidFill>
                <a:schemeClr val="accent1"/>
              </a:solidFill>
            </a:endParaRPr>
          </a:p>
        </p:txBody>
      </p:sp>
      <p:pic>
        <p:nvPicPr>
          <p:cNvPr id="10" name="Picture 9">
            <a:extLst>
              <a:ext uri="{FF2B5EF4-FFF2-40B4-BE49-F238E27FC236}">
                <a16:creationId xmlns:a16="http://schemas.microsoft.com/office/drawing/2014/main" id="{7225A323-F724-49DD-8EA3-B61A307BF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4837" y="5979136"/>
            <a:ext cx="1909601" cy="632964"/>
          </a:xfrm>
          <a:prstGeom prst="rect">
            <a:avLst/>
          </a:prstGeom>
        </p:spPr>
      </p:pic>
    </p:spTree>
    <p:extLst>
      <p:ext uri="{BB962C8B-B14F-4D97-AF65-F5344CB8AC3E}">
        <p14:creationId xmlns:p14="http://schemas.microsoft.com/office/powerpoint/2010/main" val="116804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id="{67DFEB65-6E2E-4E1D-B667-95795F86DC2D}"/>
              </a:ext>
            </a:extLst>
          </p:cNvPr>
          <p:cNvSpPr/>
          <p:nvPr userDrawn="1"/>
        </p:nvSpPr>
        <p:spPr>
          <a:xfrm>
            <a:off x="1" y="212831"/>
            <a:ext cx="2565044" cy="4645723"/>
          </a:xfrm>
          <a:custGeom>
            <a:avLst/>
            <a:gdLst>
              <a:gd name="connsiteX0" fmla="*/ 0 w 3420059"/>
              <a:gd name="connsiteY0" fmla="*/ 0 h 4645723"/>
              <a:gd name="connsiteX1" fmla="*/ 3420059 w 3420059"/>
              <a:gd name="connsiteY1" fmla="*/ 1895938 h 4645723"/>
              <a:gd name="connsiteX2" fmla="*/ 3420059 w 3420059"/>
              <a:gd name="connsiteY2" fmla="*/ 3768715 h 4645723"/>
              <a:gd name="connsiteX3" fmla="*/ 0 w 3420059"/>
              <a:gd name="connsiteY3" fmla="*/ 4645723 h 4645723"/>
              <a:gd name="connsiteX4" fmla="*/ 0 w 3420059"/>
              <a:gd name="connsiteY4" fmla="*/ 0 h 4645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0059" h="4645723">
                <a:moveTo>
                  <a:pt x="0" y="0"/>
                </a:moveTo>
                <a:lnTo>
                  <a:pt x="3420059" y="1895938"/>
                </a:lnTo>
                <a:lnTo>
                  <a:pt x="3420059" y="3768715"/>
                </a:lnTo>
                <a:lnTo>
                  <a:pt x="0" y="4645723"/>
                </a:lnTo>
                <a:lnTo>
                  <a:pt x="0" y="0"/>
                </a:lnTo>
                <a:close/>
              </a:path>
            </a:pathLst>
          </a:custGeom>
          <a:gradFill>
            <a:gsLst>
              <a:gs pos="86000">
                <a:schemeClr val="accent1"/>
              </a:gs>
              <a:gs pos="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4" name="Freeform: Shape 33">
            <a:extLst>
              <a:ext uri="{FF2B5EF4-FFF2-40B4-BE49-F238E27FC236}">
                <a16:creationId xmlns:a16="http://schemas.microsoft.com/office/drawing/2014/main" id="{2261B74E-7A13-49E3-8746-8B38AEC92648}"/>
              </a:ext>
            </a:extLst>
          </p:cNvPr>
          <p:cNvSpPr/>
          <p:nvPr userDrawn="1"/>
        </p:nvSpPr>
        <p:spPr>
          <a:xfrm>
            <a:off x="1" y="4051279"/>
            <a:ext cx="2565044" cy="2320166"/>
          </a:xfrm>
          <a:custGeom>
            <a:avLst/>
            <a:gdLst>
              <a:gd name="connsiteX0" fmla="*/ 3420059 w 3420059"/>
              <a:gd name="connsiteY0" fmla="*/ 0 h 2320166"/>
              <a:gd name="connsiteX1" fmla="*/ 3420059 w 3420059"/>
              <a:gd name="connsiteY1" fmla="*/ 652471 h 2320166"/>
              <a:gd name="connsiteX2" fmla="*/ 0 w 3420059"/>
              <a:gd name="connsiteY2" fmla="*/ 2320166 h 2320166"/>
              <a:gd name="connsiteX3" fmla="*/ 0 w 3420059"/>
              <a:gd name="connsiteY3" fmla="*/ 968871 h 2320166"/>
              <a:gd name="connsiteX4" fmla="*/ 3420059 w 3420059"/>
              <a:gd name="connsiteY4" fmla="*/ 0 h 2320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0059" h="2320166">
                <a:moveTo>
                  <a:pt x="3420059" y="0"/>
                </a:moveTo>
                <a:lnTo>
                  <a:pt x="3420059" y="652471"/>
                </a:lnTo>
                <a:lnTo>
                  <a:pt x="0" y="2320166"/>
                </a:lnTo>
                <a:lnTo>
                  <a:pt x="0" y="968871"/>
                </a:lnTo>
                <a:lnTo>
                  <a:pt x="3420059"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40" name="Freeform: Shape 39">
            <a:extLst>
              <a:ext uri="{FF2B5EF4-FFF2-40B4-BE49-F238E27FC236}">
                <a16:creationId xmlns:a16="http://schemas.microsoft.com/office/drawing/2014/main" id="{6F05D4D6-EB0C-4D59-A0E2-0EEAD63E2DF5}"/>
              </a:ext>
            </a:extLst>
          </p:cNvPr>
          <p:cNvSpPr/>
          <p:nvPr userDrawn="1"/>
        </p:nvSpPr>
        <p:spPr>
          <a:xfrm>
            <a:off x="2565046" y="0"/>
            <a:ext cx="6578954" cy="5648938"/>
          </a:xfrm>
          <a:custGeom>
            <a:avLst/>
            <a:gdLst>
              <a:gd name="connsiteX0" fmla="*/ 4690757 w 8748789"/>
              <a:gd name="connsiteY0" fmla="*/ 0 h 5648938"/>
              <a:gd name="connsiteX1" fmla="*/ 8748789 w 8748789"/>
              <a:gd name="connsiteY1" fmla="*/ 0 h 5648938"/>
              <a:gd name="connsiteX2" fmla="*/ 8748789 w 8748789"/>
              <a:gd name="connsiteY2" fmla="*/ 5648938 h 5648938"/>
              <a:gd name="connsiteX3" fmla="*/ 0 w 8748789"/>
              <a:gd name="connsiteY3" fmla="*/ 3981544 h 5648938"/>
              <a:gd name="connsiteX4" fmla="*/ 0 w 8748789"/>
              <a:gd name="connsiteY4" fmla="*/ 2108767 h 5648938"/>
              <a:gd name="connsiteX5" fmla="*/ 4690757 w 8748789"/>
              <a:gd name="connsiteY5" fmla="*/ 0 h 564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48789" h="5648938">
                <a:moveTo>
                  <a:pt x="4690757" y="0"/>
                </a:moveTo>
                <a:lnTo>
                  <a:pt x="8748789" y="0"/>
                </a:lnTo>
                <a:lnTo>
                  <a:pt x="8748789" y="5648938"/>
                </a:lnTo>
                <a:lnTo>
                  <a:pt x="0" y="3981544"/>
                </a:lnTo>
                <a:lnTo>
                  <a:pt x="0" y="2108767"/>
                </a:lnTo>
                <a:lnTo>
                  <a:pt x="4690757" y="0"/>
                </a:lnTo>
                <a:close/>
              </a:path>
            </a:pathLst>
          </a:custGeom>
          <a:blipFill>
            <a:blip r:embed="rId2" cstate="print">
              <a:extLst>
                <a:ext uri="{28A0092B-C50C-407E-A947-70E740481C1C}">
                  <a14:useLocalDpi xmlns:a14="http://schemas.microsoft.com/office/drawing/2010/main"/>
                </a:ext>
              </a:extLst>
            </a:blip>
            <a:srcRect/>
            <a:stretch>
              <a:fillRect t="-1" r="-30948" b="-3556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9" name="Freeform: Shape 38">
            <a:extLst>
              <a:ext uri="{FF2B5EF4-FFF2-40B4-BE49-F238E27FC236}">
                <a16:creationId xmlns:a16="http://schemas.microsoft.com/office/drawing/2014/main" id="{6BB36B2F-64BC-4136-9BF7-40926A03CDED}"/>
              </a:ext>
            </a:extLst>
          </p:cNvPr>
          <p:cNvSpPr/>
          <p:nvPr userDrawn="1"/>
        </p:nvSpPr>
        <p:spPr>
          <a:xfrm>
            <a:off x="2565046" y="4051278"/>
            <a:ext cx="6578954" cy="2806722"/>
          </a:xfrm>
          <a:custGeom>
            <a:avLst/>
            <a:gdLst>
              <a:gd name="connsiteX0" fmla="*/ 0 w 8748789"/>
              <a:gd name="connsiteY0" fmla="*/ 0 h 2806722"/>
              <a:gd name="connsiteX1" fmla="*/ 8748789 w 8748789"/>
              <a:gd name="connsiteY1" fmla="*/ 1646811 h 2806722"/>
              <a:gd name="connsiteX2" fmla="*/ 8748789 w 8748789"/>
              <a:gd name="connsiteY2" fmla="*/ 2806722 h 2806722"/>
              <a:gd name="connsiteX3" fmla="*/ 6691228 w 8748789"/>
              <a:gd name="connsiteY3" fmla="*/ 2806722 h 2806722"/>
              <a:gd name="connsiteX4" fmla="*/ 0 w 8748789"/>
              <a:gd name="connsiteY4" fmla="*/ 652471 h 2806722"/>
              <a:gd name="connsiteX5" fmla="*/ 0 w 8748789"/>
              <a:gd name="connsiteY5" fmla="*/ 0 h 28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48789" h="2806722">
                <a:moveTo>
                  <a:pt x="0" y="0"/>
                </a:moveTo>
                <a:lnTo>
                  <a:pt x="8748789" y="1646811"/>
                </a:lnTo>
                <a:lnTo>
                  <a:pt x="8748789" y="2806722"/>
                </a:lnTo>
                <a:lnTo>
                  <a:pt x="6691228" y="2806722"/>
                </a:lnTo>
                <a:lnTo>
                  <a:pt x="0" y="652471"/>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257921" y="1917678"/>
            <a:ext cx="2565045" cy="2133601"/>
          </a:xfrm>
          <a:ln>
            <a:noFill/>
          </a:ln>
        </p:spPr>
        <p:txBody>
          <a:bodyPr anchor="ctr">
            <a:normAutofit/>
          </a:bodyPr>
          <a:lstStyle>
            <a:lvl1pPr algn="r" rtl="1">
              <a:defRPr sz="3300" b="1">
                <a:solidFill>
                  <a:schemeClr val="bg1"/>
                </a:solidFill>
                <a:latin typeface="+mn-lt"/>
              </a:defRPr>
            </a:lvl1pPr>
          </a:lstStyle>
          <a:p>
            <a:r>
              <a:rPr lang="en-US" dirty="0"/>
              <a:t>Click to edit Master title style</a:t>
            </a:r>
          </a:p>
        </p:txBody>
      </p:sp>
      <p:sp>
        <p:nvSpPr>
          <p:cNvPr id="8" name="TextBox 7">
            <a:extLst>
              <a:ext uri="{FF2B5EF4-FFF2-40B4-BE49-F238E27FC236}">
                <a16:creationId xmlns:a16="http://schemas.microsoft.com/office/drawing/2014/main" id="{113A158D-6021-4FF4-A066-6FE83EF7B163}"/>
              </a:ext>
            </a:extLst>
          </p:cNvPr>
          <p:cNvSpPr txBox="1"/>
          <p:nvPr userDrawn="1"/>
        </p:nvSpPr>
        <p:spPr>
          <a:xfrm rot="1092764">
            <a:off x="4698997" y="6176055"/>
            <a:ext cx="2311052" cy="230832"/>
          </a:xfrm>
          <a:prstGeom prst="rect">
            <a:avLst/>
          </a:prstGeom>
          <a:noFill/>
        </p:spPr>
        <p:txBody>
          <a:bodyPr wrap="square" rtlCol="0">
            <a:spAutoFit/>
          </a:bodyPr>
          <a:lstStyle/>
          <a:p>
            <a:pPr algn="ctr" rtl="1"/>
            <a:r>
              <a:rPr lang="he-IL" sz="900" dirty="0">
                <a:solidFill>
                  <a:schemeClr val="accent1"/>
                </a:solidFill>
              </a:rPr>
              <a:t>כשמשנים פרספקטיבה, מגלים עולמות.</a:t>
            </a:r>
            <a:endParaRPr lang="en-US" sz="900" dirty="0">
              <a:solidFill>
                <a:schemeClr val="accent1"/>
              </a:solidFill>
            </a:endParaRPr>
          </a:p>
        </p:txBody>
      </p:sp>
      <p:pic>
        <p:nvPicPr>
          <p:cNvPr id="9" name="Picture 8">
            <a:extLst>
              <a:ext uri="{FF2B5EF4-FFF2-40B4-BE49-F238E27FC236}">
                <a16:creationId xmlns:a16="http://schemas.microsoft.com/office/drawing/2014/main" id="{CB492365-EB9B-4C28-8C62-EC997576D6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4837" y="5979136"/>
            <a:ext cx="1909601" cy="632964"/>
          </a:xfrm>
          <a:prstGeom prst="rect">
            <a:avLst/>
          </a:prstGeom>
        </p:spPr>
      </p:pic>
    </p:spTree>
    <p:extLst>
      <p:ext uri="{BB962C8B-B14F-4D97-AF65-F5344CB8AC3E}">
        <p14:creationId xmlns:p14="http://schemas.microsoft.com/office/powerpoint/2010/main" val="2275215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sp>
        <p:nvSpPr>
          <p:cNvPr id="67" name="Freeform: Shape 66">
            <a:extLst>
              <a:ext uri="{FF2B5EF4-FFF2-40B4-BE49-F238E27FC236}">
                <a16:creationId xmlns:a16="http://schemas.microsoft.com/office/drawing/2014/main" id="{C7CF1B05-9F4D-40A5-A7B1-38A66E024E1C}"/>
              </a:ext>
            </a:extLst>
          </p:cNvPr>
          <p:cNvSpPr/>
          <p:nvPr userDrawn="1"/>
        </p:nvSpPr>
        <p:spPr>
          <a:xfrm>
            <a:off x="3840480" y="1840110"/>
            <a:ext cx="5303520" cy="5017890"/>
          </a:xfrm>
          <a:custGeom>
            <a:avLst/>
            <a:gdLst>
              <a:gd name="connsiteX0" fmla="*/ 0 w 7071360"/>
              <a:gd name="connsiteY0" fmla="*/ 0 h 5017890"/>
              <a:gd name="connsiteX1" fmla="*/ 7071360 w 7071360"/>
              <a:gd name="connsiteY1" fmla="*/ 0 h 5017890"/>
              <a:gd name="connsiteX2" fmla="*/ 7071360 w 7071360"/>
              <a:gd name="connsiteY2" fmla="*/ 5017890 h 5017890"/>
              <a:gd name="connsiteX3" fmla="*/ 2050060 w 7071360"/>
              <a:gd name="connsiteY3" fmla="*/ 5017890 h 5017890"/>
              <a:gd name="connsiteX4" fmla="*/ 0 w 7071360"/>
              <a:gd name="connsiteY4" fmla="*/ 3903628 h 5017890"/>
              <a:gd name="connsiteX5" fmla="*/ 0 w 7071360"/>
              <a:gd name="connsiteY5" fmla="*/ 0 h 501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1360" h="5017890">
                <a:moveTo>
                  <a:pt x="0" y="0"/>
                </a:moveTo>
                <a:lnTo>
                  <a:pt x="7071360" y="0"/>
                </a:lnTo>
                <a:lnTo>
                  <a:pt x="7071360" y="5017890"/>
                </a:lnTo>
                <a:lnTo>
                  <a:pt x="2050060" y="5017890"/>
                </a:lnTo>
                <a:lnTo>
                  <a:pt x="0" y="3903628"/>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4572000" y="2118837"/>
            <a:ext cx="4220872" cy="2387600"/>
          </a:xfrm>
        </p:spPr>
        <p:txBody>
          <a:bodyPr anchor="b">
            <a:normAutofit/>
          </a:bodyPr>
          <a:lstStyle>
            <a:lvl1pPr algn="r" rtl="1">
              <a:defRPr sz="3300" b="1">
                <a:solidFill>
                  <a:schemeClr val="tx1"/>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7B9CDE13-FEF2-43B7-810A-8EF488D11322}"/>
              </a:ext>
            </a:extLst>
          </p:cNvPr>
          <p:cNvSpPr>
            <a:spLocks noGrp="1"/>
          </p:cNvSpPr>
          <p:nvPr>
            <p:ph type="subTitle" idx="1"/>
          </p:nvPr>
        </p:nvSpPr>
        <p:spPr>
          <a:xfrm>
            <a:off x="4572000" y="4598512"/>
            <a:ext cx="4220872" cy="1655762"/>
          </a:xfrm>
        </p:spPr>
        <p:txBody>
          <a:bodyPr/>
          <a:lstStyle>
            <a:lvl1pPr marL="0" indent="0" algn="r" rtl="1">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7" name="Freeform: Shape 56">
            <a:extLst>
              <a:ext uri="{FF2B5EF4-FFF2-40B4-BE49-F238E27FC236}">
                <a16:creationId xmlns:a16="http://schemas.microsoft.com/office/drawing/2014/main" id="{D98B74B4-99AD-4A7C-8C25-EB2620233D5E}"/>
              </a:ext>
            </a:extLst>
          </p:cNvPr>
          <p:cNvSpPr/>
          <p:nvPr userDrawn="1"/>
        </p:nvSpPr>
        <p:spPr>
          <a:xfrm rot="1804764">
            <a:off x="-653018" y="805826"/>
            <a:ext cx="5356296" cy="3313804"/>
          </a:xfrm>
          <a:custGeom>
            <a:avLst/>
            <a:gdLst>
              <a:gd name="connsiteX0" fmla="*/ 0 w 7141728"/>
              <a:gd name="connsiteY0" fmla="*/ 879151 h 3313804"/>
              <a:gd name="connsiteX1" fmla="*/ 1517874 w 7141728"/>
              <a:gd name="connsiteY1" fmla="*/ 0 h 3313804"/>
              <a:gd name="connsiteX2" fmla="*/ 5222375 w 7141728"/>
              <a:gd name="connsiteY2" fmla="*/ 0 h 3313804"/>
              <a:gd name="connsiteX3" fmla="*/ 7141728 w 7141728"/>
              <a:gd name="connsiteY3" fmla="*/ 3313804 h 3313804"/>
              <a:gd name="connsiteX4" fmla="*/ 1410150 w 7141728"/>
              <a:gd name="connsiteY4" fmla="*/ 3313804 h 3313804"/>
              <a:gd name="connsiteX5" fmla="*/ 0 w 7141728"/>
              <a:gd name="connsiteY5" fmla="*/ 879151 h 331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41728" h="3313804">
                <a:moveTo>
                  <a:pt x="0" y="879151"/>
                </a:moveTo>
                <a:lnTo>
                  <a:pt x="1517874" y="0"/>
                </a:lnTo>
                <a:lnTo>
                  <a:pt x="5222375" y="0"/>
                </a:lnTo>
                <a:lnTo>
                  <a:pt x="7141728" y="3313804"/>
                </a:lnTo>
                <a:lnTo>
                  <a:pt x="1410150" y="3313804"/>
                </a:lnTo>
                <a:lnTo>
                  <a:pt x="0" y="879151"/>
                </a:lnTo>
                <a:close/>
              </a:path>
            </a:pathLst>
          </a:custGeom>
          <a:gradFill>
            <a:gsLst>
              <a:gs pos="0">
                <a:schemeClr val="accent1"/>
              </a:gs>
              <a:gs pos="9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dirty="0"/>
          </a:p>
        </p:txBody>
      </p:sp>
      <p:sp>
        <p:nvSpPr>
          <p:cNvPr id="59" name="Freeform: Shape 58">
            <a:extLst>
              <a:ext uri="{FF2B5EF4-FFF2-40B4-BE49-F238E27FC236}">
                <a16:creationId xmlns:a16="http://schemas.microsoft.com/office/drawing/2014/main" id="{C319EB4D-78A8-42EA-BA8E-37463134DDF5}"/>
              </a:ext>
            </a:extLst>
          </p:cNvPr>
          <p:cNvSpPr/>
          <p:nvPr userDrawn="1"/>
        </p:nvSpPr>
        <p:spPr>
          <a:xfrm>
            <a:off x="0" y="1840111"/>
            <a:ext cx="3719787" cy="5017891"/>
          </a:xfrm>
          <a:custGeom>
            <a:avLst/>
            <a:gdLst>
              <a:gd name="connsiteX0" fmla="*/ 4959716 w 4959716"/>
              <a:gd name="connsiteY0" fmla="*/ 0 h 5017891"/>
              <a:gd name="connsiteX1" fmla="*/ 4959716 w 4959716"/>
              <a:gd name="connsiteY1" fmla="*/ 3831595 h 5017891"/>
              <a:gd name="connsiteX2" fmla="*/ 2911551 w 4959716"/>
              <a:gd name="connsiteY2" fmla="*/ 5017891 h 5017891"/>
              <a:gd name="connsiteX3" fmla="*/ 0 w 4959716"/>
              <a:gd name="connsiteY3" fmla="*/ 5017891 h 5017891"/>
              <a:gd name="connsiteX4" fmla="*/ 0 w 4959716"/>
              <a:gd name="connsiteY4" fmla="*/ 2872665 h 5017891"/>
              <a:gd name="connsiteX5" fmla="*/ 4959716 w 4959716"/>
              <a:gd name="connsiteY5" fmla="*/ 0 h 501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9716" h="5017891">
                <a:moveTo>
                  <a:pt x="4959716" y="0"/>
                </a:moveTo>
                <a:lnTo>
                  <a:pt x="4959716" y="3831595"/>
                </a:lnTo>
                <a:lnTo>
                  <a:pt x="2911551" y="5017891"/>
                </a:lnTo>
                <a:lnTo>
                  <a:pt x="0" y="5017891"/>
                </a:lnTo>
                <a:lnTo>
                  <a:pt x="0" y="2872665"/>
                </a:lnTo>
                <a:lnTo>
                  <a:pt x="4959716" y="0"/>
                </a:lnTo>
                <a:close/>
              </a:path>
            </a:pathLst>
          </a:custGeom>
          <a:blipFill>
            <a:blip r:embed="rId2"/>
            <a:srcRect/>
            <a:stretch>
              <a:fillRect l="-25856" r="-258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11" name="TextBox 10">
            <a:extLst>
              <a:ext uri="{FF2B5EF4-FFF2-40B4-BE49-F238E27FC236}">
                <a16:creationId xmlns:a16="http://schemas.microsoft.com/office/drawing/2014/main" id="{AB1F3FB2-A82D-4413-90FC-6B07B0FB4616}"/>
              </a:ext>
            </a:extLst>
          </p:cNvPr>
          <p:cNvSpPr txBox="1"/>
          <p:nvPr userDrawn="1"/>
        </p:nvSpPr>
        <p:spPr>
          <a:xfrm rot="19800000">
            <a:off x="869603" y="2841439"/>
            <a:ext cx="2311052" cy="230832"/>
          </a:xfrm>
          <a:prstGeom prst="rect">
            <a:avLst/>
          </a:prstGeom>
          <a:noFill/>
        </p:spPr>
        <p:txBody>
          <a:bodyPr wrap="square" rtlCol="0">
            <a:spAutoFit/>
          </a:bodyPr>
          <a:lstStyle/>
          <a:p>
            <a:pPr algn="r" rtl="1"/>
            <a:r>
              <a:rPr lang="he-IL" sz="900" dirty="0">
                <a:solidFill>
                  <a:schemeClr val="bg1"/>
                </a:solidFill>
              </a:rPr>
              <a:t>כשמשנים פרספקטיבה, מגלים עולמות.</a:t>
            </a:r>
            <a:endParaRPr lang="en-US" sz="900" dirty="0">
              <a:solidFill>
                <a:schemeClr val="bg1"/>
              </a:solidFill>
            </a:endParaRPr>
          </a:p>
        </p:txBody>
      </p:sp>
      <p:pic>
        <p:nvPicPr>
          <p:cNvPr id="9" name="Picture 8">
            <a:extLst>
              <a:ext uri="{FF2B5EF4-FFF2-40B4-BE49-F238E27FC236}">
                <a16:creationId xmlns:a16="http://schemas.microsoft.com/office/drawing/2014/main" id="{F4E64A79-7C0D-49B7-90F9-AAFF25011B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9203" y="603420"/>
            <a:ext cx="1909601" cy="632964"/>
          </a:xfrm>
          <a:prstGeom prst="rect">
            <a:avLst/>
          </a:prstGeom>
        </p:spPr>
      </p:pic>
    </p:spTree>
    <p:extLst>
      <p:ext uri="{BB962C8B-B14F-4D97-AF65-F5344CB8AC3E}">
        <p14:creationId xmlns:p14="http://schemas.microsoft.com/office/powerpoint/2010/main" val="4051870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8_Title Slide">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C9159B83-535A-4D9E-A58F-5ACF12D9C94D}"/>
              </a:ext>
            </a:extLst>
          </p:cNvPr>
          <p:cNvSpPr/>
          <p:nvPr userDrawn="1"/>
        </p:nvSpPr>
        <p:spPr>
          <a:xfrm rot="10800000">
            <a:off x="2628900" y="-2"/>
            <a:ext cx="6515100" cy="5029201"/>
          </a:xfrm>
          <a:prstGeom prst="rtTriangle">
            <a:avLst/>
          </a:prstGeom>
          <a:blipFill dpi="0" rotWithShape="0">
            <a:blip r:embed="rId2"/>
            <a:srcRect/>
            <a:stretch>
              <a:fillRect t="-38551" r="-26901" b="-75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262890" y="1396207"/>
            <a:ext cx="4016175" cy="2387600"/>
          </a:xfrm>
        </p:spPr>
        <p:txBody>
          <a:bodyPr anchor="b">
            <a:normAutofit/>
          </a:bodyPr>
          <a:lstStyle>
            <a:lvl1pPr algn="r" rtl="1">
              <a:defRPr sz="3300" b="1">
                <a:solidFill>
                  <a:schemeClr val="tx1"/>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7B9CDE13-FEF2-43B7-810A-8EF488D11322}"/>
              </a:ext>
            </a:extLst>
          </p:cNvPr>
          <p:cNvSpPr>
            <a:spLocks noGrp="1"/>
          </p:cNvSpPr>
          <p:nvPr>
            <p:ph type="subTitle" idx="1"/>
          </p:nvPr>
        </p:nvSpPr>
        <p:spPr>
          <a:xfrm>
            <a:off x="262890" y="3875882"/>
            <a:ext cx="4016175" cy="1655762"/>
          </a:xfrm>
        </p:spPr>
        <p:txBody>
          <a:bodyPr/>
          <a:lstStyle>
            <a:lvl1pPr marL="0" indent="0" algn="r" rtl="1">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6" name="Right Triangle 5">
            <a:extLst>
              <a:ext uri="{FF2B5EF4-FFF2-40B4-BE49-F238E27FC236}">
                <a16:creationId xmlns:a16="http://schemas.microsoft.com/office/drawing/2014/main" id="{F5EAE63C-EC70-4AEF-966F-C58F24C3D247}"/>
              </a:ext>
            </a:extLst>
          </p:cNvPr>
          <p:cNvSpPr/>
          <p:nvPr userDrawn="1"/>
        </p:nvSpPr>
        <p:spPr>
          <a:xfrm>
            <a:off x="0" y="4681772"/>
            <a:ext cx="3383280" cy="2176229"/>
          </a:xfrm>
          <a:prstGeom prst="rtTriangle">
            <a:avLst/>
          </a:prstGeom>
          <a:gradFill>
            <a:gsLst>
              <a:gs pos="0">
                <a:schemeClr val="accent1"/>
              </a:gs>
              <a:gs pos="9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15" name="Freeform: Shape 14">
            <a:extLst>
              <a:ext uri="{FF2B5EF4-FFF2-40B4-BE49-F238E27FC236}">
                <a16:creationId xmlns:a16="http://schemas.microsoft.com/office/drawing/2014/main" id="{514C1BE3-7F4A-485C-B102-FAFA21DB3143}"/>
              </a:ext>
            </a:extLst>
          </p:cNvPr>
          <p:cNvSpPr/>
          <p:nvPr userDrawn="1"/>
        </p:nvSpPr>
        <p:spPr>
          <a:xfrm>
            <a:off x="4432327" y="2599736"/>
            <a:ext cx="2394323" cy="3728034"/>
          </a:xfrm>
          <a:custGeom>
            <a:avLst/>
            <a:gdLst>
              <a:gd name="connsiteX0" fmla="*/ 0 w 3453719"/>
              <a:gd name="connsiteY0" fmla="*/ 0 h 4033160"/>
              <a:gd name="connsiteX1" fmla="*/ 3453719 w 3453719"/>
              <a:gd name="connsiteY1" fmla="*/ 1994006 h 4033160"/>
              <a:gd name="connsiteX2" fmla="*/ 3453719 w 3453719"/>
              <a:gd name="connsiteY2" fmla="*/ 4033160 h 4033160"/>
              <a:gd name="connsiteX3" fmla="*/ 0 w 3453719"/>
              <a:gd name="connsiteY3" fmla="*/ 2039155 h 4033160"/>
              <a:gd name="connsiteX4" fmla="*/ 0 w 3453719"/>
              <a:gd name="connsiteY4" fmla="*/ 0 h 4033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3719" h="4033160">
                <a:moveTo>
                  <a:pt x="0" y="0"/>
                </a:moveTo>
                <a:lnTo>
                  <a:pt x="3453719" y="1994006"/>
                </a:lnTo>
                <a:lnTo>
                  <a:pt x="3453719" y="4033160"/>
                </a:lnTo>
                <a:lnTo>
                  <a:pt x="0" y="2039155"/>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0" name="Freeform: Shape 29">
            <a:extLst>
              <a:ext uri="{FF2B5EF4-FFF2-40B4-BE49-F238E27FC236}">
                <a16:creationId xmlns:a16="http://schemas.microsoft.com/office/drawing/2014/main" id="{1C61DD3E-49D8-49B9-B808-72AC8DE26438}"/>
              </a:ext>
            </a:extLst>
          </p:cNvPr>
          <p:cNvSpPr/>
          <p:nvPr userDrawn="1"/>
        </p:nvSpPr>
        <p:spPr>
          <a:xfrm>
            <a:off x="6401079" y="1505078"/>
            <a:ext cx="2742921" cy="4311532"/>
          </a:xfrm>
          <a:custGeom>
            <a:avLst/>
            <a:gdLst>
              <a:gd name="connsiteX0" fmla="*/ 3657228 w 3657228"/>
              <a:gd name="connsiteY0" fmla="*/ 0 h 4311532"/>
              <a:gd name="connsiteX1" fmla="*/ 3657228 w 3657228"/>
              <a:gd name="connsiteY1" fmla="*/ 2470756 h 4311532"/>
              <a:gd name="connsiteX2" fmla="*/ 0 w 3657228"/>
              <a:gd name="connsiteY2" fmla="*/ 4311532 h 4311532"/>
              <a:gd name="connsiteX3" fmla="*/ 0 w 3657228"/>
              <a:gd name="connsiteY3" fmla="*/ 1840777 h 4311532"/>
              <a:gd name="connsiteX4" fmla="*/ 3657228 w 3657228"/>
              <a:gd name="connsiteY4" fmla="*/ 0 h 4311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228" h="4311532">
                <a:moveTo>
                  <a:pt x="3657228" y="0"/>
                </a:moveTo>
                <a:lnTo>
                  <a:pt x="3657228" y="2470756"/>
                </a:lnTo>
                <a:lnTo>
                  <a:pt x="0" y="4311532"/>
                </a:lnTo>
                <a:lnTo>
                  <a:pt x="0" y="1840777"/>
                </a:lnTo>
                <a:lnTo>
                  <a:pt x="3657228" y="0"/>
                </a:lnTo>
                <a:close/>
              </a:path>
            </a:pathLst>
          </a:custGeom>
          <a:gradFill>
            <a:gsLst>
              <a:gs pos="0">
                <a:schemeClr val="accent1"/>
              </a:gs>
              <a:gs pos="10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20" name="TextBox 19">
            <a:extLst>
              <a:ext uri="{FF2B5EF4-FFF2-40B4-BE49-F238E27FC236}">
                <a16:creationId xmlns:a16="http://schemas.microsoft.com/office/drawing/2014/main" id="{149EAC89-020F-4B82-B325-66CECBC276E8}"/>
              </a:ext>
            </a:extLst>
          </p:cNvPr>
          <p:cNvSpPr txBox="1"/>
          <p:nvPr userDrawn="1"/>
        </p:nvSpPr>
        <p:spPr>
          <a:xfrm rot="1800000">
            <a:off x="4329454" y="3101880"/>
            <a:ext cx="2311052" cy="230832"/>
          </a:xfrm>
          <a:prstGeom prst="rect">
            <a:avLst/>
          </a:prstGeom>
          <a:noFill/>
        </p:spPr>
        <p:txBody>
          <a:bodyPr wrap="square" rtlCol="0">
            <a:spAutoFit/>
          </a:bodyPr>
          <a:lstStyle/>
          <a:p>
            <a:pPr algn="ctr" rtl="1"/>
            <a:r>
              <a:rPr lang="he-IL" sz="900" dirty="0">
                <a:solidFill>
                  <a:schemeClr val="accent1"/>
                </a:solidFill>
              </a:rPr>
              <a:t>כשמשנים פרספקטיבה, מגלים עולמות.</a:t>
            </a:r>
            <a:endParaRPr lang="en-US" sz="900" dirty="0">
              <a:solidFill>
                <a:schemeClr val="accent1"/>
              </a:solidFill>
            </a:endParaRPr>
          </a:p>
        </p:txBody>
      </p:sp>
      <p:grpSp>
        <p:nvGrpSpPr>
          <p:cNvPr id="21" name="Group 20">
            <a:extLst>
              <a:ext uri="{FF2B5EF4-FFF2-40B4-BE49-F238E27FC236}">
                <a16:creationId xmlns:a16="http://schemas.microsoft.com/office/drawing/2014/main" id="{7C24380F-0F51-4D64-9F5D-2DD20CABAAD6}"/>
              </a:ext>
            </a:extLst>
          </p:cNvPr>
          <p:cNvGrpSpPr/>
          <p:nvPr userDrawn="1"/>
        </p:nvGrpSpPr>
        <p:grpSpPr>
          <a:xfrm>
            <a:off x="223839" y="6093212"/>
            <a:ext cx="1565818" cy="520314"/>
            <a:chOff x="298451" y="5978525"/>
            <a:chExt cx="2547937" cy="635001"/>
          </a:xfrm>
        </p:grpSpPr>
        <p:sp>
          <p:nvSpPr>
            <p:cNvPr id="22" name="AutoShape 3">
              <a:extLst>
                <a:ext uri="{FF2B5EF4-FFF2-40B4-BE49-F238E27FC236}">
                  <a16:creationId xmlns:a16="http://schemas.microsoft.com/office/drawing/2014/main" id="{94ECB939-3D19-48F3-8157-23A6D1D42EB7}"/>
                </a:ext>
              </a:extLst>
            </p:cNvPr>
            <p:cNvSpPr>
              <a:spLocks noChangeAspect="1" noChangeArrowheads="1" noTextEdit="1"/>
            </p:cNvSpPr>
            <p:nvPr userDrawn="1"/>
          </p:nvSpPr>
          <p:spPr bwMode="auto">
            <a:xfrm>
              <a:off x="300038" y="5978525"/>
              <a:ext cx="2546350"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sp>
          <p:nvSpPr>
            <p:cNvPr id="23" name="Oval 5">
              <a:extLst>
                <a:ext uri="{FF2B5EF4-FFF2-40B4-BE49-F238E27FC236}">
                  <a16:creationId xmlns:a16="http://schemas.microsoft.com/office/drawing/2014/main" id="{579C3793-AF2B-48C2-AD47-C5F7A10FE19E}"/>
                </a:ext>
              </a:extLst>
            </p:cNvPr>
            <p:cNvSpPr>
              <a:spLocks noChangeArrowheads="1"/>
            </p:cNvSpPr>
            <p:nvPr userDrawn="1"/>
          </p:nvSpPr>
          <p:spPr bwMode="auto">
            <a:xfrm>
              <a:off x="2214563" y="5980113"/>
              <a:ext cx="630238" cy="6334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24" name="Freeform 6">
              <a:extLst>
                <a:ext uri="{FF2B5EF4-FFF2-40B4-BE49-F238E27FC236}">
                  <a16:creationId xmlns:a16="http://schemas.microsoft.com/office/drawing/2014/main" id="{00EBBF59-B091-4A40-9BF6-946FBBD51E24}"/>
                </a:ext>
              </a:extLst>
            </p:cNvPr>
            <p:cNvSpPr>
              <a:spLocks/>
            </p:cNvSpPr>
            <p:nvPr userDrawn="1"/>
          </p:nvSpPr>
          <p:spPr bwMode="auto">
            <a:xfrm>
              <a:off x="2557463" y="6362700"/>
              <a:ext cx="98425" cy="146050"/>
            </a:xfrm>
            <a:custGeom>
              <a:avLst/>
              <a:gdLst>
                <a:gd name="T0" fmla="*/ 62 w 62"/>
                <a:gd name="T1" fmla="*/ 91 h 91"/>
                <a:gd name="T2" fmla="*/ 52 w 62"/>
                <a:gd name="T3" fmla="*/ 11 h 91"/>
                <a:gd name="T4" fmla="*/ 30 w 62"/>
                <a:gd name="T5" fmla="*/ 0 h 91"/>
                <a:gd name="T6" fmla="*/ 18 w 62"/>
                <a:gd name="T7" fmla="*/ 91 h 91"/>
                <a:gd name="T8" fmla="*/ 62 w 62"/>
                <a:gd name="T9" fmla="*/ 91 h 91"/>
              </a:gdLst>
              <a:ahLst/>
              <a:cxnLst>
                <a:cxn ang="0">
                  <a:pos x="T0" y="T1"/>
                </a:cxn>
                <a:cxn ang="0">
                  <a:pos x="T2" y="T3"/>
                </a:cxn>
                <a:cxn ang="0">
                  <a:pos x="T4" y="T5"/>
                </a:cxn>
                <a:cxn ang="0">
                  <a:pos x="T6" y="T7"/>
                </a:cxn>
                <a:cxn ang="0">
                  <a:pos x="T8" y="T9"/>
                </a:cxn>
              </a:cxnLst>
              <a:rect l="0" t="0" r="r" b="b"/>
              <a:pathLst>
                <a:path w="62" h="91">
                  <a:moveTo>
                    <a:pt x="62" y="91"/>
                  </a:moveTo>
                  <a:cubicBezTo>
                    <a:pt x="30" y="73"/>
                    <a:pt x="33" y="38"/>
                    <a:pt x="52" y="11"/>
                  </a:cubicBezTo>
                  <a:cubicBezTo>
                    <a:pt x="30" y="0"/>
                    <a:pt x="30" y="0"/>
                    <a:pt x="30" y="0"/>
                  </a:cubicBezTo>
                  <a:cubicBezTo>
                    <a:pt x="2" y="19"/>
                    <a:pt x="0" y="66"/>
                    <a:pt x="18" y="91"/>
                  </a:cubicBezTo>
                  <a:lnTo>
                    <a:pt x="62" y="9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25" name="Freeform 7">
              <a:extLst>
                <a:ext uri="{FF2B5EF4-FFF2-40B4-BE49-F238E27FC236}">
                  <a16:creationId xmlns:a16="http://schemas.microsoft.com/office/drawing/2014/main" id="{5269A5FE-18B3-4B55-A927-8888CAFF49E4}"/>
                </a:ext>
              </a:extLst>
            </p:cNvPr>
            <p:cNvSpPr>
              <a:spLocks/>
            </p:cNvSpPr>
            <p:nvPr userDrawn="1"/>
          </p:nvSpPr>
          <p:spPr bwMode="auto">
            <a:xfrm>
              <a:off x="2289176" y="6064250"/>
              <a:ext cx="361950" cy="444500"/>
            </a:xfrm>
            <a:custGeom>
              <a:avLst/>
              <a:gdLst>
                <a:gd name="T0" fmla="*/ 132 w 228"/>
                <a:gd name="T1" fmla="*/ 277 h 277"/>
                <a:gd name="T2" fmla="*/ 174 w 228"/>
                <a:gd name="T3" fmla="*/ 277 h 277"/>
                <a:gd name="T4" fmla="*/ 173 w 228"/>
                <a:gd name="T5" fmla="*/ 203 h 277"/>
                <a:gd name="T6" fmla="*/ 227 w 228"/>
                <a:gd name="T7" fmla="*/ 120 h 277"/>
                <a:gd name="T8" fmla="*/ 135 w 228"/>
                <a:gd name="T9" fmla="*/ 0 h 277"/>
                <a:gd name="T10" fmla="*/ 130 w 228"/>
                <a:gd name="T11" fmla="*/ 195 h 277"/>
                <a:gd name="T12" fmla="*/ 137 w 228"/>
                <a:gd name="T13" fmla="*/ 179 h 277"/>
                <a:gd name="T14" fmla="*/ 146 w 228"/>
                <a:gd name="T15" fmla="*/ 165 h 277"/>
                <a:gd name="T16" fmla="*/ 148 w 228"/>
                <a:gd name="T17" fmla="*/ 22 h 277"/>
                <a:gd name="T18" fmla="*/ 194 w 228"/>
                <a:gd name="T19" fmla="*/ 117 h 277"/>
                <a:gd name="T20" fmla="*/ 148 w 228"/>
                <a:gd name="T21" fmla="*/ 181 h 277"/>
                <a:gd name="T22" fmla="*/ 132 w 228"/>
                <a:gd name="T23" fmla="*/ 277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8" h="277">
                  <a:moveTo>
                    <a:pt x="132" y="277"/>
                  </a:moveTo>
                  <a:cubicBezTo>
                    <a:pt x="174" y="277"/>
                    <a:pt x="174" y="277"/>
                    <a:pt x="174" y="277"/>
                  </a:cubicBezTo>
                  <a:cubicBezTo>
                    <a:pt x="163" y="255"/>
                    <a:pt x="164" y="226"/>
                    <a:pt x="173" y="203"/>
                  </a:cubicBezTo>
                  <a:cubicBezTo>
                    <a:pt x="187" y="174"/>
                    <a:pt x="228" y="157"/>
                    <a:pt x="227" y="120"/>
                  </a:cubicBezTo>
                  <a:cubicBezTo>
                    <a:pt x="225" y="70"/>
                    <a:pt x="176" y="23"/>
                    <a:pt x="135" y="0"/>
                  </a:cubicBezTo>
                  <a:cubicBezTo>
                    <a:pt x="165" y="58"/>
                    <a:pt x="0" y="129"/>
                    <a:pt x="130" y="195"/>
                  </a:cubicBezTo>
                  <a:cubicBezTo>
                    <a:pt x="130" y="195"/>
                    <a:pt x="134" y="185"/>
                    <a:pt x="137" y="179"/>
                  </a:cubicBezTo>
                  <a:cubicBezTo>
                    <a:pt x="140" y="173"/>
                    <a:pt x="146" y="165"/>
                    <a:pt x="146" y="165"/>
                  </a:cubicBezTo>
                  <a:cubicBezTo>
                    <a:pt x="68" y="129"/>
                    <a:pt x="154" y="77"/>
                    <a:pt x="148" y="22"/>
                  </a:cubicBezTo>
                  <a:cubicBezTo>
                    <a:pt x="167" y="43"/>
                    <a:pt x="197" y="87"/>
                    <a:pt x="194" y="117"/>
                  </a:cubicBezTo>
                  <a:cubicBezTo>
                    <a:pt x="191" y="147"/>
                    <a:pt x="163" y="159"/>
                    <a:pt x="148" y="181"/>
                  </a:cubicBezTo>
                  <a:cubicBezTo>
                    <a:pt x="132" y="204"/>
                    <a:pt x="129" y="245"/>
                    <a:pt x="132" y="277"/>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26" name="Freeform 8">
              <a:extLst>
                <a:ext uri="{FF2B5EF4-FFF2-40B4-BE49-F238E27FC236}">
                  <a16:creationId xmlns:a16="http://schemas.microsoft.com/office/drawing/2014/main" id="{AE3B0FC6-DC9D-4B58-8902-E336A3E70008}"/>
                </a:ext>
              </a:extLst>
            </p:cNvPr>
            <p:cNvSpPr>
              <a:spLocks/>
            </p:cNvSpPr>
            <p:nvPr userDrawn="1"/>
          </p:nvSpPr>
          <p:spPr bwMode="auto">
            <a:xfrm>
              <a:off x="2405063" y="6353175"/>
              <a:ext cx="85725" cy="155575"/>
            </a:xfrm>
            <a:custGeom>
              <a:avLst/>
              <a:gdLst>
                <a:gd name="T0" fmla="*/ 54 w 54"/>
                <a:gd name="T1" fmla="*/ 24 h 97"/>
                <a:gd name="T2" fmla="*/ 38 w 54"/>
                <a:gd name="T3" fmla="*/ 16 h 97"/>
                <a:gd name="T4" fmla="*/ 16 w 54"/>
                <a:gd name="T5" fmla="*/ 0 h 97"/>
                <a:gd name="T6" fmla="*/ 0 w 54"/>
                <a:gd name="T7" fmla="*/ 97 h 97"/>
                <a:gd name="T8" fmla="*/ 49 w 54"/>
                <a:gd name="T9" fmla="*/ 97 h 97"/>
                <a:gd name="T10" fmla="*/ 54 w 54"/>
                <a:gd name="T11" fmla="*/ 24 h 97"/>
              </a:gdLst>
              <a:ahLst/>
              <a:cxnLst>
                <a:cxn ang="0">
                  <a:pos x="T0" y="T1"/>
                </a:cxn>
                <a:cxn ang="0">
                  <a:pos x="T2" y="T3"/>
                </a:cxn>
                <a:cxn ang="0">
                  <a:pos x="T4" y="T5"/>
                </a:cxn>
                <a:cxn ang="0">
                  <a:pos x="T6" y="T7"/>
                </a:cxn>
                <a:cxn ang="0">
                  <a:pos x="T8" y="T9"/>
                </a:cxn>
                <a:cxn ang="0">
                  <a:pos x="T10" y="T11"/>
                </a:cxn>
              </a:cxnLst>
              <a:rect l="0" t="0" r="r" b="b"/>
              <a:pathLst>
                <a:path w="54" h="97">
                  <a:moveTo>
                    <a:pt x="54" y="24"/>
                  </a:moveTo>
                  <a:cubicBezTo>
                    <a:pt x="54" y="24"/>
                    <a:pt x="44" y="20"/>
                    <a:pt x="38" y="16"/>
                  </a:cubicBezTo>
                  <a:cubicBezTo>
                    <a:pt x="29" y="10"/>
                    <a:pt x="16" y="0"/>
                    <a:pt x="16" y="0"/>
                  </a:cubicBezTo>
                  <a:cubicBezTo>
                    <a:pt x="25" y="34"/>
                    <a:pt x="26" y="74"/>
                    <a:pt x="0" y="97"/>
                  </a:cubicBezTo>
                  <a:cubicBezTo>
                    <a:pt x="49" y="97"/>
                    <a:pt x="49" y="97"/>
                    <a:pt x="49" y="97"/>
                  </a:cubicBezTo>
                  <a:cubicBezTo>
                    <a:pt x="48" y="69"/>
                    <a:pt x="49" y="48"/>
                    <a:pt x="54" y="24"/>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4500"/>
            </a:p>
          </p:txBody>
        </p:sp>
        <p:sp>
          <p:nvSpPr>
            <p:cNvPr id="27" name="Freeform 9">
              <a:extLst>
                <a:ext uri="{FF2B5EF4-FFF2-40B4-BE49-F238E27FC236}">
                  <a16:creationId xmlns:a16="http://schemas.microsoft.com/office/drawing/2014/main" id="{26E58C0E-0AAB-4AC0-9E15-15C70428422E}"/>
                </a:ext>
              </a:extLst>
            </p:cNvPr>
            <p:cNvSpPr>
              <a:spLocks noEditPoints="1"/>
            </p:cNvSpPr>
            <p:nvPr userDrawn="1"/>
          </p:nvSpPr>
          <p:spPr bwMode="auto">
            <a:xfrm>
              <a:off x="298451" y="6451600"/>
              <a:ext cx="1838325" cy="127000"/>
            </a:xfrm>
            <a:custGeom>
              <a:avLst/>
              <a:gdLst>
                <a:gd name="T0" fmla="*/ 1139 w 1157"/>
                <a:gd name="T1" fmla="*/ 53 h 79"/>
                <a:gd name="T2" fmla="*/ 1111 w 1157"/>
                <a:gd name="T3" fmla="*/ 36 h 79"/>
                <a:gd name="T4" fmla="*/ 1115 w 1157"/>
                <a:gd name="T5" fmla="*/ 59 h 79"/>
                <a:gd name="T6" fmla="*/ 1058 w 1157"/>
                <a:gd name="T7" fmla="*/ 55 h 79"/>
                <a:gd name="T8" fmla="*/ 1075 w 1157"/>
                <a:gd name="T9" fmla="*/ 20 h 79"/>
                <a:gd name="T10" fmla="*/ 1068 w 1157"/>
                <a:gd name="T11" fmla="*/ 54 h 79"/>
                <a:gd name="T12" fmla="*/ 1069 w 1157"/>
                <a:gd name="T13" fmla="*/ 73 h 79"/>
                <a:gd name="T14" fmla="*/ 1033 w 1157"/>
                <a:gd name="T15" fmla="*/ 42 h 79"/>
                <a:gd name="T16" fmla="*/ 1020 w 1157"/>
                <a:gd name="T17" fmla="*/ 56 h 79"/>
                <a:gd name="T18" fmla="*/ 967 w 1157"/>
                <a:gd name="T19" fmla="*/ 32 h 79"/>
                <a:gd name="T20" fmla="*/ 985 w 1157"/>
                <a:gd name="T21" fmla="*/ 51 h 79"/>
                <a:gd name="T22" fmla="*/ 909 w 1157"/>
                <a:gd name="T23" fmla="*/ 25 h 79"/>
                <a:gd name="T24" fmla="*/ 910 w 1157"/>
                <a:gd name="T25" fmla="*/ 62 h 79"/>
                <a:gd name="T26" fmla="*/ 858 w 1157"/>
                <a:gd name="T27" fmla="*/ 61 h 79"/>
                <a:gd name="T28" fmla="*/ 883 w 1157"/>
                <a:gd name="T29" fmla="*/ 37 h 79"/>
                <a:gd name="T30" fmla="*/ 851 w 1157"/>
                <a:gd name="T31" fmla="*/ 61 h 79"/>
                <a:gd name="T32" fmla="*/ 829 w 1157"/>
                <a:gd name="T33" fmla="*/ 58 h 79"/>
                <a:gd name="T34" fmla="*/ 843 w 1157"/>
                <a:gd name="T35" fmla="*/ 26 h 79"/>
                <a:gd name="T36" fmla="*/ 802 w 1157"/>
                <a:gd name="T37" fmla="*/ 26 h 79"/>
                <a:gd name="T38" fmla="*/ 799 w 1157"/>
                <a:gd name="T39" fmla="*/ 0 h 79"/>
                <a:gd name="T40" fmla="*/ 785 w 1157"/>
                <a:gd name="T41" fmla="*/ 61 h 79"/>
                <a:gd name="T42" fmla="*/ 758 w 1157"/>
                <a:gd name="T43" fmla="*/ 19 h 79"/>
                <a:gd name="T44" fmla="*/ 697 w 1157"/>
                <a:gd name="T45" fmla="*/ 59 h 79"/>
                <a:gd name="T46" fmla="*/ 718 w 1157"/>
                <a:gd name="T47" fmla="*/ 20 h 79"/>
                <a:gd name="T48" fmla="*/ 682 w 1157"/>
                <a:gd name="T49" fmla="*/ 20 h 79"/>
                <a:gd name="T50" fmla="*/ 665 w 1157"/>
                <a:gd name="T51" fmla="*/ 58 h 79"/>
                <a:gd name="T52" fmla="*/ 679 w 1157"/>
                <a:gd name="T53" fmla="*/ 26 h 79"/>
                <a:gd name="T54" fmla="*/ 645 w 1157"/>
                <a:gd name="T55" fmla="*/ 13 h 79"/>
                <a:gd name="T56" fmla="*/ 649 w 1157"/>
                <a:gd name="T57" fmla="*/ 20 h 79"/>
                <a:gd name="T58" fmla="*/ 630 w 1157"/>
                <a:gd name="T59" fmla="*/ 27 h 79"/>
                <a:gd name="T60" fmla="*/ 610 w 1157"/>
                <a:gd name="T61" fmla="*/ 53 h 79"/>
                <a:gd name="T62" fmla="*/ 604 w 1157"/>
                <a:gd name="T63" fmla="*/ 26 h 79"/>
                <a:gd name="T64" fmla="*/ 585 w 1157"/>
                <a:gd name="T65" fmla="*/ 33 h 79"/>
                <a:gd name="T66" fmla="*/ 576 w 1157"/>
                <a:gd name="T67" fmla="*/ 38 h 79"/>
                <a:gd name="T68" fmla="*/ 549 w 1157"/>
                <a:gd name="T69" fmla="*/ 42 h 79"/>
                <a:gd name="T70" fmla="*/ 525 w 1157"/>
                <a:gd name="T71" fmla="*/ 43 h 79"/>
                <a:gd name="T72" fmla="*/ 489 w 1157"/>
                <a:gd name="T73" fmla="*/ 9 h 79"/>
                <a:gd name="T74" fmla="*/ 497 w 1157"/>
                <a:gd name="T75" fmla="*/ 61 h 79"/>
                <a:gd name="T76" fmla="*/ 472 w 1157"/>
                <a:gd name="T77" fmla="*/ 37 h 79"/>
                <a:gd name="T78" fmla="*/ 452 w 1157"/>
                <a:gd name="T79" fmla="*/ 20 h 79"/>
                <a:gd name="T80" fmla="*/ 434 w 1157"/>
                <a:gd name="T81" fmla="*/ 37 h 79"/>
                <a:gd name="T82" fmla="*/ 395 w 1157"/>
                <a:gd name="T83" fmla="*/ 4 h 79"/>
                <a:gd name="T84" fmla="*/ 360 w 1157"/>
                <a:gd name="T85" fmla="*/ 61 h 79"/>
                <a:gd name="T86" fmla="*/ 334 w 1157"/>
                <a:gd name="T87" fmla="*/ 20 h 79"/>
                <a:gd name="T88" fmla="*/ 307 w 1157"/>
                <a:gd name="T89" fmla="*/ 25 h 79"/>
                <a:gd name="T90" fmla="*/ 272 w 1157"/>
                <a:gd name="T91" fmla="*/ 9 h 79"/>
                <a:gd name="T92" fmla="*/ 279 w 1157"/>
                <a:gd name="T93" fmla="*/ 61 h 79"/>
                <a:gd name="T94" fmla="*/ 265 w 1157"/>
                <a:gd name="T95" fmla="*/ 26 h 79"/>
                <a:gd name="T96" fmla="*/ 246 w 1157"/>
                <a:gd name="T97" fmla="*/ 33 h 79"/>
                <a:gd name="T98" fmla="*/ 210 w 1157"/>
                <a:gd name="T99" fmla="*/ 42 h 79"/>
                <a:gd name="T100" fmla="*/ 229 w 1157"/>
                <a:gd name="T101" fmla="*/ 61 h 79"/>
                <a:gd name="T102" fmla="*/ 186 w 1157"/>
                <a:gd name="T103" fmla="*/ 37 h 79"/>
                <a:gd name="T104" fmla="*/ 178 w 1157"/>
                <a:gd name="T105" fmla="*/ 4 h 79"/>
                <a:gd name="T106" fmla="*/ 143 w 1157"/>
                <a:gd name="T107" fmla="*/ 41 h 79"/>
                <a:gd name="T108" fmla="*/ 90 w 1157"/>
                <a:gd name="T109" fmla="*/ 33 h 79"/>
                <a:gd name="T110" fmla="*/ 89 w 1157"/>
                <a:gd name="T111" fmla="*/ 27 h 79"/>
                <a:gd name="T112" fmla="*/ 58 w 1157"/>
                <a:gd name="T113" fmla="*/ 25 h 79"/>
                <a:gd name="T114" fmla="*/ 59 w 1157"/>
                <a:gd name="T115" fmla="*/ 62 h 79"/>
                <a:gd name="T116" fmla="*/ 13 w 1157"/>
                <a:gd name="T117" fmla="*/ 34 h 79"/>
                <a:gd name="T118" fmla="*/ 25 w 1157"/>
                <a:gd name="T119" fmla="*/ 19 h 79"/>
                <a:gd name="T120" fmla="*/ 34 w 1157"/>
                <a:gd name="T121" fmla="*/ 45 h 79"/>
                <a:gd name="T122" fmla="*/ 0 w 1157"/>
                <a:gd name="T123"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7" h="79">
                  <a:moveTo>
                    <a:pt x="1121" y="20"/>
                  </a:moveTo>
                  <a:cubicBezTo>
                    <a:pt x="1136" y="61"/>
                    <a:pt x="1136" y="61"/>
                    <a:pt x="1136" y="61"/>
                  </a:cubicBezTo>
                  <a:cubicBezTo>
                    <a:pt x="1142" y="61"/>
                    <a:pt x="1142" y="61"/>
                    <a:pt x="1142" y="61"/>
                  </a:cubicBezTo>
                  <a:cubicBezTo>
                    <a:pt x="1157" y="20"/>
                    <a:pt x="1157" y="20"/>
                    <a:pt x="1157" y="20"/>
                  </a:cubicBezTo>
                  <a:cubicBezTo>
                    <a:pt x="1150" y="20"/>
                    <a:pt x="1150" y="20"/>
                    <a:pt x="1150" y="20"/>
                  </a:cubicBezTo>
                  <a:cubicBezTo>
                    <a:pt x="1143" y="43"/>
                    <a:pt x="1143" y="43"/>
                    <a:pt x="1143" y="43"/>
                  </a:cubicBezTo>
                  <a:cubicBezTo>
                    <a:pt x="1141" y="47"/>
                    <a:pt x="1140" y="50"/>
                    <a:pt x="1139" y="53"/>
                  </a:cubicBezTo>
                  <a:cubicBezTo>
                    <a:pt x="1139" y="53"/>
                    <a:pt x="1139" y="53"/>
                    <a:pt x="1139" y="53"/>
                  </a:cubicBezTo>
                  <a:cubicBezTo>
                    <a:pt x="1138" y="50"/>
                    <a:pt x="1137" y="47"/>
                    <a:pt x="1136" y="43"/>
                  </a:cubicBezTo>
                  <a:cubicBezTo>
                    <a:pt x="1129" y="20"/>
                    <a:pt x="1129" y="20"/>
                    <a:pt x="1129" y="20"/>
                  </a:cubicBezTo>
                  <a:lnTo>
                    <a:pt x="1121" y="20"/>
                  </a:lnTo>
                  <a:close/>
                  <a:moveTo>
                    <a:pt x="1090" y="36"/>
                  </a:moveTo>
                  <a:cubicBezTo>
                    <a:pt x="1091" y="31"/>
                    <a:pt x="1094" y="25"/>
                    <a:pt x="1101" y="25"/>
                  </a:cubicBezTo>
                  <a:cubicBezTo>
                    <a:pt x="1109" y="25"/>
                    <a:pt x="1111" y="32"/>
                    <a:pt x="1111" y="36"/>
                  </a:cubicBezTo>
                  <a:lnTo>
                    <a:pt x="1090" y="36"/>
                  </a:lnTo>
                  <a:close/>
                  <a:moveTo>
                    <a:pt x="1117" y="42"/>
                  </a:moveTo>
                  <a:cubicBezTo>
                    <a:pt x="1117" y="41"/>
                    <a:pt x="1117" y="40"/>
                    <a:pt x="1117" y="38"/>
                  </a:cubicBezTo>
                  <a:cubicBezTo>
                    <a:pt x="1117" y="31"/>
                    <a:pt x="1114" y="19"/>
                    <a:pt x="1102" y="19"/>
                  </a:cubicBezTo>
                  <a:cubicBezTo>
                    <a:pt x="1090" y="19"/>
                    <a:pt x="1084" y="29"/>
                    <a:pt x="1084" y="41"/>
                  </a:cubicBezTo>
                  <a:cubicBezTo>
                    <a:pt x="1084" y="53"/>
                    <a:pt x="1091" y="62"/>
                    <a:pt x="1102" y="62"/>
                  </a:cubicBezTo>
                  <a:cubicBezTo>
                    <a:pt x="1108" y="62"/>
                    <a:pt x="1113" y="60"/>
                    <a:pt x="1115" y="59"/>
                  </a:cubicBezTo>
                  <a:cubicBezTo>
                    <a:pt x="1114" y="54"/>
                    <a:pt x="1114" y="54"/>
                    <a:pt x="1114" y="54"/>
                  </a:cubicBezTo>
                  <a:cubicBezTo>
                    <a:pt x="1111" y="55"/>
                    <a:pt x="1108" y="56"/>
                    <a:pt x="1103" y="56"/>
                  </a:cubicBezTo>
                  <a:cubicBezTo>
                    <a:pt x="1096" y="56"/>
                    <a:pt x="1090" y="52"/>
                    <a:pt x="1090" y="42"/>
                  </a:cubicBezTo>
                  <a:lnTo>
                    <a:pt x="1117" y="42"/>
                  </a:lnTo>
                  <a:close/>
                  <a:moveTo>
                    <a:pt x="1068" y="43"/>
                  </a:moveTo>
                  <a:cubicBezTo>
                    <a:pt x="1068" y="45"/>
                    <a:pt x="1068" y="46"/>
                    <a:pt x="1067" y="47"/>
                  </a:cubicBezTo>
                  <a:cubicBezTo>
                    <a:pt x="1066" y="52"/>
                    <a:pt x="1062" y="55"/>
                    <a:pt x="1058" y="55"/>
                  </a:cubicBezTo>
                  <a:cubicBezTo>
                    <a:pt x="1050" y="55"/>
                    <a:pt x="1047" y="48"/>
                    <a:pt x="1047" y="40"/>
                  </a:cubicBezTo>
                  <a:cubicBezTo>
                    <a:pt x="1047" y="31"/>
                    <a:pt x="1051" y="25"/>
                    <a:pt x="1058" y="25"/>
                  </a:cubicBezTo>
                  <a:cubicBezTo>
                    <a:pt x="1063" y="25"/>
                    <a:pt x="1066" y="28"/>
                    <a:pt x="1068" y="33"/>
                  </a:cubicBezTo>
                  <a:cubicBezTo>
                    <a:pt x="1068" y="34"/>
                    <a:pt x="1068" y="35"/>
                    <a:pt x="1068" y="36"/>
                  </a:cubicBezTo>
                  <a:lnTo>
                    <a:pt x="1068" y="43"/>
                  </a:lnTo>
                  <a:close/>
                  <a:moveTo>
                    <a:pt x="1075" y="31"/>
                  </a:moveTo>
                  <a:cubicBezTo>
                    <a:pt x="1075" y="26"/>
                    <a:pt x="1075" y="23"/>
                    <a:pt x="1075" y="20"/>
                  </a:cubicBezTo>
                  <a:cubicBezTo>
                    <a:pt x="1069" y="20"/>
                    <a:pt x="1069" y="20"/>
                    <a:pt x="1069" y="20"/>
                  </a:cubicBezTo>
                  <a:cubicBezTo>
                    <a:pt x="1069" y="26"/>
                    <a:pt x="1069" y="26"/>
                    <a:pt x="1069" y="26"/>
                  </a:cubicBezTo>
                  <a:cubicBezTo>
                    <a:pt x="1069" y="26"/>
                    <a:pt x="1069" y="26"/>
                    <a:pt x="1069" y="26"/>
                  </a:cubicBezTo>
                  <a:cubicBezTo>
                    <a:pt x="1067" y="23"/>
                    <a:pt x="1063" y="19"/>
                    <a:pt x="1057" y="19"/>
                  </a:cubicBezTo>
                  <a:cubicBezTo>
                    <a:pt x="1048" y="19"/>
                    <a:pt x="1039" y="27"/>
                    <a:pt x="1039" y="41"/>
                  </a:cubicBezTo>
                  <a:cubicBezTo>
                    <a:pt x="1039" y="52"/>
                    <a:pt x="1046" y="60"/>
                    <a:pt x="1056" y="60"/>
                  </a:cubicBezTo>
                  <a:cubicBezTo>
                    <a:pt x="1062" y="60"/>
                    <a:pt x="1066" y="57"/>
                    <a:pt x="1068" y="54"/>
                  </a:cubicBezTo>
                  <a:cubicBezTo>
                    <a:pt x="1068" y="54"/>
                    <a:pt x="1068" y="54"/>
                    <a:pt x="1068" y="54"/>
                  </a:cubicBezTo>
                  <a:cubicBezTo>
                    <a:pt x="1068" y="58"/>
                    <a:pt x="1068" y="58"/>
                    <a:pt x="1068" y="58"/>
                  </a:cubicBezTo>
                  <a:cubicBezTo>
                    <a:pt x="1068" y="68"/>
                    <a:pt x="1063" y="72"/>
                    <a:pt x="1056" y="72"/>
                  </a:cubicBezTo>
                  <a:cubicBezTo>
                    <a:pt x="1051" y="72"/>
                    <a:pt x="1047" y="71"/>
                    <a:pt x="1045" y="69"/>
                  </a:cubicBezTo>
                  <a:cubicBezTo>
                    <a:pt x="1043" y="75"/>
                    <a:pt x="1043" y="75"/>
                    <a:pt x="1043" y="75"/>
                  </a:cubicBezTo>
                  <a:cubicBezTo>
                    <a:pt x="1046" y="77"/>
                    <a:pt x="1051" y="78"/>
                    <a:pt x="1056" y="78"/>
                  </a:cubicBezTo>
                  <a:cubicBezTo>
                    <a:pt x="1060" y="78"/>
                    <a:pt x="1066" y="77"/>
                    <a:pt x="1069" y="73"/>
                  </a:cubicBezTo>
                  <a:cubicBezTo>
                    <a:pt x="1073" y="70"/>
                    <a:pt x="1075" y="64"/>
                    <a:pt x="1075" y="55"/>
                  </a:cubicBezTo>
                  <a:lnTo>
                    <a:pt x="1075" y="31"/>
                  </a:lnTo>
                  <a:close/>
                  <a:moveTo>
                    <a:pt x="1007" y="36"/>
                  </a:moveTo>
                  <a:cubicBezTo>
                    <a:pt x="1007" y="31"/>
                    <a:pt x="1010" y="25"/>
                    <a:pt x="1017" y="25"/>
                  </a:cubicBezTo>
                  <a:cubicBezTo>
                    <a:pt x="1025" y="25"/>
                    <a:pt x="1027" y="32"/>
                    <a:pt x="1027" y="36"/>
                  </a:cubicBezTo>
                  <a:lnTo>
                    <a:pt x="1007" y="36"/>
                  </a:lnTo>
                  <a:close/>
                  <a:moveTo>
                    <a:pt x="1033" y="42"/>
                  </a:moveTo>
                  <a:cubicBezTo>
                    <a:pt x="1034" y="41"/>
                    <a:pt x="1034" y="40"/>
                    <a:pt x="1034" y="38"/>
                  </a:cubicBezTo>
                  <a:cubicBezTo>
                    <a:pt x="1034" y="31"/>
                    <a:pt x="1030" y="19"/>
                    <a:pt x="1018" y="19"/>
                  </a:cubicBezTo>
                  <a:cubicBezTo>
                    <a:pt x="1007" y="19"/>
                    <a:pt x="1000" y="29"/>
                    <a:pt x="1000" y="41"/>
                  </a:cubicBezTo>
                  <a:cubicBezTo>
                    <a:pt x="1000" y="53"/>
                    <a:pt x="1007" y="62"/>
                    <a:pt x="1019" y="62"/>
                  </a:cubicBezTo>
                  <a:cubicBezTo>
                    <a:pt x="1025" y="62"/>
                    <a:pt x="1029" y="60"/>
                    <a:pt x="1032" y="59"/>
                  </a:cubicBezTo>
                  <a:cubicBezTo>
                    <a:pt x="1030" y="54"/>
                    <a:pt x="1030" y="54"/>
                    <a:pt x="1030" y="54"/>
                  </a:cubicBezTo>
                  <a:cubicBezTo>
                    <a:pt x="1028" y="55"/>
                    <a:pt x="1025" y="56"/>
                    <a:pt x="1020" y="56"/>
                  </a:cubicBezTo>
                  <a:cubicBezTo>
                    <a:pt x="1013" y="56"/>
                    <a:pt x="1007" y="52"/>
                    <a:pt x="1007" y="42"/>
                  </a:cubicBezTo>
                  <a:lnTo>
                    <a:pt x="1033" y="42"/>
                  </a:lnTo>
                  <a:close/>
                  <a:moveTo>
                    <a:pt x="957" y="61"/>
                  </a:moveTo>
                  <a:cubicBezTo>
                    <a:pt x="957" y="37"/>
                    <a:pt x="957" y="37"/>
                    <a:pt x="957" y="37"/>
                  </a:cubicBezTo>
                  <a:cubicBezTo>
                    <a:pt x="957" y="27"/>
                    <a:pt x="957" y="20"/>
                    <a:pt x="957" y="13"/>
                  </a:cubicBezTo>
                  <a:cubicBezTo>
                    <a:pt x="957" y="13"/>
                    <a:pt x="957" y="13"/>
                    <a:pt x="957" y="13"/>
                  </a:cubicBezTo>
                  <a:cubicBezTo>
                    <a:pt x="960" y="19"/>
                    <a:pt x="963" y="26"/>
                    <a:pt x="967" y="32"/>
                  </a:cubicBezTo>
                  <a:cubicBezTo>
                    <a:pt x="984" y="61"/>
                    <a:pt x="984" y="61"/>
                    <a:pt x="984" y="61"/>
                  </a:cubicBezTo>
                  <a:cubicBezTo>
                    <a:pt x="991" y="61"/>
                    <a:pt x="991" y="61"/>
                    <a:pt x="991" y="61"/>
                  </a:cubicBezTo>
                  <a:cubicBezTo>
                    <a:pt x="991" y="4"/>
                    <a:pt x="991" y="4"/>
                    <a:pt x="991" y="4"/>
                  </a:cubicBezTo>
                  <a:cubicBezTo>
                    <a:pt x="984" y="4"/>
                    <a:pt x="984" y="4"/>
                    <a:pt x="984" y="4"/>
                  </a:cubicBezTo>
                  <a:cubicBezTo>
                    <a:pt x="984" y="28"/>
                    <a:pt x="984" y="28"/>
                    <a:pt x="984" y="28"/>
                  </a:cubicBezTo>
                  <a:cubicBezTo>
                    <a:pt x="984" y="37"/>
                    <a:pt x="985" y="43"/>
                    <a:pt x="985" y="51"/>
                  </a:cubicBezTo>
                  <a:cubicBezTo>
                    <a:pt x="985" y="51"/>
                    <a:pt x="985" y="51"/>
                    <a:pt x="985" y="51"/>
                  </a:cubicBezTo>
                  <a:cubicBezTo>
                    <a:pt x="983" y="45"/>
                    <a:pt x="979" y="39"/>
                    <a:pt x="976" y="33"/>
                  </a:cubicBezTo>
                  <a:cubicBezTo>
                    <a:pt x="959" y="4"/>
                    <a:pt x="959" y="4"/>
                    <a:pt x="959" y="4"/>
                  </a:cubicBezTo>
                  <a:cubicBezTo>
                    <a:pt x="951" y="4"/>
                    <a:pt x="951" y="4"/>
                    <a:pt x="951" y="4"/>
                  </a:cubicBezTo>
                  <a:cubicBezTo>
                    <a:pt x="951" y="61"/>
                    <a:pt x="951" y="61"/>
                    <a:pt x="951" y="61"/>
                  </a:cubicBezTo>
                  <a:lnTo>
                    <a:pt x="957" y="61"/>
                  </a:lnTo>
                  <a:close/>
                  <a:moveTo>
                    <a:pt x="898" y="36"/>
                  </a:moveTo>
                  <a:cubicBezTo>
                    <a:pt x="899" y="31"/>
                    <a:pt x="902" y="25"/>
                    <a:pt x="909" y="25"/>
                  </a:cubicBezTo>
                  <a:cubicBezTo>
                    <a:pt x="917" y="25"/>
                    <a:pt x="919" y="32"/>
                    <a:pt x="919" y="36"/>
                  </a:cubicBezTo>
                  <a:lnTo>
                    <a:pt x="898" y="36"/>
                  </a:lnTo>
                  <a:close/>
                  <a:moveTo>
                    <a:pt x="925" y="42"/>
                  </a:moveTo>
                  <a:cubicBezTo>
                    <a:pt x="925" y="41"/>
                    <a:pt x="925" y="40"/>
                    <a:pt x="925" y="38"/>
                  </a:cubicBezTo>
                  <a:cubicBezTo>
                    <a:pt x="925" y="31"/>
                    <a:pt x="922" y="19"/>
                    <a:pt x="910" y="19"/>
                  </a:cubicBezTo>
                  <a:cubicBezTo>
                    <a:pt x="898" y="19"/>
                    <a:pt x="892" y="29"/>
                    <a:pt x="892" y="41"/>
                  </a:cubicBezTo>
                  <a:cubicBezTo>
                    <a:pt x="892" y="53"/>
                    <a:pt x="899" y="62"/>
                    <a:pt x="910" y="62"/>
                  </a:cubicBezTo>
                  <a:cubicBezTo>
                    <a:pt x="917" y="62"/>
                    <a:pt x="921" y="60"/>
                    <a:pt x="923" y="59"/>
                  </a:cubicBezTo>
                  <a:cubicBezTo>
                    <a:pt x="922" y="54"/>
                    <a:pt x="922" y="54"/>
                    <a:pt x="922" y="54"/>
                  </a:cubicBezTo>
                  <a:cubicBezTo>
                    <a:pt x="919" y="55"/>
                    <a:pt x="916" y="56"/>
                    <a:pt x="911" y="56"/>
                  </a:cubicBezTo>
                  <a:cubicBezTo>
                    <a:pt x="904" y="56"/>
                    <a:pt x="898" y="52"/>
                    <a:pt x="898" y="42"/>
                  </a:cubicBezTo>
                  <a:lnTo>
                    <a:pt x="925" y="42"/>
                  </a:lnTo>
                  <a:close/>
                  <a:moveTo>
                    <a:pt x="851" y="61"/>
                  </a:moveTo>
                  <a:cubicBezTo>
                    <a:pt x="858" y="61"/>
                    <a:pt x="858" y="61"/>
                    <a:pt x="858" y="61"/>
                  </a:cubicBezTo>
                  <a:cubicBezTo>
                    <a:pt x="858" y="36"/>
                    <a:pt x="858" y="36"/>
                    <a:pt x="858" y="36"/>
                  </a:cubicBezTo>
                  <a:cubicBezTo>
                    <a:pt x="858" y="35"/>
                    <a:pt x="858" y="34"/>
                    <a:pt x="858" y="33"/>
                  </a:cubicBezTo>
                  <a:cubicBezTo>
                    <a:pt x="859" y="29"/>
                    <a:pt x="863" y="25"/>
                    <a:pt x="867" y="25"/>
                  </a:cubicBezTo>
                  <a:cubicBezTo>
                    <a:pt x="874" y="25"/>
                    <a:pt x="876" y="31"/>
                    <a:pt x="876" y="37"/>
                  </a:cubicBezTo>
                  <a:cubicBezTo>
                    <a:pt x="876" y="61"/>
                    <a:pt x="876" y="61"/>
                    <a:pt x="876" y="61"/>
                  </a:cubicBezTo>
                  <a:cubicBezTo>
                    <a:pt x="883" y="61"/>
                    <a:pt x="883" y="61"/>
                    <a:pt x="883" y="61"/>
                  </a:cubicBezTo>
                  <a:cubicBezTo>
                    <a:pt x="883" y="37"/>
                    <a:pt x="883" y="37"/>
                    <a:pt x="883" y="37"/>
                  </a:cubicBezTo>
                  <a:cubicBezTo>
                    <a:pt x="883" y="23"/>
                    <a:pt x="875" y="19"/>
                    <a:pt x="870" y="19"/>
                  </a:cubicBezTo>
                  <a:cubicBezTo>
                    <a:pt x="867" y="19"/>
                    <a:pt x="865" y="20"/>
                    <a:pt x="863" y="21"/>
                  </a:cubicBezTo>
                  <a:cubicBezTo>
                    <a:pt x="861" y="23"/>
                    <a:pt x="859" y="24"/>
                    <a:pt x="858" y="27"/>
                  </a:cubicBezTo>
                  <a:cubicBezTo>
                    <a:pt x="858" y="27"/>
                    <a:pt x="858" y="27"/>
                    <a:pt x="858" y="27"/>
                  </a:cubicBezTo>
                  <a:cubicBezTo>
                    <a:pt x="858" y="1"/>
                    <a:pt x="858" y="1"/>
                    <a:pt x="858" y="1"/>
                  </a:cubicBezTo>
                  <a:cubicBezTo>
                    <a:pt x="851" y="1"/>
                    <a:pt x="851" y="1"/>
                    <a:pt x="851" y="1"/>
                  </a:cubicBezTo>
                  <a:lnTo>
                    <a:pt x="851" y="61"/>
                  </a:lnTo>
                  <a:close/>
                  <a:moveTo>
                    <a:pt x="826" y="13"/>
                  </a:moveTo>
                  <a:cubicBezTo>
                    <a:pt x="826" y="20"/>
                    <a:pt x="826" y="20"/>
                    <a:pt x="826" y="20"/>
                  </a:cubicBezTo>
                  <a:cubicBezTo>
                    <a:pt x="820" y="20"/>
                    <a:pt x="820" y="20"/>
                    <a:pt x="820" y="20"/>
                  </a:cubicBezTo>
                  <a:cubicBezTo>
                    <a:pt x="820" y="26"/>
                    <a:pt x="820" y="26"/>
                    <a:pt x="820" y="26"/>
                  </a:cubicBezTo>
                  <a:cubicBezTo>
                    <a:pt x="826" y="26"/>
                    <a:pt x="826" y="26"/>
                    <a:pt x="826" y="26"/>
                  </a:cubicBezTo>
                  <a:cubicBezTo>
                    <a:pt x="826" y="48"/>
                    <a:pt x="826" y="48"/>
                    <a:pt x="826" y="48"/>
                  </a:cubicBezTo>
                  <a:cubicBezTo>
                    <a:pt x="826" y="53"/>
                    <a:pt x="827" y="56"/>
                    <a:pt x="829" y="58"/>
                  </a:cubicBezTo>
                  <a:cubicBezTo>
                    <a:pt x="830" y="60"/>
                    <a:pt x="833" y="62"/>
                    <a:pt x="836" y="62"/>
                  </a:cubicBezTo>
                  <a:cubicBezTo>
                    <a:pt x="839" y="62"/>
                    <a:pt x="841" y="61"/>
                    <a:pt x="842" y="61"/>
                  </a:cubicBezTo>
                  <a:cubicBezTo>
                    <a:pt x="842" y="55"/>
                    <a:pt x="842" y="55"/>
                    <a:pt x="842" y="55"/>
                  </a:cubicBezTo>
                  <a:cubicBezTo>
                    <a:pt x="841" y="55"/>
                    <a:pt x="840" y="55"/>
                    <a:pt x="838" y="55"/>
                  </a:cubicBezTo>
                  <a:cubicBezTo>
                    <a:pt x="834" y="55"/>
                    <a:pt x="833" y="53"/>
                    <a:pt x="833" y="48"/>
                  </a:cubicBezTo>
                  <a:cubicBezTo>
                    <a:pt x="833" y="26"/>
                    <a:pt x="833" y="26"/>
                    <a:pt x="833" y="26"/>
                  </a:cubicBezTo>
                  <a:cubicBezTo>
                    <a:pt x="843" y="26"/>
                    <a:pt x="843" y="26"/>
                    <a:pt x="843" y="26"/>
                  </a:cubicBezTo>
                  <a:cubicBezTo>
                    <a:pt x="843" y="20"/>
                    <a:pt x="843" y="20"/>
                    <a:pt x="843" y="20"/>
                  </a:cubicBezTo>
                  <a:cubicBezTo>
                    <a:pt x="833" y="20"/>
                    <a:pt x="833" y="20"/>
                    <a:pt x="833" y="20"/>
                  </a:cubicBezTo>
                  <a:cubicBezTo>
                    <a:pt x="833" y="10"/>
                    <a:pt x="833" y="10"/>
                    <a:pt x="833" y="10"/>
                  </a:cubicBezTo>
                  <a:lnTo>
                    <a:pt x="826" y="13"/>
                  </a:lnTo>
                  <a:close/>
                  <a:moveTo>
                    <a:pt x="792" y="61"/>
                  </a:moveTo>
                  <a:cubicBezTo>
                    <a:pt x="792" y="26"/>
                    <a:pt x="792" y="26"/>
                    <a:pt x="792" y="26"/>
                  </a:cubicBezTo>
                  <a:cubicBezTo>
                    <a:pt x="802" y="26"/>
                    <a:pt x="802" y="26"/>
                    <a:pt x="802" y="26"/>
                  </a:cubicBezTo>
                  <a:cubicBezTo>
                    <a:pt x="802" y="20"/>
                    <a:pt x="802" y="20"/>
                    <a:pt x="802" y="20"/>
                  </a:cubicBezTo>
                  <a:cubicBezTo>
                    <a:pt x="792" y="20"/>
                    <a:pt x="792" y="20"/>
                    <a:pt x="792" y="20"/>
                  </a:cubicBezTo>
                  <a:cubicBezTo>
                    <a:pt x="792" y="18"/>
                    <a:pt x="792" y="18"/>
                    <a:pt x="792" y="18"/>
                  </a:cubicBezTo>
                  <a:cubicBezTo>
                    <a:pt x="792" y="12"/>
                    <a:pt x="794" y="6"/>
                    <a:pt x="800" y="6"/>
                  </a:cubicBezTo>
                  <a:cubicBezTo>
                    <a:pt x="802" y="6"/>
                    <a:pt x="803" y="7"/>
                    <a:pt x="804" y="7"/>
                  </a:cubicBezTo>
                  <a:cubicBezTo>
                    <a:pt x="805" y="1"/>
                    <a:pt x="805" y="1"/>
                    <a:pt x="805" y="1"/>
                  </a:cubicBezTo>
                  <a:cubicBezTo>
                    <a:pt x="804" y="1"/>
                    <a:pt x="802" y="0"/>
                    <a:pt x="799" y="0"/>
                  </a:cubicBezTo>
                  <a:cubicBezTo>
                    <a:pt x="796" y="0"/>
                    <a:pt x="792" y="1"/>
                    <a:pt x="790" y="4"/>
                  </a:cubicBezTo>
                  <a:cubicBezTo>
                    <a:pt x="787" y="7"/>
                    <a:pt x="785" y="12"/>
                    <a:pt x="785" y="18"/>
                  </a:cubicBezTo>
                  <a:cubicBezTo>
                    <a:pt x="785" y="20"/>
                    <a:pt x="785" y="20"/>
                    <a:pt x="785" y="20"/>
                  </a:cubicBezTo>
                  <a:cubicBezTo>
                    <a:pt x="780" y="20"/>
                    <a:pt x="780" y="20"/>
                    <a:pt x="780" y="20"/>
                  </a:cubicBezTo>
                  <a:cubicBezTo>
                    <a:pt x="780" y="26"/>
                    <a:pt x="780" y="26"/>
                    <a:pt x="780" y="26"/>
                  </a:cubicBezTo>
                  <a:cubicBezTo>
                    <a:pt x="785" y="26"/>
                    <a:pt x="785" y="26"/>
                    <a:pt x="785" y="26"/>
                  </a:cubicBezTo>
                  <a:cubicBezTo>
                    <a:pt x="785" y="61"/>
                    <a:pt x="785" y="61"/>
                    <a:pt x="785" y="61"/>
                  </a:cubicBezTo>
                  <a:lnTo>
                    <a:pt x="792" y="61"/>
                  </a:lnTo>
                  <a:close/>
                  <a:moveTo>
                    <a:pt x="757" y="25"/>
                  </a:moveTo>
                  <a:cubicBezTo>
                    <a:pt x="766" y="25"/>
                    <a:pt x="769" y="33"/>
                    <a:pt x="769" y="40"/>
                  </a:cubicBezTo>
                  <a:cubicBezTo>
                    <a:pt x="769" y="49"/>
                    <a:pt x="764" y="56"/>
                    <a:pt x="757" y="56"/>
                  </a:cubicBezTo>
                  <a:cubicBezTo>
                    <a:pt x="750" y="56"/>
                    <a:pt x="746" y="49"/>
                    <a:pt x="746" y="40"/>
                  </a:cubicBezTo>
                  <a:cubicBezTo>
                    <a:pt x="746" y="33"/>
                    <a:pt x="749" y="25"/>
                    <a:pt x="757" y="25"/>
                  </a:cubicBezTo>
                  <a:moveTo>
                    <a:pt x="758" y="19"/>
                  </a:moveTo>
                  <a:cubicBezTo>
                    <a:pt x="747" y="19"/>
                    <a:pt x="739" y="27"/>
                    <a:pt x="739" y="41"/>
                  </a:cubicBezTo>
                  <a:cubicBezTo>
                    <a:pt x="739" y="54"/>
                    <a:pt x="747" y="62"/>
                    <a:pt x="757" y="62"/>
                  </a:cubicBezTo>
                  <a:cubicBezTo>
                    <a:pt x="766" y="62"/>
                    <a:pt x="776" y="55"/>
                    <a:pt x="776" y="40"/>
                  </a:cubicBezTo>
                  <a:cubicBezTo>
                    <a:pt x="776" y="28"/>
                    <a:pt x="769" y="19"/>
                    <a:pt x="758" y="19"/>
                  </a:cubicBezTo>
                  <a:moveTo>
                    <a:pt x="682" y="20"/>
                  </a:moveTo>
                  <a:cubicBezTo>
                    <a:pt x="696" y="57"/>
                    <a:pt x="696" y="57"/>
                    <a:pt x="696" y="57"/>
                  </a:cubicBezTo>
                  <a:cubicBezTo>
                    <a:pt x="697" y="58"/>
                    <a:pt x="697" y="59"/>
                    <a:pt x="697" y="59"/>
                  </a:cubicBezTo>
                  <a:cubicBezTo>
                    <a:pt x="697" y="60"/>
                    <a:pt x="697" y="60"/>
                    <a:pt x="696" y="61"/>
                  </a:cubicBezTo>
                  <a:cubicBezTo>
                    <a:pt x="695" y="65"/>
                    <a:pt x="692" y="68"/>
                    <a:pt x="691" y="69"/>
                  </a:cubicBezTo>
                  <a:cubicBezTo>
                    <a:pt x="689" y="71"/>
                    <a:pt x="686" y="72"/>
                    <a:pt x="685" y="73"/>
                  </a:cubicBezTo>
                  <a:cubicBezTo>
                    <a:pt x="686" y="79"/>
                    <a:pt x="686" y="79"/>
                    <a:pt x="686" y="79"/>
                  </a:cubicBezTo>
                  <a:cubicBezTo>
                    <a:pt x="688" y="79"/>
                    <a:pt x="691" y="77"/>
                    <a:pt x="695" y="74"/>
                  </a:cubicBezTo>
                  <a:cubicBezTo>
                    <a:pt x="700" y="70"/>
                    <a:pt x="703" y="63"/>
                    <a:pt x="708" y="49"/>
                  </a:cubicBezTo>
                  <a:cubicBezTo>
                    <a:pt x="718" y="20"/>
                    <a:pt x="718" y="20"/>
                    <a:pt x="718" y="20"/>
                  </a:cubicBezTo>
                  <a:cubicBezTo>
                    <a:pt x="711" y="20"/>
                    <a:pt x="711" y="20"/>
                    <a:pt x="711" y="20"/>
                  </a:cubicBezTo>
                  <a:cubicBezTo>
                    <a:pt x="703" y="44"/>
                    <a:pt x="703" y="44"/>
                    <a:pt x="703" y="44"/>
                  </a:cubicBezTo>
                  <a:cubicBezTo>
                    <a:pt x="702" y="47"/>
                    <a:pt x="702" y="50"/>
                    <a:pt x="701" y="52"/>
                  </a:cubicBezTo>
                  <a:cubicBezTo>
                    <a:pt x="701" y="52"/>
                    <a:pt x="701" y="52"/>
                    <a:pt x="701" y="52"/>
                  </a:cubicBezTo>
                  <a:cubicBezTo>
                    <a:pt x="700" y="50"/>
                    <a:pt x="699" y="47"/>
                    <a:pt x="698" y="44"/>
                  </a:cubicBezTo>
                  <a:cubicBezTo>
                    <a:pt x="690" y="20"/>
                    <a:pt x="690" y="20"/>
                    <a:pt x="690" y="20"/>
                  </a:cubicBezTo>
                  <a:lnTo>
                    <a:pt x="682" y="20"/>
                  </a:lnTo>
                  <a:close/>
                  <a:moveTo>
                    <a:pt x="662" y="13"/>
                  </a:moveTo>
                  <a:cubicBezTo>
                    <a:pt x="662" y="20"/>
                    <a:pt x="662" y="20"/>
                    <a:pt x="662" y="20"/>
                  </a:cubicBezTo>
                  <a:cubicBezTo>
                    <a:pt x="656" y="20"/>
                    <a:pt x="656" y="20"/>
                    <a:pt x="656" y="20"/>
                  </a:cubicBezTo>
                  <a:cubicBezTo>
                    <a:pt x="656" y="26"/>
                    <a:pt x="656" y="26"/>
                    <a:pt x="656" y="26"/>
                  </a:cubicBezTo>
                  <a:cubicBezTo>
                    <a:pt x="662" y="26"/>
                    <a:pt x="662" y="26"/>
                    <a:pt x="662" y="26"/>
                  </a:cubicBezTo>
                  <a:cubicBezTo>
                    <a:pt x="662" y="48"/>
                    <a:pt x="662" y="48"/>
                    <a:pt x="662" y="48"/>
                  </a:cubicBezTo>
                  <a:cubicBezTo>
                    <a:pt x="662" y="53"/>
                    <a:pt x="663" y="56"/>
                    <a:pt x="665" y="58"/>
                  </a:cubicBezTo>
                  <a:cubicBezTo>
                    <a:pt x="667" y="60"/>
                    <a:pt x="669" y="62"/>
                    <a:pt x="672" y="62"/>
                  </a:cubicBezTo>
                  <a:cubicBezTo>
                    <a:pt x="675" y="62"/>
                    <a:pt x="677" y="61"/>
                    <a:pt x="679" y="61"/>
                  </a:cubicBezTo>
                  <a:cubicBezTo>
                    <a:pt x="678" y="55"/>
                    <a:pt x="678" y="55"/>
                    <a:pt x="678" y="55"/>
                  </a:cubicBezTo>
                  <a:cubicBezTo>
                    <a:pt x="677" y="55"/>
                    <a:pt x="676" y="55"/>
                    <a:pt x="674" y="55"/>
                  </a:cubicBezTo>
                  <a:cubicBezTo>
                    <a:pt x="670" y="55"/>
                    <a:pt x="669" y="53"/>
                    <a:pt x="669" y="48"/>
                  </a:cubicBezTo>
                  <a:cubicBezTo>
                    <a:pt x="669" y="26"/>
                    <a:pt x="669" y="26"/>
                    <a:pt x="669" y="26"/>
                  </a:cubicBezTo>
                  <a:cubicBezTo>
                    <a:pt x="679" y="26"/>
                    <a:pt x="679" y="26"/>
                    <a:pt x="679" y="26"/>
                  </a:cubicBezTo>
                  <a:cubicBezTo>
                    <a:pt x="679" y="20"/>
                    <a:pt x="679" y="20"/>
                    <a:pt x="679" y="20"/>
                  </a:cubicBezTo>
                  <a:cubicBezTo>
                    <a:pt x="669" y="20"/>
                    <a:pt x="669" y="20"/>
                    <a:pt x="669" y="20"/>
                  </a:cubicBezTo>
                  <a:cubicBezTo>
                    <a:pt x="669" y="10"/>
                    <a:pt x="669" y="10"/>
                    <a:pt x="669" y="10"/>
                  </a:cubicBezTo>
                  <a:lnTo>
                    <a:pt x="662" y="13"/>
                  </a:lnTo>
                  <a:close/>
                  <a:moveTo>
                    <a:pt x="646" y="4"/>
                  </a:moveTo>
                  <a:cubicBezTo>
                    <a:pt x="643" y="4"/>
                    <a:pt x="641" y="6"/>
                    <a:pt x="641" y="9"/>
                  </a:cubicBezTo>
                  <a:cubicBezTo>
                    <a:pt x="641" y="11"/>
                    <a:pt x="643" y="13"/>
                    <a:pt x="645" y="13"/>
                  </a:cubicBezTo>
                  <a:cubicBezTo>
                    <a:pt x="648" y="13"/>
                    <a:pt x="650" y="11"/>
                    <a:pt x="650" y="9"/>
                  </a:cubicBezTo>
                  <a:cubicBezTo>
                    <a:pt x="650" y="6"/>
                    <a:pt x="648" y="4"/>
                    <a:pt x="646" y="4"/>
                  </a:cubicBezTo>
                  <a:moveTo>
                    <a:pt x="649" y="20"/>
                  </a:moveTo>
                  <a:cubicBezTo>
                    <a:pt x="642" y="20"/>
                    <a:pt x="642" y="20"/>
                    <a:pt x="642" y="20"/>
                  </a:cubicBezTo>
                  <a:cubicBezTo>
                    <a:pt x="642" y="61"/>
                    <a:pt x="642" y="61"/>
                    <a:pt x="642" y="61"/>
                  </a:cubicBezTo>
                  <a:cubicBezTo>
                    <a:pt x="649" y="61"/>
                    <a:pt x="649" y="61"/>
                    <a:pt x="649" y="61"/>
                  </a:cubicBezTo>
                  <a:lnTo>
                    <a:pt x="649" y="20"/>
                  </a:lnTo>
                  <a:close/>
                  <a:moveTo>
                    <a:pt x="608" y="59"/>
                  </a:moveTo>
                  <a:cubicBezTo>
                    <a:pt x="611" y="60"/>
                    <a:pt x="615" y="62"/>
                    <a:pt x="619" y="62"/>
                  </a:cubicBezTo>
                  <a:cubicBezTo>
                    <a:pt x="628" y="62"/>
                    <a:pt x="633" y="57"/>
                    <a:pt x="633" y="49"/>
                  </a:cubicBezTo>
                  <a:cubicBezTo>
                    <a:pt x="633" y="43"/>
                    <a:pt x="630" y="40"/>
                    <a:pt x="623" y="37"/>
                  </a:cubicBezTo>
                  <a:cubicBezTo>
                    <a:pt x="618" y="35"/>
                    <a:pt x="616" y="34"/>
                    <a:pt x="616" y="30"/>
                  </a:cubicBezTo>
                  <a:cubicBezTo>
                    <a:pt x="616" y="27"/>
                    <a:pt x="618" y="25"/>
                    <a:pt x="622" y="25"/>
                  </a:cubicBezTo>
                  <a:cubicBezTo>
                    <a:pt x="626" y="25"/>
                    <a:pt x="629" y="26"/>
                    <a:pt x="630" y="27"/>
                  </a:cubicBezTo>
                  <a:cubicBezTo>
                    <a:pt x="632" y="22"/>
                    <a:pt x="632" y="22"/>
                    <a:pt x="632" y="22"/>
                  </a:cubicBezTo>
                  <a:cubicBezTo>
                    <a:pt x="630" y="20"/>
                    <a:pt x="626" y="19"/>
                    <a:pt x="622" y="19"/>
                  </a:cubicBezTo>
                  <a:cubicBezTo>
                    <a:pt x="614" y="19"/>
                    <a:pt x="609" y="25"/>
                    <a:pt x="609" y="31"/>
                  </a:cubicBezTo>
                  <a:cubicBezTo>
                    <a:pt x="609" y="36"/>
                    <a:pt x="612" y="40"/>
                    <a:pt x="619" y="43"/>
                  </a:cubicBezTo>
                  <a:cubicBezTo>
                    <a:pt x="624" y="45"/>
                    <a:pt x="626" y="46"/>
                    <a:pt x="626" y="50"/>
                  </a:cubicBezTo>
                  <a:cubicBezTo>
                    <a:pt x="626" y="53"/>
                    <a:pt x="624" y="56"/>
                    <a:pt x="619" y="56"/>
                  </a:cubicBezTo>
                  <a:cubicBezTo>
                    <a:pt x="616" y="56"/>
                    <a:pt x="612" y="55"/>
                    <a:pt x="610" y="53"/>
                  </a:cubicBezTo>
                  <a:lnTo>
                    <a:pt x="608" y="59"/>
                  </a:lnTo>
                  <a:close/>
                  <a:moveTo>
                    <a:pt x="585" y="61"/>
                  </a:moveTo>
                  <a:cubicBezTo>
                    <a:pt x="592" y="61"/>
                    <a:pt x="592" y="61"/>
                    <a:pt x="592" y="61"/>
                  </a:cubicBezTo>
                  <a:cubicBezTo>
                    <a:pt x="592" y="39"/>
                    <a:pt x="592" y="39"/>
                    <a:pt x="592" y="39"/>
                  </a:cubicBezTo>
                  <a:cubicBezTo>
                    <a:pt x="592" y="38"/>
                    <a:pt x="592" y="37"/>
                    <a:pt x="592" y="36"/>
                  </a:cubicBezTo>
                  <a:cubicBezTo>
                    <a:pt x="593" y="30"/>
                    <a:pt x="597" y="26"/>
                    <a:pt x="602" y="26"/>
                  </a:cubicBezTo>
                  <a:cubicBezTo>
                    <a:pt x="602" y="26"/>
                    <a:pt x="603" y="26"/>
                    <a:pt x="604" y="26"/>
                  </a:cubicBezTo>
                  <a:cubicBezTo>
                    <a:pt x="604" y="19"/>
                    <a:pt x="604" y="19"/>
                    <a:pt x="604" y="19"/>
                  </a:cubicBezTo>
                  <a:cubicBezTo>
                    <a:pt x="603" y="19"/>
                    <a:pt x="603" y="19"/>
                    <a:pt x="602" y="19"/>
                  </a:cubicBezTo>
                  <a:cubicBezTo>
                    <a:pt x="597" y="19"/>
                    <a:pt x="593" y="23"/>
                    <a:pt x="591" y="28"/>
                  </a:cubicBezTo>
                  <a:cubicBezTo>
                    <a:pt x="591" y="28"/>
                    <a:pt x="591" y="28"/>
                    <a:pt x="591" y="28"/>
                  </a:cubicBezTo>
                  <a:cubicBezTo>
                    <a:pt x="591" y="20"/>
                    <a:pt x="591" y="20"/>
                    <a:pt x="591" y="20"/>
                  </a:cubicBezTo>
                  <a:cubicBezTo>
                    <a:pt x="585" y="20"/>
                    <a:pt x="585" y="20"/>
                    <a:pt x="585" y="20"/>
                  </a:cubicBezTo>
                  <a:cubicBezTo>
                    <a:pt x="585" y="24"/>
                    <a:pt x="585" y="28"/>
                    <a:pt x="585" y="33"/>
                  </a:cubicBezTo>
                  <a:lnTo>
                    <a:pt x="585" y="61"/>
                  </a:lnTo>
                  <a:close/>
                  <a:moveTo>
                    <a:pt x="549" y="36"/>
                  </a:moveTo>
                  <a:cubicBezTo>
                    <a:pt x="550" y="31"/>
                    <a:pt x="553" y="25"/>
                    <a:pt x="560" y="25"/>
                  </a:cubicBezTo>
                  <a:cubicBezTo>
                    <a:pt x="568" y="25"/>
                    <a:pt x="570" y="32"/>
                    <a:pt x="570" y="36"/>
                  </a:cubicBezTo>
                  <a:lnTo>
                    <a:pt x="549" y="36"/>
                  </a:lnTo>
                  <a:close/>
                  <a:moveTo>
                    <a:pt x="576" y="42"/>
                  </a:moveTo>
                  <a:cubicBezTo>
                    <a:pt x="576" y="41"/>
                    <a:pt x="576" y="40"/>
                    <a:pt x="576" y="38"/>
                  </a:cubicBezTo>
                  <a:cubicBezTo>
                    <a:pt x="576" y="31"/>
                    <a:pt x="573" y="19"/>
                    <a:pt x="561" y="19"/>
                  </a:cubicBezTo>
                  <a:cubicBezTo>
                    <a:pt x="549" y="19"/>
                    <a:pt x="543" y="29"/>
                    <a:pt x="543" y="41"/>
                  </a:cubicBezTo>
                  <a:cubicBezTo>
                    <a:pt x="543" y="53"/>
                    <a:pt x="550" y="62"/>
                    <a:pt x="561" y="62"/>
                  </a:cubicBezTo>
                  <a:cubicBezTo>
                    <a:pt x="568" y="62"/>
                    <a:pt x="572" y="60"/>
                    <a:pt x="574" y="59"/>
                  </a:cubicBezTo>
                  <a:cubicBezTo>
                    <a:pt x="573" y="54"/>
                    <a:pt x="573" y="54"/>
                    <a:pt x="573" y="54"/>
                  </a:cubicBezTo>
                  <a:cubicBezTo>
                    <a:pt x="570" y="55"/>
                    <a:pt x="567" y="56"/>
                    <a:pt x="562" y="56"/>
                  </a:cubicBezTo>
                  <a:cubicBezTo>
                    <a:pt x="555" y="56"/>
                    <a:pt x="549" y="52"/>
                    <a:pt x="549" y="42"/>
                  </a:cubicBezTo>
                  <a:lnTo>
                    <a:pt x="576" y="42"/>
                  </a:lnTo>
                  <a:close/>
                  <a:moveTo>
                    <a:pt x="504" y="20"/>
                  </a:moveTo>
                  <a:cubicBezTo>
                    <a:pt x="518" y="61"/>
                    <a:pt x="518" y="61"/>
                    <a:pt x="518" y="61"/>
                  </a:cubicBezTo>
                  <a:cubicBezTo>
                    <a:pt x="525" y="61"/>
                    <a:pt x="525" y="61"/>
                    <a:pt x="525" y="61"/>
                  </a:cubicBezTo>
                  <a:cubicBezTo>
                    <a:pt x="540" y="20"/>
                    <a:pt x="540" y="20"/>
                    <a:pt x="540" y="20"/>
                  </a:cubicBezTo>
                  <a:cubicBezTo>
                    <a:pt x="532" y="20"/>
                    <a:pt x="532" y="20"/>
                    <a:pt x="532" y="20"/>
                  </a:cubicBezTo>
                  <a:cubicBezTo>
                    <a:pt x="525" y="43"/>
                    <a:pt x="525" y="43"/>
                    <a:pt x="525" y="43"/>
                  </a:cubicBezTo>
                  <a:cubicBezTo>
                    <a:pt x="524" y="47"/>
                    <a:pt x="523" y="50"/>
                    <a:pt x="522" y="53"/>
                  </a:cubicBezTo>
                  <a:cubicBezTo>
                    <a:pt x="522" y="53"/>
                    <a:pt x="522" y="53"/>
                    <a:pt x="522" y="53"/>
                  </a:cubicBezTo>
                  <a:cubicBezTo>
                    <a:pt x="521" y="50"/>
                    <a:pt x="520" y="47"/>
                    <a:pt x="518" y="43"/>
                  </a:cubicBezTo>
                  <a:cubicBezTo>
                    <a:pt x="511" y="20"/>
                    <a:pt x="511" y="20"/>
                    <a:pt x="511" y="20"/>
                  </a:cubicBezTo>
                  <a:lnTo>
                    <a:pt x="504" y="20"/>
                  </a:lnTo>
                  <a:close/>
                  <a:moveTo>
                    <a:pt x="493" y="4"/>
                  </a:moveTo>
                  <a:cubicBezTo>
                    <a:pt x="491" y="4"/>
                    <a:pt x="489" y="6"/>
                    <a:pt x="489" y="9"/>
                  </a:cubicBezTo>
                  <a:cubicBezTo>
                    <a:pt x="489" y="11"/>
                    <a:pt x="491" y="13"/>
                    <a:pt x="493" y="13"/>
                  </a:cubicBezTo>
                  <a:cubicBezTo>
                    <a:pt x="496" y="13"/>
                    <a:pt x="498" y="11"/>
                    <a:pt x="498" y="9"/>
                  </a:cubicBezTo>
                  <a:cubicBezTo>
                    <a:pt x="498" y="6"/>
                    <a:pt x="496" y="4"/>
                    <a:pt x="493" y="4"/>
                  </a:cubicBezTo>
                  <a:moveTo>
                    <a:pt x="497" y="20"/>
                  </a:moveTo>
                  <a:cubicBezTo>
                    <a:pt x="490" y="20"/>
                    <a:pt x="490" y="20"/>
                    <a:pt x="490" y="20"/>
                  </a:cubicBezTo>
                  <a:cubicBezTo>
                    <a:pt x="490" y="61"/>
                    <a:pt x="490" y="61"/>
                    <a:pt x="490" y="61"/>
                  </a:cubicBezTo>
                  <a:cubicBezTo>
                    <a:pt x="497" y="61"/>
                    <a:pt x="497" y="61"/>
                    <a:pt x="497" y="61"/>
                  </a:cubicBezTo>
                  <a:lnTo>
                    <a:pt x="497" y="20"/>
                  </a:lnTo>
                  <a:close/>
                  <a:moveTo>
                    <a:pt x="446" y="61"/>
                  </a:moveTo>
                  <a:cubicBezTo>
                    <a:pt x="453" y="61"/>
                    <a:pt x="453" y="61"/>
                    <a:pt x="453" y="61"/>
                  </a:cubicBezTo>
                  <a:cubicBezTo>
                    <a:pt x="453" y="36"/>
                    <a:pt x="453" y="36"/>
                    <a:pt x="453" y="36"/>
                  </a:cubicBezTo>
                  <a:cubicBezTo>
                    <a:pt x="453" y="35"/>
                    <a:pt x="453" y="34"/>
                    <a:pt x="453" y="33"/>
                  </a:cubicBezTo>
                  <a:cubicBezTo>
                    <a:pt x="455" y="29"/>
                    <a:pt x="458" y="25"/>
                    <a:pt x="463" y="25"/>
                  </a:cubicBezTo>
                  <a:cubicBezTo>
                    <a:pt x="469" y="25"/>
                    <a:pt x="472" y="31"/>
                    <a:pt x="472" y="37"/>
                  </a:cubicBezTo>
                  <a:cubicBezTo>
                    <a:pt x="472" y="61"/>
                    <a:pt x="472" y="61"/>
                    <a:pt x="472" y="61"/>
                  </a:cubicBezTo>
                  <a:cubicBezTo>
                    <a:pt x="479" y="61"/>
                    <a:pt x="479" y="61"/>
                    <a:pt x="479" y="61"/>
                  </a:cubicBezTo>
                  <a:cubicBezTo>
                    <a:pt x="479" y="37"/>
                    <a:pt x="479" y="37"/>
                    <a:pt x="479" y="37"/>
                  </a:cubicBezTo>
                  <a:cubicBezTo>
                    <a:pt x="479" y="23"/>
                    <a:pt x="470" y="19"/>
                    <a:pt x="465" y="19"/>
                  </a:cubicBezTo>
                  <a:cubicBezTo>
                    <a:pt x="459" y="19"/>
                    <a:pt x="454" y="23"/>
                    <a:pt x="452" y="27"/>
                  </a:cubicBezTo>
                  <a:cubicBezTo>
                    <a:pt x="452" y="27"/>
                    <a:pt x="452" y="27"/>
                    <a:pt x="452" y="27"/>
                  </a:cubicBezTo>
                  <a:cubicBezTo>
                    <a:pt x="452" y="20"/>
                    <a:pt x="452" y="20"/>
                    <a:pt x="452" y="20"/>
                  </a:cubicBezTo>
                  <a:cubicBezTo>
                    <a:pt x="446" y="20"/>
                    <a:pt x="446" y="20"/>
                    <a:pt x="446" y="20"/>
                  </a:cubicBezTo>
                  <a:cubicBezTo>
                    <a:pt x="446" y="23"/>
                    <a:pt x="446" y="27"/>
                    <a:pt x="446" y="31"/>
                  </a:cubicBezTo>
                  <a:lnTo>
                    <a:pt x="446" y="61"/>
                  </a:lnTo>
                  <a:close/>
                  <a:moveTo>
                    <a:pt x="395" y="4"/>
                  </a:moveTo>
                  <a:cubicBezTo>
                    <a:pt x="395" y="37"/>
                    <a:pt x="395" y="37"/>
                    <a:pt x="395" y="37"/>
                  </a:cubicBezTo>
                  <a:cubicBezTo>
                    <a:pt x="395" y="55"/>
                    <a:pt x="403" y="62"/>
                    <a:pt x="414" y="62"/>
                  </a:cubicBezTo>
                  <a:cubicBezTo>
                    <a:pt x="426" y="62"/>
                    <a:pt x="434" y="55"/>
                    <a:pt x="434" y="37"/>
                  </a:cubicBezTo>
                  <a:cubicBezTo>
                    <a:pt x="434" y="4"/>
                    <a:pt x="434" y="4"/>
                    <a:pt x="434" y="4"/>
                  </a:cubicBezTo>
                  <a:cubicBezTo>
                    <a:pt x="427" y="4"/>
                    <a:pt x="427" y="4"/>
                    <a:pt x="427" y="4"/>
                  </a:cubicBezTo>
                  <a:cubicBezTo>
                    <a:pt x="427" y="38"/>
                    <a:pt x="427" y="38"/>
                    <a:pt x="427" y="38"/>
                  </a:cubicBezTo>
                  <a:cubicBezTo>
                    <a:pt x="427" y="50"/>
                    <a:pt x="422" y="56"/>
                    <a:pt x="414" y="56"/>
                  </a:cubicBezTo>
                  <a:cubicBezTo>
                    <a:pt x="407" y="56"/>
                    <a:pt x="402" y="50"/>
                    <a:pt x="402" y="38"/>
                  </a:cubicBezTo>
                  <a:cubicBezTo>
                    <a:pt x="402" y="4"/>
                    <a:pt x="402" y="4"/>
                    <a:pt x="402" y="4"/>
                  </a:cubicBezTo>
                  <a:lnTo>
                    <a:pt x="395" y="4"/>
                  </a:lnTo>
                  <a:close/>
                  <a:moveTo>
                    <a:pt x="334" y="61"/>
                  </a:moveTo>
                  <a:cubicBezTo>
                    <a:pt x="341" y="61"/>
                    <a:pt x="341" y="61"/>
                    <a:pt x="341" y="61"/>
                  </a:cubicBezTo>
                  <a:cubicBezTo>
                    <a:pt x="341" y="36"/>
                    <a:pt x="341" y="36"/>
                    <a:pt x="341" y="36"/>
                  </a:cubicBezTo>
                  <a:cubicBezTo>
                    <a:pt x="341" y="35"/>
                    <a:pt x="341" y="34"/>
                    <a:pt x="342" y="33"/>
                  </a:cubicBezTo>
                  <a:cubicBezTo>
                    <a:pt x="343" y="29"/>
                    <a:pt x="347" y="25"/>
                    <a:pt x="351" y="25"/>
                  </a:cubicBezTo>
                  <a:cubicBezTo>
                    <a:pt x="358" y="25"/>
                    <a:pt x="360" y="31"/>
                    <a:pt x="360" y="37"/>
                  </a:cubicBezTo>
                  <a:cubicBezTo>
                    <a:pt x="360" y="61"/>
                    <a:pt x="360" y="61"/>
                    <a:pt x="360" y="61"/>
                  </a:cubicBezTo>
                  <a:cubicBezTo>
                    <a:pt x="367" y="61"/>
                    <a:pt x="367" y="61"/>
                    <a:pt x="367" y="61"/>
                  </a:cubicBezTo>
                  <a:cubicBezTo>
                    <a:pt x="367" y="37"/>
                    <a:pt x="367" y="37"/>
                    <a:pt x="367" y="37"/>
                  </a:cubicBezTo>
                  <a:cubicBezTo>
                    <a:pt x="367" y="23"/>
                    <a:pt x="359" y="19"/>
                    <a:pt x="353" y="19"/>
                  </a:cubicBezTo>
                  <a:cubicBezTo>
                    <a:pt x="347" y="19"/>
                    <a:pt x="343" y="23"/>
                    <a:pt x="341" y="27"/>
                  </a:cubicBezTo>
                  <a:cubicBezTo>
                    <a:pt x="341" y="27"/>
                    <a:pt x="341" y="27"/>
                    <a:pt x="341" y="27"/>
                  </a:cubicBezTo>
                  <a:cubicBezTo>
                    <a:pt x="340" y="20"/>
                    <a:pt x="340" y="20"/>
                    <a:pt x="340" y="20"/>
                  </a:cubicBezTo>
                  <a:cubicBezTo>
                    <a:pt x="334" y="20"/>
                    <a:pt x="334" y="20"/>
                    <a:pt x="334" y="20"/>
                  </a:cubicBezTo>
                  <a:cubicBezTo>
                    <a:pt x="334" y="23"/>
                    <a:pt x="334" y="27"/>
                    <a:pt x="334" y="31"/>
                  </a:cubicBezTo>
                  <a:lnTo>
                    <a:pt x="334" y="61"/>
                  </a:lnTo>
                  <a:close/>
                  <a:moveTo>
                    <a:pt x="307" y="25"/>
                  </a:moveTo>
                  <a:cubicBezTo>
                    <a:pt x="315" y="25"/>
                    <a:pt x="318" y="33"/>
                    <a:pt x="318" y="40"/>
                  </a:cubicBezTo>
                  <a:cubicBezTo>
                    <a:pt x="318" y="49"/>
                    <a:pt x="313" y="56"/>
                    <a:pt x="307" y="56"/>
                  </a:cubicBezTo>
                  <a:cubicBezTo>
                    <a:pt x="300" y="56"/>
                    <a:pt x="295" y="49"/>
                    <a:pt x="295" y="40"/>
                  </a:cubicBezTo>
                  <a:cubicBezTo>
                    <a:pt x="295" y="33"/>
                    <a:pt x="299" y="25"/>
                    <a:pt x="307" y="25"/>
                  </a:cubicBezTo>
                  <a:moveTo>
                    <a:pt x="307" y="19"/>
                  </a:moveTo>
                  <a:cubicBezTo>
                    <a:pt x="297" y="19"/>
                    <a:pt x="288" y="27"/>
                    <a:pt x="288" y="41"/>
                  </a:cubicBezTo>
                  <a:cubicBezTo>
                    <a:pt x="288" y="54"/>
                    <a:pt x="296" y="62"/>
                    <a:pt x="307" y="62"/>
                  </a:cubicBezTo>
                  <a:cubicBezTo>
                    <a:pt x="316" y="62"/>
                    <a:pt x="326" y="55"/>
                    <a:pt x="326" y="40"/>
                  </a:cubicBezTo>
                  <a:cubicBezTo>
                    <a:pt x="326" y="28"/>
                    <a:pt x="318" y="19"/>
                    <a:pt x="307" y="19"/>
                  </a:cubicBezTo>
                  <a:moveTo>
                    <a:pt x="276" y="4"/>
                  </a:moveTo>
                  <a:cubicBezTo>
                    <a:pt x="273" y="4"/>
                    <a:pt x="272" y="6"/>
                    <a:pt x="272" y="9"/>
                  </a:cubicBezTo>
                  <a:cubicBezTo>
                    <a:pt x="272" y="11"/>
                    <a:pt x="273" y="13"/>
                    <a:pt x="276" y="13"/>
                  </a:cubicBezTo>
                  <a:cubicBezTo>
                    <a:pt x="279" y="13"/>
                    <a:pt x="280" y="11"/>
                    <a:pt x="280" y="9"/>
                  </a:cubicBezTo>
                  <a:cubicBezTo>
                    <a:pt x="280" y="6"/>
                    <a:pt x="279" y="4"/>
                    <a:pt x="276" y="4"/>
                  </a:cubicBezTo>
                  <a:moveTo>
                    <a:pt x="279" y="20"/>
                  </a:moveTo>
                  <a:cubicBezTo>
                    <a:pt x="273" y="20"/>
                    <a:pt x="273" y="20"/>
                    <a:pt x="273" y="20"/>
                  </a:cubicBezTo>
                  <a:cubicBezTo>
                    <a:pt x="273" y="61"/>
                    <a:pt x="273" y="61"/>
                    <a:pt x="273" y="61"/>
                  </a:cubicBezTo>
                  <a:cubicBezTo>
                    <a:pt x="279" y="61"/>
                    <a:pt x="279" y="61"/>
                    <a:pt x="279" y="61"/>
                  </a:cubicBezTo>
                  <a:lnTo>
                    <a:pt x="279" y="20"/>
                  </a:lnTo>
                  <a:close/>
                  <a:moveTo>
                    <a:pt x="246" y="61"/>
                  </a:moveTo>
                  <a:cubicBezTo>
                    <a:pt x="253" y="61"/>
                    <a:pt x="253" y="61"/>
                    <a:pt x="253" y="61"/>
                  </a:cubicBezTo>
                  <a:cubicBezTo>
                    <a:pt x="253" y="39"/>
                    <a:pt x="253" y="39"/>
                    <a:pt x="253" y="39"/>
                  </a:cubicBezTo>
                  <a:cubicBezTo>
                    <a:pt x="253" y="38"/>
                    <a:pt x="253" y="37"/>
                    <a:pt x="254" y="36"/>
                  </a:cubicBezTo>
                  <a:cubicBezTo>
                    <a:pt x="255" y="30"/>
                    <a:pt x="258" y="26"/>
                    <a:pt x="263" y="26"/>
                  </a:cubicBezTo>
                  <a:cubicBezTo>
                    <a:pt x="264" y="26"/>
                    <a:pt x="265" y="26"/>
                    <a:pt x="265" y="26"/>
                  </a:cubicBezTo>
                  <a:cubicBezTo>
                    <a:pt x="265" y="19"/>
                    <a:pt x="265" y="19"/>
                    <a:pt x="265" y="19"/>
                  </a:cubicBezTo>
                  <a:cubicBezTo>
                    <a:pt x="265" y="19"/>
                    <a:pt x="264" y="19"/>
                    <a:pt x="263" y="19"/>
                  </a:cubicBezTo>
                  <a:cubicBezTo>
                    <a:pt x="259" y="19"/>
                    <a:pt x="254" y="23"/>
                    <a:pt x="253" y="28"/>
                  </a:cubicBezTo>
                  <a:cubicBezTo>
                    <a:pt x="252" y="28"/>
                    <a:pt x="252" y="28"/>
                    <a:pt x="252" y="28"/>
                  </a:cubicBezTo>
                  <a:cubicBezTo>
                    <a:pt x="252" y="20"/>
                    <a:pt x="252" y="20"/>
                    <a:pt x="252" y="20"/>
                  </a:cubicBezTo>
                  <a:cubicBezTo>
                    <a:pt x="246" y="20"/>
                    <a:pt x="246" y="20"/>
                    <a:pt x="246" y="20"/>
                  </a:cubicBezTo>
                  <a:cubicBezTo>
                    <a:pt x="246" y="24"/>
                    <a:pt x="246" y="28"/>
                    <a:pt x="246" y="33"/>
                  </a:cubicBezTo>
                  <a:lnTo>
                    <a:pt x="246" y="61"/>
                  </a:lnTo>
                  <a:close/>
                  <a:moveTo>
                    <a:pt x="235" y="20"/>
                  </a:moveTo>
                  <a:cubicBezTo>
                    <a:pt x="228" y="20"/>
                    <a:pt x="228" y="20"/>
                    <a:pt x="228" y="20"/>
                  </a:cubicBezTo>
                  <a:cubicBezTo>
                    <a:pt x="228" y="45"/>
                    <a:pt x="228" y="45"/>
                    <a:pt x="228" y="45"/>
                  </a:cubicBezTo>
                  <a:cubicBezTo>
                    <a:pt x="228" y="46"/>
                    <a:pt x="228" y="48"/>
                    <a:pt x="227" y="49"/>
                  </a:cubicBezTo>
                  <a:cubicBezTo>
                    <a:pt x="226" y="52"/>
                    <a:pt x="223" y="55"/>
                    <a:pt x="218" y="55"/>
                  </a:cubicBezTo>
                  <a:cubicBezTo>
                    <a:pt x="212" y="55"/>
                    <a:pt x="210" y="50"/>
                    <a:pt x="210" y="42"/>
                  </a:cubicBezTo>
                  <a:cubicBezTo>
                    <a:pt x="210" y="20"/>
                    <a:pt x="210" y="20"/>
                    <a:pt x="210" y="20"/>
                  </a:cubicBezTo>
                  <a:cubicBezTo>
                    <a:pt x="203" y="20"/>
                    <a:pt x="203" y="20"/>
                    <a:pt x="203" y="20"/>
                  </a:cubicBezTo>
                  <a:cubicBezTo>
                    <a:pt x="203" y="44"/>
                    <a:pt x="203" y="44"/>
                    <a:pt x="203" y="44"/>
                  </a:cubicBezTo>
                  <a:cubicBezTo>
                    <a:pt x="203" y="58"/>
                    <a:pt x="210" y="62"/>
                    <a:pt x="216" y="62"/>
                  </a:cubicBezTo>
                  <a:cubicBezTo>
                    <a:pt x="223" y="62"/>
                    <a:pt x="227" y="57"/>
                    <a:pt x="228" y="54"/>
                  </a:cubicBezTo>
                  <a:cubicBezTo>
                    <a:pt x="229" y="54"/>
                    <a:pt x="229" y="54"/>
                    <a:pt x="229" y="54"/>
                  </a:cubicBezTo>
                  <a:cubicBezTo>
                    <a:pt x="229" y="61"/>
                    <a:pt x="229" y="61"/>
                    <a:pt x="229" y="61"/>
                  </a:cubicBezTo>
                  <a:cubicBezTo>
                    <a:pt x="235" y="61"/>
                    <a:pt x="235" y="61"/>
                    <a:pt x="235" y="61"/>
                  </a:cubicBezTo>
                  <a:cubicBezTo>
                    <a:pt x="235" y="57"/>
                    <a:pt x="235" y="54"/>
                    <a:pt x="235" y="49"/>
                  </a:cubicBezTo>
                  <a:lnTo>
                    <a:pt x="235" y="20"/>
                  </a:lnTo>
                  <a:close/>
                  <a:moveTo>
                    <a:pt x="193" y="31"/>
                  </a:moveTo>
                  <a:cubicBezTo>
                    <a:pt x="175" y="31"/>
                    <a:pt x="175" y="31"/>
                    <a:pt x="175" y="31"/>
                  </a:cubicBezTo>
                  <a:cubicBezTo>
                    <a:pt x="175" y="37"/>
                    <a:pt x="175" y="37"/>
                    <a:pt x="175" y="37"/>
                  </a:cubicBezTo>
                  <a:cubicBezTo>
                    <a:pt x="186" y="37"/>
                    <a:pt x="186" y="37"/>
                    <a:pt x="186" y="37"/>
                  </a:cubicBezTo>
                  <a:cubicBezTo>
                    <a:pt x="186" y="54"/>
                    <a:pt x="186" y="54"/>
                    <a:pt x="186" y="54"/>
                  </a:cubicBezTo>
                  <a:cubicBezTo>
                    <a:pt x="184" y="55"/>
                    <a:pt x="181" y="55"/>
                    <a:pt x="177" y="55"/>
                  </a:cubicBezTo>
                  <a:cubicBezTo>
                    <a:pt x="164" y="55"/>
                    <a:pt x="156" y="47"/>
                    <a:pt x="156" y="32"/>
                  </a:cubicBezTo>
                  <a:cubicBezTo>
                    <a:pt x="156" y="18"/>
                    <a:pt x="165" y="10"/>
                    <a:pt x="178" y="10"/>
                  </a:cubicBezTo>
                  <a:cubicBezTo>
                    <a:pt x="183" y="10"/>
                    <a:pt x="187" y="11"/>
                    <a:pt x="189" y="12"/>
                  </a:cubicBezTo>
                  <a:cubicBezTo>
                    <a:pt x="191" y="6"/>
                    <a:pt x="191" y="6"/>
                    <a:pt x="191" y="6"/>
                  </a:cubicBezTo>
                  <a:cubicBezTo>
                    <a:pt x="189" y="5"/>
                    <a:pt x="184" y="4"/>
                    <a:pt x="178" y="4"/>
                  </a:cubicBezTo>
                  <a:cubicBezTo>
                    <a:pt x="160" y="4"/>
                    <a:pt x="149" y="16"/>
                    <a:pt x="149" y="33"/>
                  </a:cubicBezTo>
                  <a:cubicBezTo>
                    <a:pt x="149" y="42"/>
                    <a:pt x="152" y="49"/>
                    <a:pt x="156" y="54"/>
                  </a:cubicBezTo>
                  <a:cubicBezTo>
                    <a:pt x="162" y="59"/>
                    <a:pt x="168" y="61"/>
                    <a:pt x="176" y="61"/>
                  </a:cubicBezTo>
                  <a:cubicBezTo>
                    <a:pt x="183" y="61"/>
                    <a:pt x="190" y="59"/>
                    <a:pt x="193" y="58"/>
                  </a:cubicBezTo>
                  <a:lnTo>
                    <a:pt x="193" y="31"/>
                  </a:lnTo>
                  <a:close/>
                  <a:moveTo>
                    <a:pt x="123" y="41"/>
                  </a:moveTo>
                  <a:cubicBezTo>
                    <a:pt x="143" y="41"/>
                    <a:pt x="143" y="41"/>
                    <a:pt x="143" y="41"/>
                  </a:cubicBezTo>
                  <a:cubicBezTo>
                    <a:pt x="143" y="35"/>
                    <a:pt x="143" y="35"/>
                    <a:pt x="143" y="35"/>
                  </a:cubicBezTo>
                  <a:cubicBezTo>
                    <a:pt x="123" y="35"/>
                    <a:pt x="123" y="35"/>
                    <a:pt x="123" y="35"/>
                  </a:cubicBezTo>
                  <a:lnTo>
                    <a:pt x="123" y="41"/>
                  </a:lnTo>
                  <a:close/>
                  <a:moveTo>
                    <a:pt x="83" y="61"/>
                  </a:moveTo>
                  <a:cubicBezTo>
                    <a:pt x="90" y="61"/>
                    <a:pt x="90" y="61"/>
                    <a:pt x="90" y="61"/>
                  </a:cubicBezTo>
                  <a:cubicBezTo>
                    <a:pt x="90" y="36"/>
                    <a:pt x="90" y="36"/>
                    <a:pt x="90" y="36"/>
                  </a:cubicBezTo>
                  <a:cubicBezTo>
                    <a:pt x="90" y="35"/>
                    <a:pt x="90" y="34"/>
                    <a:pt x="90" y="33"/>
                  </a:cubicBezTo>
                  <a:cubicBezTo>
                    <a:pt x="91" y="29"/>
                    <a:pt x="95" y="25"/>
                    <a:pt x="99" y="25"/>
                  </a:cubicBezTo>
                  <a:cubicBezTo>
                    <a:pt x="106" y="25"/>
                    <a:pt x="108" y="31"/>
                    <a:pt x="108" y="37"/>
                  </a:cubicBezTo>
                  <a:cubicBezTo>
                    <a:pt x="108" y="61"/>
                    <a:pt x="108" y="61"/>
                    <a:pt x="108" y="61"/>
                  </a:cubicBezTo>
                  <a:cubicBezTo>
                    <a:pt x="115" y="61"/>
                    <a:pt x="115" y="61"/>
                    <a:pt x="115" y="61"/>
                  </a:cubicBezTo>
                  <a:cubicBezTo>
                    <a:pt x="115" y="37"/>
                    <a:pt x="115" y="37"/>
                    <a:pt x="115" y="37"/>
                  </a:cubicBezTo>
                  <a:cubicBezTo>
                    <a:pt x="115" y="23"/>
                    <a:pt x="107" y="19"/>
                    <a:pt x="102" y="19"/>
                  </a:cubicBezTo>
                  <a:cubicBezTo>
                    <a:pt x="95" y="19"/>
                    <a:pt x="91" y="23"/>
                    <a:pt x="89" y="27"/>
                  </a:cubicBezTo>
                  <a:cubicBezTo>
                    <a:pt x="89" y="27"/>
                    <a:pt x="89" y="27"/>
                    <a:pt x="89" y="27"/>
                  </a:cubicBezTo>
                  <a:cubicBezTo>
                    <a:pt x="89" y="20"/>
                    <a:pt x="89" y="20"/>
                    <a:pt x="89" y="20"/>
                  </a:cubicBezTo>
                  <a:cubicBezTo>
                    <a:pt x="82" y="20"/>
                    <a:pt x="82" y="20"/>
                    <a:pt x="82" y="20"/>
                  </a:cubicBezTo>
                  <a:cubicBezTo>
                    <a:pt x="83" y="23"/>
                    <a:pt x="83" y="27"/>
                    <a:pt x="83" y="31"/>
                  </a:cubicBezTo>
                  <a:lnTo>
                    <a:pt x="83" y="61"/>
                  </a:lnTo>
                  <a:close/>
                  <a:moveTo>
                    <a:pt x="47" y="36"/>
                  </a:moveTo>
                  <a:cubicBezTo>
                    <a:pt x="48" y="31"/>
                    <a:pt x="51" y="25"/>
                    <a:pt x="58" y="25"/>
                  </a:cubicBezTo>
                  <a:cubicBezTo>
                    <a:pt x="66" y="25"/>
                    <a:pt x="67" y="32"/>
                    <a:pt x="67" y="36"/>
                  </a:cubicBezTo>
                  <a:lnTo>
                    <a:pt x="47" y="36"/>
                  </a:lnTo>
                  <a:close/>
                  <a:moveTo>
                    <a:pt x="74" y="42"/>
                  </a:moveTo>
                  <a:cubicBezTo>
                    <a:pt x="74" y="41"/>
                    <a:pt x="74" y="40"/>
                    <a:pt x="74" y="38"/>
                  </a:cubicBezTo>
                  <a:cubicBezTo>
                    <a:pt x="74" y="31"/>
                    <a:pt x="71" y="19"/>
                    <a:pt x="58" y="19"/>
                  </a:cubicBezTo>
                  <a:cubicBezTo>
                    <a:pt x="47" y="19"/>
                    <a:pt x="40" y="29"/>
                    <a:pt x="40" y="41"/>
                  </a:cubicBezTo>
                  <a:cubicBezTo>
                    <a:pt x="40" y="53"/>
                    <a:pt x="47" y="62"/>
                    <a:pt x="59" y="62"/>
                  </a:cubicBezTo>
                  <a:cubicBezTo>
                    <a:pt x="65" y="62"/>
                    <a:pt x="70" y="60"/>
                    <a:pt x="72" y="59"/>
                  </a:cubicBezTo>
                  <a:cubicBezTo>
                    <a:pt x="71" y="54"/>
                    <a:pt x="71" y="54"/>
                    <a:pt x="71" y="54"/>
                  </a:cubicBezTo>
                  <a:cubicBezTo>
                    <a:pt x="68" y="55"/>
                    <a:pt x="65" y="56"/>
                    <a:pt x="60" y="56"/>
                  </a:cubicBezTo>
                  <a:cubicBezTo>
                    <a:pt x="53" y="56"/>
                    <a:pt x="47" y="52"/>
                    <a:pt x="47" y="42"/>
                  </a:cubicBezTo>
                  <a:lnTo>
                    <a:pt x="74" y="42"/>
                  </a:lnTo>
                  <a:close/>
                  <a:moveTo>
                    <a:pt x="7" y="34"/>
                  </a:moveTo>
                  <a:cubicBezTo>
                    <a:pt x="13" y="34"/>
                    <a:pt x="13" y="34"/>
                    <a:pt x="13" y="34"/>
                  </a:cubicBezTo>
                  <a:cubicBezTo>
                    <a:pt x="20" y="34"/>
                    <a:pt x="27" y="37"/>
                    <a:pt x="27" y="44"/>
                  </a:cubicBezTo>
                  <a:cubicBezTo>
                    <a:pt x="27" y="53"/>
                    <a:pt x="20" y="55"/>
                    <a:pt x="13" y="55"/>
                  </a:cubicBezTo>
                  <a:cubicBezTo>
                    <a:pt x="10" y="55"/>
                    <a:pt x="9" y="55"/>
                    <a:pt x="7" y="55"/>
                  </a:cubicBezTo>
                  <a:lnTo>
                    <a:pt x="7" y="34"/>
                  </a:lnTo>
                  <a:close/>
                  <a:moveTo>
                    <a:pt x="7" y="10"/>
                  </a:moveTo>
                  <a:cubicBezTo>
                    <a:pt x="8" y="10"/>
                    <a:pt x="10" y="9"/>
                    <a:pt x="13" y="9"/>
                  </a:cubicBezTo>
                  <a:cubicBezTo>
                    <a:pt x="20" y="9"/>
                    <a:pt x="25" y="12"/>
                    <a:pt x="25" y="19"/>
                  </a:cubicBezTo>
                  <a:cubicBezTo>
                    <a:pt x="25" y="24"/>
                    <a:pt x="21" y="28"/>
                    <a:pt x="13" y="28"/>
                  </a:cubicBezTo>
                  <a:cubicBezTo>
                    <a:pt x="7" y="28"/>
                    <a:pt x="7" y="28"/>
                    <a:pt x="7" y="28"/>
                  </a:cubicBezTo>
                  <a:lnTo>
                    <a:pt x="7" y="10"/>
                  </a:lnTo>
                  <a:close/>
                  <a:moveTo>
                    <a:pt x="0" y="60"/>
                  </a:moveTo>
                  <a:cubicBezTo>
                    <a:pt x="3" y="61"/>
                    <a:pt x="6" y="61"/>
                    <a:pt x="11" y="61"/>
                  </a:cubicBezTo>
                  <a:cubicBezTo>
                    <a:pt x="20" y="61"/>
                    <a:pt x="26" y="59"/>
                    <a:pt x="29" y="56"/>
                  </a:cubicBezTo>
                  <a:cubicBezTo>
                    <a:pt x="32" y="53"/>
                    <a:pt x="34" y="49"/>
                    <a:pt x="34" y="45"/>
                  </a:cubicBezTo>
                  <a:cubicBezTo>
                    <a:pt x="34" y="36"/>
                    <a:pt x="28" y="32"/>
                    <a:pt x="23" y="30"/>
                  </a:cubicBezTo>
                  <a:cubicBezTo>
                    <a:pt x="23" y="30"/>
                    <a:pt x="23" y="30"/>
                    <a:pt x="23" y="30"/>
                  </a:cubicBezTo>
                  <a:cubicBezTo>
                    <a:pt x="28" y="28"/>
                    <a:pt x="32" y="23"/>
                    <a:pt x="32" y="18"/>
                  </a:cubicBezTo>
                  <a:cubicBezTo>
                    <a:pt x="32" y="13"/>
                    <a:pt x="30" y="10"/>
                    <a:pt x="27" y="8"/>
                  </a:cubicBezTo>
                  <a:cubicBezTo>
                    <a:pt x="24" y="5"/>
                    <a:pt x="20" y="4"/>
                    <a:pt x="13" y="4"/>
                  </a:cubicBezTo>
                  <a:cubicBezTo>
                    <a:pt x="8" y="4"/>
                    <a:pt x="3" y="4"/>
                    <a:pt x="0" y="5"/>
                  </a:cubicBezTo>
                  <a:lnTo>
                    <a:pt x="0" y="6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sp>
          <p:nvSpPr>
            <p:cNvPr id="28" name="Freeform 10">
              <a:extLst>
                <a:ext uri="{FF2B5EF4-FFF2-40B4-BE49-F238E27FC236}">
                  <a16:creationId xmlns:a16="http://schemas.microsoft.com/office/drawing/2014/main" id="{90ED04D8-1C91-4326-85A6-8CAD09D4C7AD}"/>
                </a:ext>
              </a:extLst>
            </p:cNvPr>
            <p:cNvSpPr>
              <a:spLocks noEditPoints="1"/>
            </p:cNvSpPr>
            <p:nvPr userDrawn="1"/>
          </p:nvSpPr>
          <p:spPr bwMode="auto">
            <a:xfrm>
              <a:off x="298451" y="6219825"/>
              <a:ext cx="1836738" cy="212725"/>
            </a:xfrm>
            <a:custGeom>
              <a:avLst/>
              <a:gdLst>
                <a:gd name="T0" fmla="*/ 1086 w 1156"/>
                <a:gd name="T1" fmla="*/ 85 h 133"/>
                <a:gd name="T2" fmla="*/ 1136 w 1156"/>
                <a:gd name="T3" fmla="*/ 51 h 133"/>
                <a:gd name="T4" fmla="*/ 1134 w 1156"/>
                <a:gd name="T5" fmla="*/ 60 h 133"/>
                <a:gd name="T6" fmla="*/ 1074 w 1156"/>
                <a:gd name="T7" fmla="*/ 61 h 133"/>
                <a:gd name="T8" fmla="*/ 1086 w 1156"/>
                <a:gd name="T9" fmla="*/ 75 h 133"/>
                <a:gd name="T10" fmla="*/ 998 w 1156"/>
                <a:gd name="T11" fmla="*/ 80 h 133"/>
                <a:gd name="T12" fmla="*/ 1024 w 1156"/>
                <a:gd name="T13" fmla="*/ 51 h 133"/>
                <a:gd name="T14" fmla="*/ 975 w 1156"/>
                <a:gd name="T15" fmla="*/ 53 h 133"/>
                <a:gd name="T16" fmla="*/ 946 w 1156"/>
                <a:gd name="T17" fmla="*/ 85 h 133"/>
                <a:gd name="T18" fmla="*/ 982 w 1156"/>
                <a:gd name="T19" fmla="*/ 70 h 133"/>
                <a:gd name="T20" fmla="*/ 951 w 1156"/>
                <a:gd name="T21" fmla="*/ 57 h 133"/>
                <a:gd name="T22" fmla="*/ 904 w 1156"/>
                <a:gd name="T23" fmla="*/ 9 h 133"/>
                <a:gd name="T24" fmla="*/ 924 w 1156"/>
                <a:gd name="T25" fmla="*/ 65 h 133"/>
                <a:gd name="T26" fmla="*/ 943 w 1156"/>
                <a:gd name="T27" fmla="*/ 75 h 133"/>
                <a:gd name="T28" fmla="*/ 897 w 1156"/>
                <a:gd name="T29" fmla="*/ 59 h 133"/>
                <a:gd name="T30" fmla="*/ 830 w 1156"/>
                <a:gd name="T31" fmla="*/ 108 h 133"/>
                <a:gd name="T32" fmla="*/ 840 w 1156"/>
                <a:gd name="T33" fmla="*/ 41 h 133"/>
                <a:gd name="T34" fmla="*/ 789 w 1156"/>
                <a:gd name="T35" fmla="*/ 35 h 133"/>
                <a:gd name="T36" fmla="*/ 776 w 1156"/>
                <a:gd name="T37" fmla="*/ 101 h 133"/>
                <a:gd name="T38" fmla="*/ 807 w 1156"/>
                <a:gd name="T39" fmla="*/ 81 h 133"/>
                <a:gd name="T40" fmla="*/ 652 w 1156"/>
                <a:gd name="T41" fmla="*/ 75 h 133"/>
                <a:gd name="T42" fmla="*/ 684 w 1156"/>
                <a:gd name="T43" fmla="*/ 68 h 133"/>
                <a:gd name="T44" fmla="*/ 660 w 1156"/>
                <a:gd name="T45" fmla="*/ 57 h 133"/>
                <a:gd name="T46" fmla="*/ 671 w 1156"/>
                <a:gd name="T47" fmla="*/ 10 h 133"/>
                <a:gd name="T48" fmla="*/ 645 w 1156"/>
                <a:gd name="T49" fmla="*/ 75 h 133"/>
                <a:gd name="T50" fmla="*/ 598 w 1156"/>
                <a:gd name="T51" fmla="*/ 104 h 133"/>
                <a:gd name="T52" fmla="*/ 585 w 1156"/>
                <a:gd name="T53" fmla="*/ 43 h 133"/>
                <a:gd name="T54" fmla="*/ 572 w 1156"/>
                <a:gd name="T55" fmla="*/ 108 h 133"/>
                <a:gd name="T56" fmla="*/ 537 w 1156"/>
                <a:gd name="T57" fmla="*/ 100 h 133"/>
                <a:gd name="T58" fmla="*/ 531 w 1156"/>
                <a:gd name="T59" fmla="*/ 110 h 133"/>
                <a:gd name="T60" fmla="*/ 535 w 1156"/>
                <a:gd name="T61" fmla="*/ 41 h 133"/>
                <a:gd name="T62" fmla="*/ 480 w 1156"/>
                <a:gd name="T63" fmla="*/ 66 h 133"/>
                <a:gd name="T64" fmla="*/ 500 w 1156"/>
                <a:gd name="T65" fmla="*/ 85 h 133"/>
                <a:gd name="T66" fmla="*/ 509 w 1156"/>
                <a:gd name="T67" fmla="*/ 85 h 133"/>
                <a:gd name="T68" fmla="*/ 420 w 1156"/>
                <a:gd name="T69" fmla="*/ 21 h 133"/>
                <a:gd name="T70" fmla="*/ 405 w 1156"/>
                <a:gd name="T71" fmla="*/ 73 h 133"/>
                <a:gd name="T72" fmla="*/ 318 w 1156"/>
                <a:gd name="T73" fmla="*/ 126 h 133"/>
                <a:gd name="T74" fmla="*/ 327 w 1156"/>
                <a:gd name="T75" fmla="*/ 132 h 133"/>
                <a:gd name="T76" fmla="*/ 324 w 1156"/>
                <a:gd name="T77" fmla="*/ 68 h 133"/>
                <a:gd name="T78" fmla="*/ 295 w 1156"/>
                <a:gd name="T79" fmla="*/ 55 h 133"/>
                <a:gd name="T80" fmla="*/ 345 w 1156"/>
                <a:gd name="T81" fmla="*/ 71 h 133"/>
                <a:gd name="T82" fmla="*/ 343 w 1156"/>
                <a:gd name="T83" fmla="*/ 58 h 133"/>
                <a:gd name="T84" fmla="*/ 238 w 1156"/>
                <a:gd name="T85" fmla="*/ 74 h 133"/>
                <a:gd name="T86" fmla="*/ 231 w 1156"/>
                <a:gd name="T87" fmla="*/ 87 h 133"/>
                <a:gd name="T88" fmla="*/ 211 w 1156"/>
                <a:gd name="T89" fmla="*/ 25 h 133"/>
                <a:gd name="T90" fmla="*/ 201 w 1156"/>
                <a:gd name="T91" fmla="*/ 73 h 133"/>
                <a:gd name="T92" fmla="*/ 172 w 1156"/>
                <a:gd name="T93" fmla="*/ 77 h 133"/>
                <a:gd name="T94" fmla="*/ 178 w 1156"/>
                <a:gd name="T95" fmla="*/ 55 h 133"/>
                <a:gd name="T96" fmla="*/ 170 w 1156"/>
                <a:gd name="T97" fmla="*/ 26 h 133"/>
                <a:gd name="T98" fmla="*/ 101 w 1156"/>
                <a:gd name="T99" fmla="*/ 75 h 133"/>
                <a:gd name="T100" fmla="*/ 152 w 1156"/>
                <a:gd name="T101" fmla="*/ 75 h 133"/>
                <a:gd name="T102" fmla="*/ 103 w 1156"/>
                <a:gd name="T103" fmla="*/ 75 h 133"/>
                <a:gd name="T104" fmla="*/ 134 w 1156"/>
                <a:gd name="T105" fmla="*/ 8 h 133"/>
                <a:gd name="T106" fmla="*/ 36 w 1156"/>
                <a:gd name="T107" fmla="*/ 111 h 133"/>
                <a:gd name="T108" fmla="*/ 80 w 1156"/>
                <a:gd name="T109" fmla="*/ 70 h 133"/>
                <a:gd name="T110" fmla="*/ 12 w 1156"/>
                <a:gd name="T111" fmla="*/ 8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56" h="133">
                  <a:moveTo>
                    <a:pt x="1109" y="105"/>
                  </a:moveTo>
                  <a:cubicBezTo>
                    <a:pt x="1112" y="108"/>
                    <a:pt x="1115" y="110"/>
                    <a:pt x="1118" y="113"/>
                  </a:cubicBezTo>
                  <a:cubicBezTo>
                    <a:pt x="1121" y="111"/>
                    <a:pt x="1123" y="108"/>
                    <a:pt x="1125" y="105"/>
                  </a:cubicBezTo>
                  <a:cubicBezTo>
                    <a:pt x="1122" y="102"/>
                    <a:pt x="1119" y="99"/>
                    <a:pt x="1115" y="97"/>
                  </a:cubicBezTo>
                  <a:cubicBezTo>
                    <a:pt x="1113" y="99"/>
                    <a:pt x="1111" y="102"/>
                    <a:pt x="1109" y="105"/>
                  </a:cubicBezTo>
                  <a:moveTo>
                    <a:pt x="1086" y="75"/>
                  </a:moveTo>
                  <a:cubicBezTo>
                    <a:pt x="1082" y="75"/>
                    <a:pt x="1080" y="78"/>
                    <a:pt x="1080" y="80"/>
                  </a:cubicBezTo>
                  <a:cubicBezTo>
                    <a:pt x="1080" y="82"/>
                    <a:pt x="1081" y="85"/>
                    <a:pt x="1086" y="85"/>
                  </a:cubicBezTo>
                  <a:cubicBezTo>
                    <a:pt x="1090" y="85"/>
                    <a:pt x="1090" y="85"/>
                    <a:pt x="1090" y="85"/>
                  </a:cubicBezTo>
                  <a:cubicBezTo>
                    <a:pt x="1103" y="85"/>
                    <a:pt x="1114" y="81"/>
                    <a:pt x="1125" y="74"/>
                  </a:cubicBezTo>
                  <a:cubicBezTo>
                    <a:pt x="1138" y="65"/>
                    <a:pt x="1138" y="65"/>
                    <a:pt x="1138" y="65"/>
                  </a:cubicBezTo>
                  <a:cubicBezTo>
                    <a:pt x="1141" y="64"/>
                    <a:pt x="1145" y="62"/>
                    <a:pt x="1152" y="62"/>
                  </a:cubicBezTo>
                  <a:cubicBezTo>
                    <a:pt x="1156" y="54"/>
                    <a:pt x="1156" y="54"/>
                    <a:pt x="1156" y="54"/>
                  </a:cubicBezTo>
                  <a:cubicBezTo>
                    <a:pt x="1156" y="54"/>
                    <a:pt x="1156" y="54"/>
                    <a:pt x="1156" y="54"/>
                  </a:cubicBezTo>
                  <a:cubicBezTo>
                    <a:pt x="1150" y="54"/>
                    <a:pt x="1150" y="54"/>
                    <a:pt x="1150" y="54"/>
                  </a:cubicBezTo>
                  <a:cubicBezTo>
                    <a:pt x="1145" y="54"/>
                    <a:pt x="1140" y="53"/>
                    <a:pt x="1136" y="51"/>
                  </a:cubicBezTo>
                  <a:cubicBezTo>
                    <a:pt x="1123" y="46"/>
                    <a:pt x="1115" y="44"/>
                    <a:pt x="1110" y="44"/>
                  </a:cubicBezTo>
                  <a:cubicBezTo>
                    <a:pt x="1100" y="44"/>
                    <a:pt x="1093" y="50"/>
                    <a:pt x="1092" y="59"/>
                  </a:cubicBezTo>
                  <a:cubicBezTo>
                    <a:pt x="1096" y="69"/>
                    <a:pt x="1096" y="69"/>
                    <a:pt x="1096" y="69"/>
                  </a:cubicBezTo>
                  <a:cubicBezTo>
                    <a:pt x="1097" y="69"/>
                    <a:pt x="1097" y="69"/>
                    <a:pt x="1097" y="69"/>
                  </a:cubicBezTo>
                  <a:cubicBezTo>
                    <a:pt x="1099" y="62"/>
                    <a:pt x="1099" y="62"/>
                    <a:pt x="1099" y="62"/>
                  </a:cubicBezTo>
                  <a:cubicBezTo>
                    <a:pt x="1098" y="58"/>
                    <a:pt x="1098" y="58"/>
                    <a:pt x="1098" y="58"/>
                  </a:cubicBezTo>
                  <a:cubicBezTo>
                    <a:pt x="1101" y="56"/>
                    <a:pt x="1104" y="54"/>
                    <a:pt x="1109" y="54"/>
                  </a:cubicBezTo>
                  <a:cubicBezTo>
                    <a:pt x="1116" y="54"/>
                    <a:pt x="1124" y="56"/>
                    <a:pt x="1134" y="60"/>
                  </a:cubicBezTo>
                  <a:cubicBezTo>
                    <a:pt x="1134" y="60"/>
                    <a:pt x="1134" y="60"/>
                    <a:pt x="1134" y="60"/>
                  </a:cubicBezTo>
                  <a:cubicBezTo>
                    <a:pt x="1117" y="70"/>
                    <a:pt x="1104" y="75"/>
                    <a:pt x="1091" y="75"/>
                  </a:cubicBezTo>
                  <a:lnTo>
                    <a:pt x="1086" y="75"/>
                  </a:lnTo>
                  <a:close/>
                  <a:moveTo>
                    <a:pt x="1086" y="75"/>
                  </a:moveTo>
                  <a:cubicBezTo>
                    <a:pt x="1085" y="75"/>
                    <a:pt x="1085" y="75"/>
                    <a:pt x="1085" y="75"/>
                  </a:cubicBezTo>
                  <a:cubicBezTo>
                    <a:pt x="1084" y="75"/>
                    <a:pt x="1082" y="75"/>
                    <a:pt x="1080" y="74"/>
                  </a:cubicBezTo>
                  <a:cubicBezTo>
                    <a:pt x="1077" y="73"/>
                    <a:pt x="1074" y="70"/>
                    <a:pt x="1074" y="65"/>
                  </a:cubicBezTo>
                  <a:cubicBezTo>
                    <a:pt x="1074" y="61"/>
                    <a:pt x="1074" y="61"/>
                    <a:pt x="1074" y="61"/>
                  </a:cubicBezTo>
                  <a:cubicBezTo>
                    <a:pt x="1074" y="41"/>
                    <a:pt x="1074" y="20"/>
                    <a:pt x="1072" y="3"/>
                  </a:cubicBezTo>
                  <a:cubicBezTo>
                    <a:pt x="1072" y="2"/>
                    <a:pt x="1072" y="2"/>
                    <a:pt x="1072" y="2"/>
                  </a:cubicBezTo>
                  <a:cubicBezTo>
                    <a:pt x="1069" y="4"/>
                    <a:pt x="1067" y="7"/>
                    <a:pt x="1064" y="10"/>
                  </a:cubicBezTo>
                  <a:cubicBezTo>
                    <a:pt x="1065" y="27"/>
                    <a:pt x="1066" y="43"/>
                    <a:pt x="1066" y="58"/>
                  </a:cubicBezTo>
                  <a:cubicBezTo>
                    <a:pt x="1066" y="70"/>
                    <a:pt x="1066" y="75"/>
                    <a:pt x="1071" y="80"/>
                  </a:cubicBezTo>
                  <a:cubicBezTo>
                    <a:pt x="1075" y="84"/>
                    <a:pt x="1079" y="85"/>
                    <a:pt x="1085" y="85"/>
                  </a:cubicBezTo>
                  <a:cubicBezTo>
                    <a:pt x="1086" y="85"/>
                    <a:pt x="1086" y="85"/>
                    <a:pt x="1086" y="85"/>
                  </a:cubicBezTo>
                  <a:lnTo>
                    <a:pt x="1086" y="75"/>
                  </a:lnTo>
                  <a:close/>
                  <a:moveTo>
                    <a:pt x="1022" y="63"/>
                  </a:moveTo>
                  <a:cubicBezTo>
                    <a:pt x="1024" y="58"/>
                    <a:pt x="1028" y="55"/>
                    <a:pt x="1032" y="55"/>
                  </a:cubicBezTo>
                  <a:cubicBezTo>
                    <a:pt x="1037" y="55"/>
                    <a:pt x="1043" y="61"/>
                    <a:pt x="1045" y="73"/>
                  </a:cubicBezTo>
                  <a:cubicBezTo>
                    <a:pt x="1045" y="74"/>
                    <a:pt x="1044" y="74"/>
                    <a:pt x="1043" y="74"/>
                  </a:cubicBezTo>
                  <a:cubicBezTo>
                    <a:pt x="1039" y="74"/>
                    <a:pt x="1036" y="73"/>
                    <a:pt x="1033" y="71"/>
                  </a:cubicBezTo>
                  <a:cubicBezTo>
                    <a:pt x="1028" y="69"/>
                    <a:pt x="1024" y="67"/>
                    <a:pt x="1022" y="63"/>
                  </a:cubicBezTo>
                  <a:moveTo>
                    <a:pt x="1003" y="75"/>
                  </a:moveTo>
                  <a:cubicBezTo>
                    <a:pt x="999" y="75"/>
                    <a:pt x="998" y="78"/>
                    <a:pt x="998" y="80"/>
                  </a:cubicBezTo>
                  <a:cubicBezTo>
                    <a:pt x="998" y="82"/>
                    <a:pt x="999" y="85"/>
                    <a:pt x="1003" y="85"/>
                  </a:cubicBezTo>
                  <a:cubicBezTo>
                    <a:pt x="1005" y="85"/>
                    <a:pt x="1005" y="85"/>
                    <a:pt x="1005" y="85"/>
                  </a:cubicBezTo>
                  <a:cubicBezTo>
                    <a:pt x="1012" y="85"/>
                    <a:pt x="1016" y="82"/>
                    <a:pt x="1018" y="75"/>
                  </a:cubicBezTo>
                  <a:cubicBezTo>
                    <a:pt x="1019" y="75"/>
                    <a:pt x="1019" y="75"/>
                    <a:pt x="1019" y="75"/>
                  </a:cubicBezTo>
                  <a:cubicBezTo>
                    <a:pt x="1027" y="80"/>
                    <a:pt x="1035" y="84"/>
                    <a:pt x="1043" y="84"/>
                  </a:cubicBezTo>
                  <a:cubicBezTo>
                    <a:pt x="1047" y="84"/>
                    <a:pt x="1050" y="81"/>
                    <a:pt x="1051" y="74"/>
                  </a:cubicBezTo>
                  <a:cubicBezTo>
                    <a:pt x="1050" y="60"/>
                    <a:pt x="1044" y="46"/>
                    <a:pt x="1034" y="46"/>
                  </a:cubicBezTo>
                  <a:cubicBezTo>
                    <a:pt x="1031" y="46"/>
                    <a:pt x="1027" y="48"/>
                    <a:pt x="1024" y="51"/>
                  </a:cubicBezTo>
                  <a:cubicBezTo>
                    <a:pt x="1021" y="54"/>
                    <a:pt x="1019" y="57"/>
                    <a:pt x="1018" y="60"/>
                  </a:cubicBezTo>
                  <a:cubicBezTo>
                    <a:pt x="1016" y="71"/>
                    <a:pt x="1011" y="75"/>
                    <a:pt x="1005" y="75"/>
                  </a:cubicBezTo>
                  <a:lnTo>
                    <a:pt x="1003" y="75"/>
                  </a:lnTo>
                  <a:close/>
                  <a:moveTo>
                    <a:pt x="975" y="67"/>
                  </a:moveTo>
                  <a:cubicBezTo>
                    <a:pt x="972" y="64"/>
                    <a:pt x="968" y="61"/>
                    <a:pt x="965" y="59"/>
                  </a:cubicBezTo>
                  <a:cubicBezTo>
                    <a:pt x="964" y="57"/>
                    <a:pt x="962" y="56"/>
                    <a:pt x="961" y="54"/>
                  </a:cubicBezTo>
                  <a:cubicBezTo>
                    <a:pt x="961" y="54"/>
                    <a:pt x="961" y="54"/>
                    <a:pt x="961" y="54"/>
                  </a:cubicBezTo>
                  <a:cubicBezTo>
                    <a:pt x="965" y="53"/>
                    <a:pt x="970" y="53"/>
                    <a:pt x="975" y="53"/>
                  </a:cubicBezTo>
                  <a:cubicBezTo>
                    <a:pt x="981" y="53"/>
                    <a:pt x="986" y="54"/>
                    <a:pt x="990" y="55"/>
                  </a:cubicBezTo>
                  <a:cubicBezTo>
                    <a:pt x="990" y="55"/>
                    <a:pt x="990" y="55"/>
                    <a:pt x="990" y="55"/>
                  </a:cubicBezTo>
                  <a:cubicBezTo>
                    <a:pt x="985" y="60"/>
                    <a:pt x="980" y="63"/>
                    <a:pt x="976" y="67"/>
                  </a:cubicBezTo>
                  <a:lnTo>
                    <a:pt x="975" y="67"/>
                  </a:lnTo>
                  <a:close/>
                  <a:moveTo>
                    <a:pt x="943" y="75"/>
                  </a:moveTo>
                  <a:cubicBezTo>
                    <a:pt x="939" y="75"/>
                    <a:pt x="938" y="78"/>
                    <a:pt x="938" y="80"/>
                  </a:cubicBezTo>
                  <a:cubicBezTo>
                    <a:pt x="938" y="82"/>
                    <a:pt x="939" y="85"/>
                    <a:pt x="943" y="85"/>
                  </a:cubicBezTo>
                  <a:cubicBezTo>
                    <a:pt x="946" y="85"/>
                    <a:pt x="946" y="85"/>
                    <a:pt x="946" y="85"/>
                  </a:cubicBezTo>
                  <a:cubicBezTo>
                    <a:pt x="955" y="85"/>
                    <a:pt x="964" y="83"/>
                    <a:pt x="974" y="76"/>
                  </a:cubicBezTo>
                  <a:cubicBezTo>
                    <a:pt x="974" y="76"/>
                    <a:pt x="974" y="76"/>
                    <a:pt x="974" y="76"/>
                  </a:cubicBezTo>
                  <a:cubicBezTo>
                    <a:pt x="982" y="82"/>
                    <a:pt x="992" y="85"/>
                    <a:pt x="1001" y="85"/>
                  </a:cubicBezTo>
                  <a:cubicBezTo>
                    <a:pt x="1003" y="85"/>
                    <a:pt x="1003" y="85"/>
                    <a:pt x="1003" y="85"/>
                  </a:cubicBezTo>
                  <a:cubicBezTo>
                    <a:pt x="1003" y="75"/>
                    <a:pt x="1003" y="75"/>
                    <a:pt x="1003" y="75"/>
                  </a:cubicBezTo>
                  <a:cubicBezTo>
                    <a:pt x="1000" y="75"/>
                    <a:pt x="1000" y="75"/>
                    <a:pt x="1000" y="75"/>
                  </a:cubicBezTo>
                  <a:cubicBezTo>
                    <a:pt x="993" y="75"/>
                    <a:pt x="987" y="73"/>
                    <a:pt x="982" y="70"/>
                  </a:cubicBezTo>
                  <a:cubicBezTo>
                    <a:pt x="982" y="70"/>
                    <a:pt x="982" y="70"/>
                    <a:pt x="982" y="70"/>
                  </a:cubicBezTo>
                  <a:cubicBezTo>
                    <a:pt x="996" y="57"/>
                    <a:pt x="996" y="57"/>
                    <a:pt x="996" y="57"/>
                  </a:cubicBezTo>
                  <a:cubicBezTo>
                    <a:pt x="998" y="48"/>
                    <a:pt x="998" y="48"/>
                    <a:pt x="998" y="48"/>
                  </a:cubicBezTo>
                  <a:cubicBezTo>
                    <a:pt x="992" y="46"/>
                    <a:pt x="984" y="44"/>
                    <a:pt x="975" y="44"/>
                  </a:cubicBezTo>
                  <a:cubicBezTo>
                    <a:pt x="967" y="44"/>
                    <a:pt x="960" y="46"/>
                    <a:pt x="954" y="47"/>
                  </a:cubicBezTo>
                  <a:cubicBezTo>
                    <a:pt x="951" y="47"/>
                    <a:pt x="951" y="47"/>
                    <a:pt x="951" y="47"/>
                  </a:cubicBezTo>
                  <a:cubicBezTo>
                    <a:pt x="948" y="56"/>
                    <a:pt x="948" y="56"/>
                    <a:pt x="948" y="56"/>
                  </a:cubicBezTo>
                  <a:cubicBezTo>
                    <a:pt x="948" y="57"/>
                    <a:pt x="948" y="57"/>
                    <a:pt x="948" y="57"/>
                  </a:cubicBezTo>
                  <a:cubicBezTo>
                    <a:pt x="951" y="57"/>
                    <a:pt x="951" y="57"/>
                    <a:pt x="951" y="57"/>
                  </a:cubicBezTo>
                  <a:cubicBezTo>
                    <a:pt x="952" y="57"/>
                    <a:pt x="954" y="58"/>
                    <a:pt x="956" y="60"/>
                  </a:cubicBezTo>
                  <a:cubicBezTo>
                    <a:pt x="960" y="63"/>
                    <a:pt x="964" y="68"/>
                    <a:pt x="968" y="70"/>
                  </a:cubicBezTo>
                  <a:cubicBezTo>
                    <a:pt x="968" y="71"/>
                    <a:pt x="968" y="71"/>
                    <a:pt x="968" y="71"/>
                  </a:cubicBezTo>
                  <a:cubicBezTo>
                    <a:pt x="959" y="74"/>
                    <a:pt x="953" y="75"/>
                    <a:pt x="947" y="75"/>
                  </a:cubicBezTo>
                  <a:lnTo>
                    <a:pt x="943" y="75"/>
                  </a:lnTo>
                  <a:close/>
                  <a:moveTo>
                    <a:pt x="920" y="10"/>
                  </a:moveTo>
                  <a:cubicBezTo>
                    <a:pt x="917" y="6"/>
                    <a:pt x="914" y="4"/>
                    <a:pt x="911" y="1"/>
                  </a:cubicBezTo>
                  <a:cubicBezTo>
                    <a:pt x="909" y="3"/>
                    <a:pt x="906" y="6"/>
                    <a:pt x="904" y="9"/>
                  </a:cubicBezTo>
                  <a:cubicBezTo>
                    <a:pt x="908" y="11"/>
                    <a:pt x="910" y="14"/>
                    <a:pt x="914" y="17"/>
                  </a:cubicBezTo>
                  <a:cubicBezTo>
                    <a:pt x="916" y="15"/>
                    <a:pt x="918" y="13"/>
                    <a:pt x="920" y="10"/>
                  </a:cubicBezTo>
                  <a:moveTo>
                    <a:pt x="935" y="9"/>
                  </a:moveTo>
                  <a:cubicBezTo>
                    <a:pt x="932" y="5"/>
                    <a:pt x="929" y="3"/>
                    <a:pt x="926" y="0"/>
                  </a:cubicBezTo>
                  <a:cubicBezTo>
                    <a:pt x="924" y="2"/>
                    <a:pt x="922" y="5"/>
                    <a:pt x="920" y="8"/>
                  </a:cubicBezTo>
                  <a:cubicBezTo>
                    <a:pt x="923" y="10"/>
                    <a:pt x="926" y="13"/>
                    <a:pt x="929" y="16"/>
                  </a:cubicBezTo>
                  <a:cubicBezTo>
                    <a:pt x="931" y="14"/>
                    <a:pt x="933" y="12"/>
                    <a:pt x="935" y="9"/>
                  </a:cubicBezTo>
                  <a:moveTo>
                    <a:pt x="924" y="65"/>
                  </a:moveTo>
                  <a:cubicBezTo>
                    <a:pt x="919" y="67"/>
                    <a:pt x="915" y="67"/>
                    <a:pt x="912" y="67"/>
                  </a:cubicBezTo>
                  <a:cubicBezTo>
                    <a:pt x="906" y="67"/>
                    <a:pt x="901" y="66"/>
                    <a:pt x="901" y="63"/>
                  </a:cubicBezTo>
                  <a:cubicBezTo>
                    <a:pt x="901" y="59"/>
                    <a:pt x="909" y="53"/>
                    <a:pt x="923" y="45"/>
                  </a:cubicBezTo>
                  <a:lnTo>
                    <a:pt x="924" y="65"/>
                  </a:lnTo>
                  <a:close/>
                  <a:moveTo>
                    <a:pt x="925" y="74"/>
                  </a:moveTo>
                  <a:cubicBezTo>
                    <a:pt x="928" y="83"/>
                    <a:pt x="934" y="85"/>
                    <a:pt x="941" y="85"/>
                  </a:cubicBezTo>
                  <a:cubicBezTo>
                    <a:pt x="943" y="85"/>
                    <a:pt x="943" y="85"/>
                    <a:pt x="943" y="85"/>
                  </a:cubicBezTo>
                  <a:cubicBezTo>
                    <a:pt x="943" y="75"/>
                    <a:pt x="943" y="75"/>
                    <a:pt x="943" y="75"/>
                  </a:cubicBezTo>
                  <a:cubicBezTo>
                    <a:pt x="941" y="75"/>
                    <a:pt x="941" y="75"/>
                    <a:pt x="941" y="75"/>
                  </a:cubicBezTo>
                  <a:cubicBezTo>
                    <a:pt x="938" y="75"/>
                    <a:pt x="935" y="74"/>
                    <a:pt x="933" y="73"/>
                  </a:cubicBezTo>
                  <a:cubicBezTo>
                    <a:pt x="930" y="71"/>
                    <a:pt x="930" y="67"/>
                    <a:pt x="930" y="61"/>
                  </a:cubicBezTo>
                  <a:cubicBezTo>
                    <a:pt x="930" y="49"/>
                    <a:pt x="930" y="36"/>
                    <a:pt x="929" y="24"/>
                  </a:cubicBezTo>
                  <a:cubicBezTo>
                    <a:pt x="928" y="24"/>
                    <a:pt x="928" y="24"/>
                    <a:pt x="928" y="24"/>
                  </a:cubicBezTo>
                  <a:cubicBezTo>
                    <a:pt x="926" y="26"/>
                    <a:pt x="924" y="28"/>
                    <a:pt x="922" y="30"/>
                  </a:cubicBezTo>
                  <a:cubicBezTo>
                    <a:pt x="923" y="37"/>
                    <a:pt x="923" y="37"/>
                    <a:pt x="923" y="37"/>
                  </a:cubicBezTo>
                  <a:cubicBezTo>
                    <a:pt x="909" y="44"/>
                    <a:pt x="900" y="52"/>
                    <a:pt x="897" y="59"/>
                  </a:cubicBezTo>
                  <a:cubicBezTo>
                    <a:pt x="895" y="62"/>
                    <a:pt x="894" y="66"/>
                    <a:pt x="894" y="68"/>
                  </a:cubicBezTo>
                  <a:cubicBezTo>
                    <a:pt x="894" y="74"/>
                    <a:pt x="901" y="77"/>
                    <a:pt x="909" y="77"/>
                  </a:cubicBezTo>
                  <a:cubicBezTo>
                    <a:pt x="915" y="77"/>
                    <a:pt x="920" y="76"/>
                    <a:pt x="925" y="74"/>
                  </a:cubicBezTo>
                  <a:moveTo>
                    <a:pt x="830" y="108"/>
                  </a:moveTo>
                  <a:cubicBezTo>
                    <a:pt x="834" y="111"/>
                    <a:pt x="837" y="114"/>
                    <a:pt x="840" y="117"/>
                  </a:cubicBezTo>
                  <a:cubicBezTo>
                    <a:pt x="843" y="114"/>
                    <a:pt x="845" y="112"/>
                    <a:pt x="846" y="109"/>
                  </a:cubicBezTo>
                  <a:cubicBezTo>
                    <a:pt x="843" y="105"/>
                    <a:pt x="840" y="102"/>
                    <a:pt x="837" y="100"/>
                  </a:cubicBezTo>
                  <a:cubicBezTo>
                    <a:pt x="835" y="103"/>
                    <a:pt x="833" y="105"/>
                    <a:pt x="830" y="108"/>
                  </a:cubicBezTo>
                  <a:moveTo>
                    <a:pt x="820" y="75"/>
                  </a:moveTo>
                  <a:cubicBezTo>
                    <a:pt x="816" y="75"/>
                    <a:pt x="815" y="78"/>
                    <a:pt x="815" y="80"/>
                  </a:cubicBezTo>
                  <a:cubicBezTo>
                    <a:pt x="815" y="82"/>
                    <a:pt x="816" y="85"/>
                    <a:pt x="820" y="85"/>
                  </a:cubicBezTo>
                  <a:cubicBezTo>
                    <a:pt x="821" y="85"/>
                    <a:pt x="821" y="85"/>
                    <a:pt x="821" y="85"/>
                  </a:cubicBezTo>
                  <a:cubicBezTo>
                    <a:pt x="834" y="85"/>
                    <a:pt x="839" y="84"/>
                    <a:pt x="843" y="80"/>
                  </a:cubicBezTo>
                  <a:cubicBezTo>
                    <a:pt x="846" y="76"/>
                    <a:pt x="848" y="71"/>
                    <a:pt x="848" y="65"/>
                  </a:cubicBezTo>
                  <a:cubicBezTo>
                    <a:pt x="848" y="57"/>
                    <a:pt x="844" y="47"/>
                    <a:pt x="840" y="41"/>
                  </a:cubicBezTo>
                  <a:cubicBezTo>
                    <a:pt x="840" y="41"/>
                    <a:pt x="840" y="41"/>
                    <a:pt x="840" y="41"/>
                  </a:cubicBezTo>
                  <a:cubicBezTo>
                    <a:pt x="838" y="43"/>
                    <a:pt x="836" y="46"/>
                    <a:pt x="834" y="50"/>
                  </a:cubicBezTo>
                  <a:cubicBezTo>
                    <a:pt x="838" y="58"/>
                    <a:pt x="842" y="66"/>
                    <a:pt x="842" y="70"/>
                  </a:cubicBezTo>
                  <a:cubicBezTo>
                    <a:pt x="842" y="71"/>
                    <a:pt x="840" y="72"/>
                    <a:pt x="838" y="73"/>
                  </a:cubicBezTo>
                  <a:cubicBezTo>
                    <a:pt x="834" y="74"/>
                    <a:pt x="829" y="75"/>
                    <a:pt x="822" y="75"/>
                  </a:cubicBezTo>
                  <a:lnTo>
                    <a:pt x="820" y="75"/>
                  </a:lnTo>
                  <a:close/>
                  <a:moveTo>
                    <a:pt x="773" y="35"/>
                  </a:moveTo>
                  <a:cubicBezTo>
                    <a:pt x="776" y="38"/>
                    <a:pt x="779" y="40"/>
                    <a:pt x="782" y="43"/>
                  </a:cubicBezTo>
                  <a:cubicBezTo>
                    <a:pt x="785" y="41"/>
                    <a:pt x="787" y="38"/>
                    <a:pt x="789" y="35"/>
                  </a:cubicBezTo>
                  <a:cubicBezTo>
                    <a:pt x="786" y="32"/>
                    <a:pt x="783" y="29"/>
                    <a:pt x="779" y="27"/>
                  </a:cubicBezTo>
                  <a:cubicBezTo>
                    <a:pt x="777" y="29"/>
                    <a:pt x="775" y="32"/>
                    <a:pt x="773" y="35"/>
                  </a:cubicBezTo>
                  <a:moveTo>
                    <a:pt x="798" y="51"/>
                  </a:moveTo>
                  <a:cubicBezTo>
                    <a:pt x="796" y="54"/>
                    <a:pt x="794" y="57"/>
                    <a:pt x="792" y="60"/>
                  </a:cubicBezTo>
                  <a:cubicBezTo>
                    <a:pt x="794" y="63"/>
                    <a:pt x="796" y="67"/>
                    <a:pt x="799" y="73"/>
                  </a:cubicBezTo>
                  <a:cubicBezTo>
                    <a:pt x="801" y="80"/>
                    <a:pt x="801" y="83"/>
                    <a:pt x="801" y="86"/>
                  </a:cubicBezTo>
                  <a:cubicBezTo>
                    <a:pt x="801" y="89"/>
                    <a:pt x="799" y="92"/>
                    <a:pt x="796" y="94"/>
                  </a:cubicBezTo>
                  <a:cubicBezTo>
                    <a:pt x="791" y="98"/>
                    <a:pt x="783" y="101"/>
                    <a:pt x="776" y="101"/>
                  </a:cubicBezTo>
                  <a:cubicBezTo>
                    <a:pt x="770" y="101"/>
                    <a:pt x="764" y="99"/>
                    <a:pt x="761" y="96"/>
                  </a:cubicBezTo>
                  <a:cubicBezTo>
                    <a:pt x="758" y="93"/>
                    <a:pt x="756" y="89"/>
                    <a:pt x="756" y="82"/>
                  </a:cubicBezTo>
                  <a:cubicBezTo>
                    <a:pt x="756" y="78"/>
                    <a:pt x="757" y="72"/>
                    <a:pt x="760" y="67"/>
                  </a:cubicBezTo>
                  <a:cubicBezTo>
                    <a:pt x="757" y="65"/>
                    <a:pt x="757" y="65"/>
                    <a:pt x="757" y="65"/>
                  </a:cubicBezTo>
                  <a:cubicBezTo>
                    <a:pt x="753" y="71"/>
                    <a:pt x="750" y="78"/>
                    <a:pt x="750" y="89"/>
                  </a:cubicBezTo>
                  <a:cubicBezTo>
                    <a:pt x="750" y="103"/>
                    <a:pt x="760" y="113"/>
                    <a:pt x="775" y="113"/>
                  </a:cubicBezTo>
                  <a:cubicBezTo>
                    <a:pt x="784" y="113"/>
                    <a:pt x="796" y="107"/>
                    <a:pt x="802" y="100"/>
                  </a:cubicBezTo>
                  <a:cubicBezTo>
                    <a:pt x="804" y="97"/>
                    <a:pt x="807" y="89"/>
                    <a:pt x="807" y="81"/>
                  </a:cubicBezTo>
                  <a:cubicBezTo>
                    <a:pt x="807" y="81"/>
                    <a:pt x="807" y="81"/>
                    <a:pt x="807" y="81"/>
                  </a:cubicBezTo>
                  <a:cubicBezTo>
                    <a:pt x="810" y="84"/>
                    <a:pt x="814" y="85"/>
                    <a:pt x="819" y="85"/>
                  </a:cubicBezTo>
                  <a:cubicBezTo>
                    <a:pt x="820" y="85"/>
                    <a:pt x="820" y="85"/>
                    <a:pt x="820" y="85"/>
                  </a:cubicBezTo>
                  <a:cubicBezTo>
                    <a:pt x="820" y="75"/>
                    <a:pt x="820" y="75"/>
                    <a:pt x="820" y="75"/>
                  </a:cubicBezTo>
                  <a:cubicBezTo>
                    <a:pt x="819" y="75"/>
                    <a:pt x="819" y="75"/>
                    <a:pt x="819" y="75"/>
                  </a:cubicBezTo>
                  <a:cubicBezTo>
                    <a:pt x="811" y="75"/>
                    <a:pt x="807" y="74"/>
                    <a:pt x="805" y="66"/>
                  </a:cubicBezTo>
                  <a:cubicBezTo>
                    <a:pt x="803" y="61"/>
                    <a:pt x="801" y="57"/>
                    <a:pt x="798" y="51"/>
                  </a:cubicBezTo>
                  <a:close/>
                  <a:moveTo>
                    <a:pt x="652" y="75"/>
                  </a:moveTo>
                  <a:cubicBezTo>
                    <a:pt x="648" y="75"/>
                    <a:pt x="647" y="78"/>
                    <a:pt x="647" y="80"/>
                  </a:cubicBezTo>
                  <a:cubicBezTo>
                    <a:pt x="647" y="82"/>
                    <a:pt x="648" y="85"/>
                    <a:pt x="652" y="85"/>
                  </a:cubicBezTo>
                  <a:cubicBezTo>
                    <a:pt x="655" y="85"/>
                    <a:pt x="655" y="85"/>
                    <a:pt x="655" y="85"/>
                  </a:cubicBezTo>
                  <a:cubicBezTo>
                    <a:pt x="661" y="85"/>
                    <a:pt x="667" y="83"/>
                    <a:pt x="674" y="81"/>
                  </a:cubicBezTo>
                  <a:cubicBezTo>
                    <a:pt x="684" y="77"/>
                    <a:pt x="690" y="77"/>
                    <a:pt x="703" y="72"/>
                  </a:cubicBezTo>
                  <a:cubicBezTo>
                    <a:pt x="707" y="62"/>
                    <a:pt x="707" y="62"/>
                    <a:pt x="707" y="62"/>
                  </a:cubicBezTo>
                  <a:cubicBezTo>
                    <a:pt x="706" y="62"/>
                    <a:pt x="706" y="62"/>
                    <a:pt x="706" y="62"/>
                  </a:cubicBezTo>
                  <a:cubicBezTo>
                    <a:pt x="697" y="65"/>
                    <a:pt x="690" y="68"/>
                    <a:pt x="684" y="68"/>
                  </a:cubicBezTo>
                  <a:cubicBezTo>
                    <a:pt x="681" y="68"/>
                    <a:pt x="677" y="66"/>
                    <a:pt x="674" y="63"/>
                  </a:cubicBezTo>
                  <a:cubicBezTo>
                    <a:pt x="669" y="60"/>
                    <a:pt x="667" y="56"/>
                    <a:pt x="667" y="52"/>
                  </a:cubicBezTo>
                  <a:cubicBezTo>
                    <a:pt x="667" y="49"/>
                    <a:pt x="673" y="45"/>
                    <a:pt x="682" y="45"/>
                  </a:cubicBezTo>
                  <a:cubicBezTo>
                    <a:pt x="687" y="45"/>
                    <a:pt x="692" y="47"/>
                    <a:pt x="696" y="50"/>
                  </a:cubicBezTo>
                  <a:cubicBezTo>
                    <a:pt x="698" y="49"/>
                    <a:pt x="698" y="49"/>
                    <a:pt x="698" y="49"/>
                  </a:cubicBezTo>
                  <a:cubicBezTo>
                    <a:pt x="693" y="41"/>
                    <a:pt x="687" y="36"/>
                    <a:pt x="680" y="36"/>
                  </a:cubicBezTo>
                  <a:cubicBezTo>
                    <a:pt x="673" y="36"/>
                    <a:pt x="667" y="40"/>
                    <a:pt x="663" y="46"/>
                  </a:cubicBezTo>
                  <a:cubicBezTo>
                    <a:pt x="661" y="50"/>
                    <a:pt x="660" y="53"/>
                    <a:pt x="660" y="57"/>
                  </a:cubicBezTo>
                  <a:cubicBezTo>
                    <a:pt x="660" y="64"/>
                    <a:pt x="663" y="69"/>
                    <a:pt x="669" y="73"/>
                  </a:cubicBezTo>
                  <a:cubicBezTo>
                    <a:pt x="669" y="73"/>
                    <a:pt x="669" y="73"/>
                    <a:pt x="669" y="73"/>
                  </a:cubicBezTo>
                  <a:cubicBezTo>
                    <a:pt x="664" y="74"/>
                    <a:pt x="660" y="75"/>
                    <a:pt x="657" y="75"/>
                  </a:cubicBezTo>
                  <a:lnTo>
                    <a:pt x="652" y="75"/>
                  </a:lnTo>
                  <a:close/>
                  <a:moveTo>
                    <a:pt x="665" y="18"/>
                  </a:moveTo>
                  <a:cubicBezTo>
                    <a:pt x="668" y="21"/>
                    <a:pt x="671" y="24"/>
                    <a:pt x="674" y="27"/>
                  </a:cubicBezTo>
                  <a:cubicBezTo>
                    <a:pt x="677" y="24"/>
                    <a:pt x="679" y="22"/>
                    <a:pt x="681" y="19"/>
                  </a:cubicBezTo>
                  <a:cubicBezTo>
                    <a:pt x="678" y="16"/>
                    <a:pt x="675" y="13"/>
                    <a:pt x="671" y="10"/>
                  </a:cubicBezTo>
                  <a:cubicBezTo>
                    <a:pt x="669" y="13"/>
                    <a:pt x="667" y="16"/>
                    <a:pt x="665" y="18"/>
                  </a:cubicBezTo>
                  <a:moveTo>
                    <a:pt x="640" y="75"/>
                  </a:moveTo>
                  <a:cubicBezTo>
                    <a:pt x="634" y="75"/>
                    <a:pt x="630" y="75"/>
                    <a:pt x="625" y="73"/>
                  </a:cubicBezTo>
                  <a:cubicBezTo>
                    <a:pt x="620" y="72"/>
                    <a:pt x="616" y="70"/>
                    <a:pt x="616" y="66"/>
                  </a:cubicBezTo>
                  <a:cubicBezTo>
                    <a:pt x="616" y="62"/>
                    <a:pt x="621" y="58"/>
                    <a:pt x="625" y="58"/>
                  </a:cubicBezTo>
                  <a:cubicBezTo>
                    <a:pt x="628" y="58"/>
                    <a:pt x="631" y="60"/>
                    <a:pt x="634" y="63"/>
                  </a:cubicBezTo>
                  <a:cubicBezTo>
                    <a:pt x="637" y="66"/>
                    <a:pt x="639" y="70"/>
                    <a:pt x="640" y="75"/>
                  </a:cubicBezTo>
                  <a:moveTo>
                    <a:pt x="645" y="75"/>
                  </a:moveTo>
                  <a:cubicBezTo>
                    <a:pt x="643" y="58"/>
                    <a:pt x="635" y="48"/>
                    <a:pt x="628" y="48"/>
                  </a:cubicBezTo>
                  <a:cubicBezTo>
                    <a:pt x="623" y="48"/>
                    <a:pt x="618" y="51"/>
                    <a:pt x="615" y="56"/>
                  </a:cubicBezTo>
                  <a:cubicBezTo>
                    <a:pt x="613" y="59"/>
                    <a:pt x="611" y="63"/>
                    <a:pt x="611" y="68"/>
                  </a:cubicBezTo>
                  <a:cubicBezTo>
                    <a:pt x="611" y="80"/>
                    <a:pt x="620" y="85"/>
                    <a:pt x="636" y="85"/>
                  </a:cubicBezTo>
                  <a:cubicBezTo>
                    <a:pt x="640" y="85"/>
                    <a:pt x="640" y="85"/>
                    <a:pt x="640" y="85"/>
                  </a:cubicBezTo>
                  <a:cubicBezTo>
                    <a:pt x="639" y="89"/>
                    <a:pt x="636" y="92"/>
                    <a:pt x="632" y="96"/>
                  </a:cubicBezTo>
                  <a:cubicBezTo>
                    <a:pt x="626" y="103"/>
                    <a:pt x="618" y="107"/>
                    <a:pt x="610" y="107"/>
                  </a:cubicBezTo>
                  <a:cubicBezTo>
                    <a:pt x="605" y="107"/>
                    <a:pt x="601" y="106"/>
                    <a:pt x="598" y="104"/>
                  </a:cubicBezTo>
                  <a:cubicBezTo>
                    <a:pt x="597" y="107"/>
                    <a:pt x="597" y="107"/>
                    <a:pt x="597" y="107"/>
                  </a:cubicBezTo>
                  <a:cubicBezTo>
                    <a:pt x="605" y="112"/>
                    <a:pt x="613" y="115"/>
                    <a:pt x="620" y="115"/>
                  </a:cubicBezTo>
                  <a:cubicBezTo>
                    <a:pt x="624" y="115"/>
                    <a:pt x="633" y="111"/>
                    <a:pt x="639" y="101"/>
                  </a:cubicBezTo>
                  <a:cubicBezTo>
                    <a:pt x="643" y="96"/>
                    <a:pt x="645" y="90"/>
                    <a:pt x="645" y="85"/>
                  </a:cubicBezTo>
                  <a:cubicBezTo>
                    <a:pt x="652" y="85"/>
                    <a:pt x="652" y="85"/>
                    <a:pt x="652" y="85"/>
                  </a:cubicBezTo>
                  <a:cubicBezTo>
                    <a:pt x="652" y="75"/>
                    <a:pt x="652" y="75"/>
                    <a:pt x="652" y="75"/>
                  </a:cubicBezTo>
                  <a:lnTo>
                    <a:pt x="645" y="75"/>
                  </a:lnTo>
                  <a:close/>
                  <a:moveTo>
                    <a:pt x="585" y="43"/>
                  </a:moveTo>
                  <a:cubicBezTo>
                    <a:pt x="583" y="47"/>
                    <a:pt x="581" y="50"/>
                    <a:pt x="579" y="54"/>
                  </a:cubicBezTo>
                  <a:cubicBezTo>
                    <a:pt x="583" y="59"/>
                    <a:pt x="586" y="65"/>
                    <a:pt x="589" y="71"/>
                  </a:cubicBezTo>
                  <a:cubicBezTo>
                    <a:pt x="589" y="73"/>
                    <a:pt x="590" y="74"/>
                    <a:pt x="590" y="75"/>
                  </a:cubicBezTo>
                  <a:cubicBezTo>
                    <a:pt x="590" y="76"/>
                    <a:pt x="590" y="78"/>
                    <a:pt x="589" y="79"/>
                  </a:cubicBezTo>
                  <a:cubicBezTo>
                    <a:pt x="584" y="91"/>
                    <a:pt x="572" y="100"/>
                    <a:pt x="561" y="101"/>
                  </a:cubicBezTo>
                  <a:cubicBezTo>
                    <a:pt x="557" y="101"/>
                    <a:pt x="554" y="100"/>
                    <a:pt x="552" y="99"/>
                  </a:cubicBezTo>
                  <a:cubicBezTo>
                    <a:pt x="551" y="102"/>
                    <a:pt x="551" y="102"/>
                    <a:pt x="551" y="102"/>
                  </a:cubicBezTo>
                  <a:cubicBezTo>
                    <a:pt x="559" y="106"/>
                    <a:pt x="566" y="108"/>
                    <a:pt x="572" y="108"/>
                  </a:cubicBezTo>
                  <a:cubicBezTo>
                    <a:pt x="576" y="108"/>
                    <a:pt x="580" y="106"/>
                    <a:pt x="585" y="101"/>
                  </a:cubicBezTo>
                  <a:cubicBezTo>
                    <a:pt x="591" y="93"/>
                    <a:pt x="595" y="86"/>
                    <a:pt x="595" y="78"/>
                  </a:cubicBezTo>
                  <a:cubicBezTo>
                    <a:pt x="595" y="70"/>
                    <a:pt x="595" y="70"/>
                    <a:pt x="595" y="70"/>
                  </a:cubicBezTo>
                  <a:cubicBezTo>
                    <a:pt x="595" y="63"/>
                    <a:pt x="593" y="58"/>
                    <a:pt x="591" y="54"/>
                  </a:cubicBezTo>
                  <a:cubicBezTo>
                    <a:pt x="585" y="44"/>
                    <a:pt x="585" y="44"/>
                    <a:pt x="585" y="44"/>
                  </a:cubicBezTo>
                  <a:lnTo>
                    <a:pt x="585" y="43"/>
                  </a:lnTo>
                  <a:close/>
                  <a:moveTo>
                    <a:pt x="546" y="109"/>
                  </a:moveTo>
                  <a:cubicBezTo>
                    <a:pt x="543" y="105"/>
                    <a:pt x="541" y="102"/>
                    <a:pt x="537" y="100"/>
                  </a:cubicBezTo>
                  <a:cubicBezTo>
                    <a:pt x="535" y="102"/>
                    <a:pt x="533" y="105"/>
                    <a:pt x="531" y="108"/>
                  </a:cubicBezTo>
                  <a:cubicBezTo>
                    <a:pt x="534" y="110"/>
                    <a:pt x="537" y="113"/>
                    <a:pt x="540" y="116"/>
                  </a:cubicBezTo>
                  <a:cubicBezTo>
                    <a:pt x="543" y="114"/>
                    <a:pt x="544" y="112"/>
                    <a:pt x="546" y="109"/>
                  </a:cubicBezTo>
                  <a:moveTo>
                    <a:pt x="531" y="110"/>
                  </a:moveTo>
                  <a:cubicBezTo>
                    <a:pt x="528" y="106"/>
                    <a:pt x="525" y="104"/>
                    <a:pt x="522" y="101"/>
                  </a:cubicBezTo>
                  <a:cubicBezTo>
                    <a:pt x="520" y="103"/>
                    <a:pt x="518" y="106"/>
                    <a:pt x="516" y="109"/>
                  </a:cubicBezTo>
                  <a:cubicBezTo>
                    <a:pt x="519" y="111"/>
                    <a:pt x="522" y="114"/>
                    <a:pt x="525" y="117"/>
                  </a:cubicBezTo>
                  <a:cubicBezTo>
                    <a:pt x="527" y="115"/>
                    <a:pt x="529" y="113"/>
                    <a:pt x="531" y="110"/>
                  </a:cubicBezTo>
                  <a:moveTo>
                    <a:pt x="516" y="75"/>
                  </a:moveTo>
                  <a:cubicBezTo>
                    <a:pt x="511" y="75"/>
                    <a:pt x="510" y="78"/>
                    <a:pt x="510" y="80"/>
                  </a:cubicBezTo>
                  <a:cubicBezTo>
                    <a:pt x="510" y="82"/>
                    <a:pt x="511" y="85"/>
                    <a:pt x="516" y="85"/>
                  </a:cubicBezTo>
                  <a:cubicBezTo>
                    <a:pt x="517" y="85"/>
                    <a:pt x="517" y="85"/>
                    <a:pt x="517" y="85"/>
                  </a:cubicBezTo>
                  <a:cubicBezTo>
                    <a:pt x="529" y="85"/>
                    <a:pt x="535" y="84"/>
                    <a:pt x="538" y="80"/>
                  </a:cubicBezTo>
                  <a:cubicBezTo>
                    <a:pt x="541" y="76"/>
                    <a:pt x="544" y="71"/>
                    <a:pt x="544" y="65"/>
                  </a:cubicBezTo>
                  <a:cubicBezTo>
                    <a:pt x="544" y="57"/>
                    <a:pt x="539" y="47"/>
                    <a:pt x="536" y="41"/>
                  </a:cubicBezTo>
                  <a:cubicBezTo>
                    <a:pt x="535" y="41"/>
                    <a:pt x="535" y="41"/>
                    <a:pt x="535" y="41"/>
                  </a:cubicBezTo>
                  <a:cubicBezTo>
                    <a:pt x="533" y="43"/>
                    <a:pt x="531" y="46"/>
                    <a:pt x="529" y="50"/>
                  </a:cubicBezTo>
                  <a:cubicBezTo>
                    <a:pt x="534" y="58"/>
                    <a:pt x="537" y="66"/>
                    <a:pt x="537" y="70"/>
                  </a:cubicBezTo>
                  <a:cubicBezTo>
                    <a:pt x="537" y="71"/>
                    <a:pt x="536" y="72"/>
                    <a:pt x="533" y="73"/>
                  </a:cubicBezTo>
                  <a:cubicBezTo>
                    <a:pt x="529" y="74"/>
                    <a:pt x="524" y="75"/>
                    <a:pt x="517" y="75"/>
                  </a:cubicBezTo>
                  <a:lnTo>
                    <a:pt x="516" y="75"/>
                  </a:lnTo>
                  <a:close/>
                  <a:moveTo>
                    <a:pt x="503" y="75"/>
                  </a:moveTo>
                  <a:cubicBezTo>
                    <a:pt x="498" y="75"/>
                    <a:pt x="493" y="75"/>
                    <a:pt x="489" y="73"/>
                  </a:cubicBezTo>
                  <a:cubicBezTo>
                    <a:pt x="484" y="72"/>
                    <a:pt x="480" y="70"/>
                    <a:pt x="480" y="66"/>
                  </a:cubicBezTo>
                  <a:cubicBezTo>
                    <a:pt x="480" y="62"/>
                    <a:pt x="484" y="58"/>
                    <a:pt x="489" y="58"/>
                  </a:cubicBezTo>
                  <a:cubicBezTo>
                    <a:pt x="492" y="58"/>
                    <a:pt x="495" y="60"/>
                    <a:pt x="497" y="63"/>
                  </a:cubicBezTo>
                  <a:cubicBezTo>
                    <a:pt x="500" y="66"/>
                    <a:pt x="502" y="70"/>
                    <a:pt x="503" y="75"/>
                  </a:cubicBezTo>
                  <a:moveTo>
                    <a:pt x="509" y="75"/>
                  </a:moveTo>
                  <a:cubicBezTo>
                    <a:pt x="506" y="58"/>
                    <a:pt x="499" y="48"/>
                    <a:pt x="491" y="48"/>
                  </a:cubicBezTo>
                  <a:cubicBezTo>
                    <a:pt x="486" y="48"/>
                    <a:pt x="482" y="51"/>
                    <a:pt x="479" y="56"/>
                  </a:cubicBezTo>
                  <a:cubicBezTo>
                    <a:pt x="477" y="59"/>
                    <a:pt x="475" y="63"/>
                    <a:pt x="475" y="68"/>
                  </a:cubicBezTo>
                  <a:cubicBezTo>
                    <a:pt x="475" y="80"/>
                    <a:pt x="483" y="85"/>
                    <a:pt x="500" y="85"/>
                  </a:cubicBezTo>
                  <a:cubicBezTo>
                    <a:pt x="503" y="85"/>
                    <a:pt x="503" y="85"/>
                    <a:pt x="503" y="85"/>
                  </a:cubicBezTo>
                  <a:cubicBezTo>
                    <a:pt x="502" y="89"/>
                    <a:pt x="500" y="92"/>
                    <a:pt x="496" y="96"/>
                  </a:cubicBezTo>
                  <a:cubicBezTo>
                    <a:pt x="489" y="103"/>
                    <a:pt x="482" y="107"/>
                    <a:pt x="474" y="107"/>
                  </a:cubicBezTo>
                  <a:cubicBezTo>
                    <a:pt x="469" y="107"/>
                    <a:pt x="465" y="106"/>
                    <a:pt x="462" y="104"/>
                  </a:cubicBezTo>
                  <a:cubicBezTo>
                    <a:pt x="461" y="107"/>
                    <a:pt x="461" y="107"/>
                    <a:pt x="461" y="107"/>
                  </a:cubicBezTo>
                  <a:cubicBezTo>
                    <a:pt x="468" y="112"/>
                    <a:pt x="476" y="115"/>
                    <a:pt x="484" y="115"/>
                  </a:cubicBezTo>
                  <a:cubicBezTo>
                    <a:pt x="488" y="115"/>
                    <a:pt x="497" y="111"/>
                    <a:pt x="503" y="101"/>
                  </a:cubicBezTo>
                  <a:cubicBezTo>
                    <a:pt x="506" y="96"/>
                    <a:pt x="509" y="90"/>
                    <a:pt x="509" y="85"/>
                  </a:cubicBezTo>
                  <a:cubicBezTo>
                    <a:pt x="516" y="85"/>
                    <a:pt x="516" y="85"/>
                    <a:pt x="516" y="85"/>
                  </a:cubicBezTo>
                  <a:cubicBezTo>
                    <a:pt x="516" y="75"/>
                    <a:pt x="516" y="75"/>
                    <a:pt x="516" y="75"/>
                  </a:cubicBezTo>
                  <a:lnTo>
                    <a:pt x="509" y="75"/>
                  </a:lnTo>
                  <a:close/>
                  <a:moveTo>
                    <a:pt x="420" y="21"/>
                  </a:moveTo>
                  <a:cubicBezTo>
                    <a:pt x="423" y="24"/>
                    <a:pt x="426" y="26"/>
                    <a:pt x="429" y="29"/>
                  </a:cubicBezTo>
                  <a:cubicBezTo>
                    <a:pt x="432" y="27"/>
                    <a:pt x="434" y="24"/>
                    <a:pt x="436" y="21"/>
                  </a:cubicBezTo>
                  <a:cubicBezTo>
                    <a:pt x="433" y="18"/>
                    <a:pt x="430" y="15"/>
                    <a:pt x="426" y="13"/>
                  </a:cubicBezTo>
                  <a:cubicBezTo>
                    <a:pt x="424" y="15"/>
                    <a:pt x="422" y="18"/>
                    <a:pt x="420" y="21"/>
                  </a:cubicBezTo>
                  <a:moveTo>
                    <a:pt x="448" y="39"/>
                  </a:moveTo>
                  <a:cubicBezTo>
                    <a:pt x="445" y="42"/>
                    <a:pt x="443" y="45"/>
                    <a:pt x="441" y="49"/>
                  </a:cubicBezTo>
                  <a:cubicBezTo>
                    <a:pt x="444" y="53"/>
                    <a:pt x="446" y="58"/>
                    <a:pt x="448" y="65"/>
                  </a:cubicBezTo>
                  <a:cubicBezTo>
                    <a:pt x="449" y="69"/>
                    <a:pt x="451" y="73"/>
                    <a:pt x="451" y="79"/>
                  </a:cubicBezTo>
                  <a:cubicBezTo>
                    <a:pt x="451" y="80"/>
                    <a:pt x="449" y="83"/>
                    <a:pt x="445" y="85"/>
                  </a:cubicBezTo>
                  <a:cubicBezTo>
                    <a:pt x="440" y="89"/>
                    <a:pt x="432" y="92"/>
                    <a:pt x="426" y="92"/>
                  </a:cubicBezTo>
                  <a:cubicBezTo>
                    <a:pt x="420" y="92"/>
                    <a:pt x="414" y="90"/>
                    <a:pt x="411" y="87"/>
                  </a:cubicBezTo>
                  <a:cubicBezTo>
                    <a:pt x="407" y="84"/>
                    <a:pt x="405" y="80"/>
                    <a:pt x="405" y="73"/>
                  </a:cubicBezTo>
                  <a:cubicBezTo>
                    <a:pt x="405" y="69"/>
                    <a:pt x="407" y="63"/>
                    <a:pt x="410" y="58"/>
                  </a:cubicBezTo>
                  <a:cubicBezTo>
                    <a:pt x="407" y="56"/>
                    <a:pt x="407" y="56"/>
                    <a:pt x="407" y="56"/>
                  </a:cubicBezTo>
                  <a:cubicBezTo>
                    <a:pt x="403" y="62"/>
                    <a:pt x="400" y="70"/>
                    <a:pt x="400" y="80"/>
                  </a:cubicBezTo>
                  <a:cubicBezTo>
                    <a:pt x="400" y="94"/>
                    <a:pt x="409" y="104"/>
                    <a:pt x="424" y="104"/>
                  </a:cubicBezTo>
                  <a:cubicBezTo>
                    <a:pt x="434" y="104"/>
                    <a:pt x="444" y="99"/>
                    <a:pt x="451" y="92"/>
                  </a:cubicBezTo>
                  <a:cubicBezTo>
                    <a:pt x="454" y="88"/>
                    <a:pt x="457" y="79"/>
                    <a:pt x="457" y="71"/>
                  </a:cubicBezTo>
                  <a:cubicBezTo>
                    <a:pt x="457" y="59"/>
                    <a:pt x="454" y="49"/>
                    <a:pt x="448" y="39"/>
                  </a:cubicBezTo>
                  <a:close/>
                  <a:moveTo>
                    <a:pt x="318" y="126"/>
                  </a:moveTo>
                  <a:cubicBezTo>
                    <a:pt x="315" y="122"/>
                    <a:pt x="312" y="119"/>
                    <a:pt x="309" y="117"/>
                  </a:cubicBezTo>
                  <a:cubicBezTo>
                    <a:pt x="307" y="119"/>
                    <a:pt x="305" y="122"/>
                    <a:pt x="303" y="125"/>
                  </a:cubicBezTo>
                  <a:cubicBezTo>
                    <a:pt x="306" y="127"/>
                    <a:pt x="309" y="130"/>
                    <a:pt x="312" y="133"/>
                  </a:cubicBezTo>
                  <a:cubicBezTo>
                    <a:pt x="314" y="131"/>
                    <a:pt x="316" y="129"/>
                    <a:pt x="318" y="126"/>
                  </a:cubicBezTo>
                  <a:moveTo>
                    <a:pt x="334" y="124"/>
                  </a:moveTo>
                  <a:cubicBezTo>
                    <a:pt x="330" y="121"/>
                    <a:pt x="328" y="118"/>
                    <a:pt x="324" y="116"/>
                  </a:cubicBezTo>
                  <a:cubicBezTo>
                    <a:pt x="322" y="118"/>
                    <a:pt x="320" y="121"/>
                    <a:pt x="318" y="123"/>
                  </a:cubicBezTo>
                  <a:cubicBezTo>
                    <a:pt x="321" y="126"/>
                    <a:pt x="324" y="129"/>
                    <a:pt x="327" y="132"/>
                  </a:cubicBezTo>
                  <a:cubicBezTo>
                    <a:pt x="330" y="130"/>
                    <a:pt x="331" y="128"/>
                    <a:pt x="334" y="124"/>
                  </a:cubicBezTo>
                  <a:moveTo>
                    <a:pt x="342" y="49"/>
                  </a:moveTo>
                  <a:cubicBezTo>
                    <a:pt x="340" y="49"/>
                    <a:pt x="338" y="49"/>
                    <a:pt x="336" y="49"/>
                  </a:cubicBezTo>
                  <a:cubicBezTo>
                    <a:pt x="328" y="49"/>
                    <a:pt x="321" y="46"/>
                    <a:pt x="321" y="42"/>
                  </a:cubicBezTo>
                  <a:cubicBezTo>
                    <a:pt x="321" y="39"/>
                    <a:pt x="325" y="35"/>
                    <a:pt x="330" y="35"/>
                  </a:cubicBezTo>
                  <a:cubicBezTo>
                    <a:pt x="335" y="35"/>
                    <a:pt x="339" y="40"/>
                    <a:pt x="342" y="49"/>
                  </a:cubicBezTo>
                  <a:moveTo>
                    <a:pt x="344" y="60"/>
                  </a:moveTo>
                  <a:cubicBezTo>
                    <a:pt x="344" y="64"/>
                    <a:pt x="337" y="67"/>
                    <a:pt x="324" y="68"/>
                  </a:cubicBezTo>
                  <a:cubicBezTo>
                    <a:pt x="320" y="77"/>
                    <a:pt x="320" y="77"/>
                    <a:pt x="320" y="77"/>
                  </a:cubicBezTo>
                  <a:cubicBezTo>
                    <a:pt x="320" y="77"/>
                    <a:pt x="320" y="77"/>
                    <a:pt x="320" y="77"/>
                  </a:cubicBezTo>
                  <a:cubicBezTo>
                    <a:pt x="334" y="77"/>
                    <a:pt x="349" y="80"/>
                    <a:pt x="349" y="83"/>
                  </a:cubicBezTo>
                  <a:cubicBezTo>
                    <a:pt x="346" y="86"/>
                    <a:pt x="343" y="88"/>
                    <a:pt x="338" y="91"/>
                  </a:cubicBezTo>
                  <a:cubicBezTo>
                    <a:pt x="331" y="95"/>
                    <a:pt x="325" y="97"/>
                    <a:pt x="315" y="97"/>
                  </a:cubicBezTo>
                  <a:cubicBezTo>
                    <a:pt x="307" y="97"/>
                    <a:pt x="301" y="94"/>
                    <a:pt x="296" y="88"/>
                  </a:cubicBezTo>
                  <a:cubicBezTo>
                    <a:pt x="293" y="83"/>
                    <a:pt x="291" y="78"/>
                    <a:pt x="291" y="72"/>
                  </a:cubicBezTo>
                  <a:cubicBezTo>
                    <a:pt x="291" y="67"/>
                    <a:pt x="292" y="61"/>
                    <a:pt x="295" y="55"/>
                  </a:cubicBezTo>
                  <a:cubicBezTo>
                    <a:pt x="291" y="54"/>
                    <a:pt x="291" y="54"/>
                    <a:pt x="291" y="54"/>
                  </a:cubicBezTo>
                  <a:cubicBezTo>
                    <a:pt x="288" y="62"/>
                    <a:pt x="286" y="70"/>
                    <a:pt x="286" y="79"/>
                  </a:cubicBezTo>
                  <a:cubicBezTo>
                    <a:pt x="286" y="88"/>
                    <a:pt x="289" y="95"/>
                    <a:pt x="294" y="101"/>
                  </a:cubicBezTo>
                  <a:cubicBezTo>
                    <a:pt x="299" y="105"/>
                    <a:pt x="306" y="108"/>
                    <a:pt x="314" y="108"/>
                  </a:cubicBezTo>
                  <a:cubicBezTo>
                    <a:pt x="325" y="108"/>
                    <a:pt x="333" y="105"/>
                    <a:pt x="342" y="100"/>
                  </a:cubicBezTo>
                  <a:cubicBezTo>
                    <a:pt x="346" y="97"/>
                    <a:pt x="350" y="93"/>
                    <a:pt x="351" y="90"/>
                  </a:cubicBezTo>
                  <a:cubicBezTo>
                    <a:pt x="353" y="87"/>
                    <a:pt x="354" y="84"/>
                    <a:pt x="354" y="81"/>
                  </a:cubicBezTo>
                  <a:cubicBezTo>
                    <a:pt x="354" y="75"/>
                    <a:pt x="353" y="73"/>
                    <a:pt x="345" y="71"/>
                  </a:cubicBezTo>
                  <a:cubicBezTo>
                    <a:pt x="347" y="67"/>
                    <a:pt x="349" y="63"/>
                    <a:pt x="349" y="59"/>
                  </a:cubicBezTo>
                  <a:cubicBezTo>
                    <a:pt x="349" y="52"/>
                    <a:pt x="348" y="45"/>
                    <a:pt x="346" y="40"/>
                  </a:cubicBezTo>
                  <a:cubicBezTo>
                    <a:pt x="342" y="31"/>
                    <a:pt x="337" y="25"/>
                    <a:pt x="331" y="25"/>
                  </a:cubicBezTo>
                  <a:cubicBezTo>
                    <a:pt x="328" y="25"/>
                    <a:pt x="325" y="27"/>
                    <a:pt x="322" y="30"/>
                  </a:cubicBezTo>
                  <a:cubicBezTo>
                    <a:pt x="318" y="34"/>
                    <a:pt x="316" y="40"/>
                    <a:pt x="316" y="45"/>
                  </a:cubicBezTo>
                  <a:cubicBezTo>
                    <a:pt x="316" y="47"/>
                    <a:pt x="316" y="49"/>
                    <a:pt x="317" y="51"/>
                  </a:cubicBezTo>
                  <a:cubicBezTo>
                    <a:pt x="320" y="56"/>
                    <a:pt x="326" y="59"/>
                    <a:pt x="335" y="59"/>
                  </a:cubicBezTo>
                  <a:cubicBezTo>
                    <a:pt x="338" y="59"/>
                    <a:pt x="341" y="58"/>
                    <a:pt x="343" y="58"/>
                  </a:cubicBezTo>
                  <a:cubicBezTo>
                    <a:pt x="343" y="59"/>
                    <a:pt x="344" y="60"/>
                    <a:pt x="344" y="60"/>
                  </a:cubicBezTo>
                  <a:moveTo>
                    <a:pt x="320" y="9"/>
                  </a:moveTo>
                  <a:cubicBezTo>
                    <a:pt x="324" y="12"/>
                    <a:pt x="327" y="14"/>
                    <a:pt x="330" y="17"/>
                  </a:cubicBezTo>
                  <a:cubicBezTo>
                    <a:pt x="333" y="15"/>
                    <a:pt x="335" y="12"/>
                    <a:pt x="337" y="9"/>
                  </a:cubicBezTo>
                  <a:cubicBezTo>
                    <a:pt x="333" y="6"/>
                    <a:pt x="330" y="3"/>
                    <a:pt x="327" y="1"/>
                  </a:cubicBezTo>
                  <a:cubicBezTo>
                    <a:pt x="325" y="3"/>
                    <a:pt x="323" y="6"/>
                    <a:pt x="320" y="9"/>
                  </a:cubicBezTo>
                  <a:moveTo>
                    <a:pt x="231" y="87"/>
                  </a:moveTo>
                  <a:cubicBezTo>
                    <a:pt x="236" y="82"/>
                    <a:pt x="238" y="78"/>
                    <a:pt x="238" y="74"/>
                  </a:cubicBezTo>
                  <a:cubicBezTo>
                    <a:pt x="239" y="70"/>
                    <a:pt x="239" y="66"/>
                    <a:pt x="239" y="61"/>
                  </a:cubicBezTo>
                  <a:cubicBezTo>
                    <a:pt x="239" y="42"/>
                    <a:pt x="238" y="22"/>
                    <a:pt x="237" y="4"/>
                  </a:cubicBezTo>
                  <a:cubicBezTo>
                    <a:pt x="236" y="4"/>
                    <a:pt x="236" y="4"/>
                    <a:pt x="236" y="4"/>
                  </a:cubicBezTo>
                  <a:cubicBezTo>
                    <a:pt x="233" y="6"/>
                    <a:pt x="230" y="10"/>
                    <a:pt x="228" y="13"/>
                  </a:cubicBezTo>
                  <a:cubicBezTo>
                    <a:pt x="229" y="26"/>
                    <a:pt x="231" y="48"/>
                    <a:pt x="231" y="62"/>
                  </a:cubicBezTo>
                  <a:cubicBezTo>
                    <a:pt x="231" y="70"/>
                    <a:pt x="231" y="70"/>
                    <a:pt x="231" y="70"/>
                  </a:cubicBezTo>
                  <a:cubicBezTo>
                    <a:pt x="231" y="76"/>
                    <a:pt x="231" y="81"/>
                    <a:pt x="230" y="86"/>
                  </a:cubicBezTo>
                  <a:lnTo>
                    <a:pt x="231" y="87"/>
                  </a:lnTo>
                  <a:close/>
                  <a:moveTo>
                    <a:pt x="190" y="75"/>
                  </a:moveTo>
                  <a:cubicBezTo>
                    <a:pt x="186" y="75"/>
                    <a:pt x="185" y="78"/>
                    <a:pt x="185" y="80"/>
                  </a:cubicBezTo>
                  <a:cubicBezTo>
                    <a:pt x="185" y="82"/>
                    <a:pt x="186" y="85"/>
                    <a:pt x="190" y="85"/>
                  </a:cubicBezTo>
                  <a:cubicBezTo>
                    <a:pt x="192" y="85"/>
                    <a:pt x="192" y="85"/>
                    <a:pt x="192" y="85"/>
                  </a:cubicBezTo>
                  <a:cubicBezTo>
                    <a:pt x="195" y="85"/>
                    <a:pt x="199" y="84"/>
                    <a:pt x="202" y="83"/>
                  </a:cubicBezTo>
                  <a:cubicBezTo>
                    <a:pt x="205" y="81"/>
                    <a:pt x="207" y="77"/>
                    <a:pt x="209" y="73"/>
                  </a:cubicBezTo>
                  <a:cubicBezTo>
                    <a:pt x="211" y="68"/>
                    <a:pt x="212" y="62"/>
                    <a:pt x="212" y="53"/>
                  </a:cubicBezTo>
                  <a:cubicBezTo>
                    <a:pt x="212" y="44"/>
                    <a:pt x="211" y="35"/>
                    <a:pt x="211" y="25"/>
                  </a:cubicBezTo>
                  <a:cubicBezTo>
                    <a:pt x="213" y="24"/>
                    <a:pt x="215" y="23"/>
                    <a:pt x="216" y="21"/>
                  </a:cubicBezTo>
                  <a:cubicBezTo>
                    <a:pt x="212" y="14"/>
                    <a:pt x="210" y="8"/>
                    <a:pt x="210" y="3"/>
                  </a:cubicBezTo>
                  <a:cubicBezTo>
                    <a:pt x="209" y="2"/>
                    <a:pt x="209" y="2"/>
                    <a:pt x="209" y="2"/>
                  </a:cubicBezTo>
                  <a:cubicBezTo>
                    <a:pt x="207" y="4"/>
                    <a:pt x="206" y="5"/>
                    <a:pt x="205" y="7"/>
                  </a:cubicBezTo>
                  <a:cubicBezTo>
                    <a:pt x="203" y="9"/>
                    <a:pt x="202" y="10"/>
                    <a:pt x="202" y="12"/>
                  </a:cubicBezTo>
                  <a:cubicBezTo>
                    <a:pt x="202" y="15"/>
                    <a:pt x="203" y="19"/>
                    <a:pt x="203" y="22"/>
                  </a:cubicBezTo>
                  <a:cubicBezTo>
                    <a:pt x="204" y="37"/>
                    <a:pt x="205" y="51"/>
                    <a:pt x="205" y="64"/>
                  </a:cubicBezTo>
                  <a:cubicBezTo>
                    <a:pt x="205" y="68"/>
                    <a:pt x="204" y="71"/>
                    <a:pt x="201" y="73"/>
                  </a:cubicBezTo>
                  <a:cubicBezTo>
                    <a:pt x="198" y="74"/>
                    <a:pt x="195" y="75"/>
                    <a:pt x="192" y="75"/>
                  </a:cubicBezTo>
                  <a:lnTo>
                    <a:pt x="190" y="75"/>
                  </a:lnTo>
                  <a:close/>
                  <a:moveTo>
                    <a:pt x="154" y="75"/>
                  </a:moveTo>
                  <a:cubicBezTo>
                    <a:pt x="150" y="75"/>
                    <a:pt x="149" y="78"/>
                    <a:pt x="149" y="80"/>
                  </a:cubicBezTo>
                  <a:cubicBezTo>
                    <a:pt x="149" y="82"/>
                    <a:pt x="150" y="85"/>
                    <a:pt x="154" y="85"/>
                  </a:cubicBezTo>
                  <a:cubicBezTo>
                    <a:pt x="156" y="85"/>
                    <a:pt x="156" y="85"/>
                    <a:pt x="156" y="85"/>
                  </a:cubicBezTo>
                  <a:cubicBezTo>
                    <a:pt x="163" y="85"/>
                    <a:pt x="169" y="82"/>
                    <a:pt x="172" y="77"/>
                  </a:cubicBezTo>
                  <a:cubicBezTo>
                    <a:pt x="172" y="77"/>
                    <a:pt x="172" y="77"/>
                    <a:pt x="172" y="77"/>
                  </a:cubicBezTo>
                  <a:cubicBezTo>
                    <a:pt x="175" y="83"/>
                    <a:pt x="181" y="85"/>
                    <a:pt x="189" y="85"/>
                  </a:cubicBezTo>
                  <a:cubicBezTo>
                    <a:pt x="190" y="85"/>
                    <a:pt x="190" y="85"/>
                    <a:pt x="190" y="85"/>
                  </a:cubicBezTo>
                  <a:cubicBezTo>
                    <a:pt x="190" y="75"/>
                    <a:pt x="190" y="75"/>
                    <a:pt x="190" y="75"/>
                  </a:cubicBezTo>
                  <a:cubicBezTo>
                    <a:pt x="189" y="75"/>
                    <a:pt x="189" y="75"/>
                    <a:pt x="189" y="75"/>
                  </a:cubicBezTo>
                  <a:cubicBezTo>
                    <a:pt x="185" y="75"/>
                    <a:pt x="182" y="74"/>
                    <a:pt x="179" y="71"/>
                  </a:cubicBezTo>
                  <a:cubicBezTo>
                    <a:pt x="177" y="70"/>
                    <a:pt x="176" y="68"/>
                    <a:pt x="176" y="65"/>
                  </a:cubicBezTo>
                  <a:cubicBezTo>
                    <a:pt x="176" y="63"/>
                    <a:pt x="177" y="60"/>
                    <a:pt x="178" y="56"/>
                  </a:cubicBezTo>
                  <a:cubicBezTo>
                    <a:pt x="178" y="55"/>
                    <a:pt x="178" y="55"/>
                    <a:pt x="178" y="55"/>
                  </a:cubicBezTo>
                  <a:cubicBezTo>
                    <a:pt x="172" y="59"/>
                    <a:pt x="172" y="59"/>
                    <a:pt x="172" y="59"/>
                  </a:cubicBezTo>
                  <a:cubicBezTo>
                    <a:pt x="170" y="68"/>
                    <a:pt x="170" y="68"/>
                    <a:pt x="170" y="68"/>
                  </a:cubicBezTo>
                  <a:cubicBezTo>
                    <a:pt x="169" y="72"/>
                    <a:pt x="162" y="75"/>
                    <a:pt x="156" y="75"/>
                  </a:cubicBezTo>
                  <a:lnTo>
                    <a:pt x="154" y="75"/>
                  </a:lnTo>
                  <a:close/>
                  <a:moveTo>
                    <a:pt x="164" y="34"/>
                  </a:moveTo>
                  <a:cubicBezTo>
                    <a:pt x="167" y="37"/>
                    <a:pt x="170" y="40"/>
                    <a:pt x="173" y="43"/>
                  </a:cubicBezTo>
                  <a:cubicBezTo>
                    <a:pt x="176" y="40"/>
                    <a:pt x="178" y="38"/>
                    <a:pt x="180" y="35"/>
                  </a:cubicBezTo>
                  <a:cubicBezTo>
                    <a:pt x="177" y="32"/>
                    <a:pt x="173" y="29"/>
                    <a:pt x="170" y="26"/>
                  </a:cubicBezTo>
                  <a:cubicBezTo>
                    <a:pt x="168" y="29"/>
                    <a:pt x="166" y="32"/>
                    <a:pt x="164" y="34"/>
                  </a:cubicBezTo>
                  <a:moveTo>
                    <a:pt x="128" y="70"/>
                  </a:moveTo>
                  <a:cubicBezTo>
                    <a:pt x="121" y="68"/>
                    <a:pt x="118" y="64"/>
                    <a:pt x="117" y="60"/>
                  </a:cubicBezTo>
                  <a:cubicBezTo>
                    <a:pt x="118" y="54"/>
                    <a:pt x="124" y="46"/>
                    <a:pt x="130" y="46"/>
                  </a:cubicBezTo>
                  <a:cubicBezTo>
                    <a:pt x="134" y="46"/>
                    <a:pt x="136" y="49"/>
                    <a:pt x="138" y="53"/>
                  </a:cubicBezTo>
                  <a:cubicBezTo>
                    <a:pt x="139" y="55"/>
                    <a:pt x="140" y="58"/>
                    <a:pt x="140" y="61"/>
                  </a:cubicBezTo>
                  <a:cubicBezTo>
                    <a:pt x="140" y="64"/>
                    <a:pt x="133" y="69"/>
                    <a:pt x="128" y="70"/>
                  </a:cubicBezTo>
                  <a:moveTo>
                    <a:pt x="101" y="75"/>
                  </a:moveTo>
                  <a:cubicBezTo>
                    <a:pt x="97" y="75"/>
                    <a:pt x="96" y="78"/>
                    <a:pt x="96" y="80"/>
                  </a:cubicBezTo>
                  <a:cubicBezTo>
                    <a:pt x="96" y="82"/>
                    <a:pt x="97" y="85"/>
                    <a:pt x="101" y="85"/>
                  </a:cubicBezTo>
                  <a:cubicBezTo>
                    <a:pt x="103" y="85"/>
                    <a:pt x="103" y="85"/>
                    <a:pt x="103" y="85"/>
                  </a:cubicBezTo>
                  <a:cubicBezTo>
                    <a:pt x="108" y="85"/>
                    <a:pt x="116" y="83"/>
                    <a:pt x="126" y="80"/>
                  </a:cubicBezTo>
                  <a:cubicBezTo>
                    <a:pt x="136" y="83"/>
                    <a:pt x="144" y="85"/>
                    <a:pt x="152" y="85"/>
                  </a:cubicBezTo>
                  <a:cubicBezTo>
                    <a:pt x="154" y="85"/>
                    <a:pt x="154" y="85"/>
                    <a:pt x="154" y="85"/>
                  </a:cubicBezTo>
                  <a:cubicBezTo>
                    <a:pt x="154" y="75"/>
                    <a:pt x="154" y="75"/>
                    <a:pt x="154" y="75"/>
                  </a:cubicBezTo>
                  <a:cubicBezTo>
                    <a:pt x="152" y="75"/>
                    <a:pt x="152" y="75"/>
                    <a:pt x="152" y="75"/>
                  </a:cubicBezTo>
                  <a:cubicBezTo>
                    <a:pt x="146" y="75"/>
                    <a:pt x="142" y="74"/>
                    <a:pt x="139" y="73"/>
                  </a:cubicBezTo>
                  <a:cubicBezTo>
                    <a:pt x="142" y="68"/>
                    <a:pt x="145" y="62"/>
                    <a:pt x="145" y="55"/>
                  </a:cubicBezTo>
                  <a:cubicBezTo>
                    <a:pt x="145" y="51"/>
                    <a:pt x="143" y="47"/>
                    <a:pt x="142" y="43"/>
                  </a:cubicBezTo>
                  <a:cubicBezTo>
                    <a:pt x="139" y="37"/>
                    <a:pt x="135" y="34"/>
                    <a:pt x="132" y="34"/>
                  </a:cubicBezTo>
                  <a:cubicBezTo>
                    <a:pt x="129" y="34"/>
                    <a:pt x="124" y="37"/>
                    <a:pt x="120" y="42"/>
                  </a:cubicBezTo>
                  <a:cubicBezTo>
                    <a:pt x="115" y="47"/>
                    <a:pt x="113" y="54"/>
                    <a:pt x="113" y="61"/>
                  </a:cubicBezTo>
                  <a:cubicBezTo>
                    <a:pt x="113" y="64"/>
                    <a:pt x="113" y="68"/>
                    <a:pt x="116" y="73"/>
                  </a:cubicBezTo>
                  <a:cubicBezTo>
                    <a:pt x="112" y="74"/>
                    <a:pt x="107" y="75"/>
                    <a:pt x="103" y="75"/>
                  </a:cubicBezTo>
                  <a:lnTo>
                    <a:pt x="101" y="75"/>
                  </a:lnTo>
                  <a:close/>
                  <a:moveTo>
                    <a:pt x="128" y="18"/>
                  </a:moveTo>
                  <a:cubicBezTo>
                    <a:pt x="125" y="14"/>
                    <a:pt x="122" y="12"/>
                    <a:pt x="119" y="9"/>
                  </a:cubicBezTo>
                  <a:cubicBezTo>
                    <a:pt x="117" y="11"/>
                    <a:pt x="114" y="14"/>
                    <a:pt x="112" y="17"/>
                  </a:cubicBezTo>
                  <a:cubicBezTo>
                    <a:pt x="115" y="19"/>
                    <a:pt x="118" y="22"/>
                    <a:pt x="122" y="25"/>
                  </a:cubicBezTo>
                  <a:cubicBezTo>
                    <a:pt x="124" y="23"/>
                    <a:pt x="125" y="21"/>
                    <a:pt x="128" y="18"/>
                  </a:cubicBezTo>
                  <a:moveTo>
                    <a:pt x="143" y="17"/>
                  </a:moveTo>
                  <a:cubicBezTo>
                    <a:pt x="140" y="13"/>
                    <a:pt x="137" y="11"/>
                    <a:pt x="134" y="8"/>
                  </a:cubicBezTo>
                  <a:cubicBezTo>
                    <a:pt x="132" y="10"/>
                    <a:pt x="130" y="13"/>
                    <a:pt x="128" y="16"/>
                  </a:cubicBezTo>
                  <a:cubicBezTo>
                    <a:pt x="131" y="18"/>
                    <a:pt x="134" y="21"/>
                    <a:pt x="137" y="24"/>
                  </a:cubicBezTo>
                  <a:cubicBezTo>
                    <a:pt x="139" y="22"/>
                    <a:pt x="141" y="20"/>
                    <a:pt x="143" y="17"/>
                  </a:cubicBezTo>
                  <a:moveTo>
                    <a:pt x="36" y="111"/>
                  </a:moveTo>
                  <a:cubicBezTo>
                    <a:pt x="39" y="113"/>
                    <a:pt x="42" y="116"/>
                    <a:pt x="45" y="119"/>
                  </a:cubicBezTo>
                  <a:cubicBezTo>
                    <a:pt x="48" y="117"/>
                    <a:pt x="50" y="114"/>
                    <a:pt x="52" y="111"/>
                  </a:cubicBezTo>
                  <a:cubicBezTo>
                    <a:pt x="49" y="108"/>
                    <a:pt x="46" y="105"/>
                    <a:pt x="42" y="102"/>
                  </a:cubicBezTo>
                  <a:cubicBezTo>
                    <a:pt x="40" y="105"/>
                    <a:pt x="38" y="108"/>
                    <a:pt x="36" y="111"/>
                  </a:cubicBezTo>
                  <a:moveTo>
                    <a:pt x="101" y="75"/>
                  </a:moveTo>
                  <a:cubicBezTo>
                    <a:pt x="100" y="75"/>
                    <a:pt x="100" y="75"/>
                    <a:pt x="100" y="75"/>
                  </a:cubicBezTo>
                  <a:cubicBezTo>
                    <a:pt x="96" y="75"/>
                    <a:pt x="93" y="74"/>
                    <a:pt x="90" y="72"/>
                  </a:cubicBezTo>
                  <a:cubicBezTo>
                    <a:pt x="88" y="70"/>
                    <a:pt x="87" y="68"/>
                    <a:pt x="87" y="64"/>
                  </a:cubicBezTo>
                  <a:cubicBezTo>
                    <a:pt x="87" y="62"/>
                    <a:pt x="88" y="58"/>
                    <a:pt x="89" y="56"/>
                  </a:cubicBezTo>
                  <a:cubicBezTo>
                    <a:pt x="89" y="55"/>
                    <a:pt x="89" y="55"/>
                    <a:pt x="89" y="55"/>
                  </a:cubicBezTo>
                  <a:cubicBezTo>
                    <a:pt x="84" y="59"/>
                    <a:pt x="84" y="59"/>
                    <a:pt x="84" y="59"/>
                  </a:cubicBezTo>
                  <a:cubicBezTo>
                    <a:pt x="80" y="70"/>
                    <a:pt x="80" y="70"/>
                    <a:pt x="80" y="70"/>
                  </a:cubicBezTo>
                  <a:cubicBezTo>
                    <a:pt x="77" y="72"/>
                    <a:pt x="73" y="73"/>
                    <a:pt x="69" y="74"/>
                  </a:cubicBezTo>
                  <a:cubicBezTo>
                    <a:pt x="60" y="76"/>
                    <a:pt x="51" y="77"/>
                    <a:pt x="42" y="77"/>
                  </a:cubicBezTo>
                  <a:cubicBezTo>
                    <a:pt x="32" y="77"/>
                    <a:pt x="23" y="76"/>
                    <a:pt x="16" y="72"/>
                  </a:cubicBezTo>
                  <a:cubicBezTo>
                    <a:pt x="10" y="68"/>
                    <a:pt x="6" y="62"/>
                    <a:pt x="6" y="54"/>
                  </a:cubicBezTo>
                  <a:cubicBezTo>
                    <a:pt x="6" y="51"/>
                    <a:pt x="7" y="47"/>
                    <a:pt x="8" y="42"/>
                  </a:cubicBezTo>
                  <a:cubicBezTo>
                    <a:pt x="5" y="41"/>
                    <a:pt x="5" y="41"/>
                    <a:pt x="5" y="41"/>
                  </a:cubicBezTo>
                  <a:cubicBezTo>
                    <a:pt x="2" y="47"/>
                    <a:pt x="0" y="54"/>
                    <a:pt x="0" y="60"/>
                  </a:cubicBezTo>
                  <a:cubicBezTo>
                    <a:pt x="0" y="70"/>
                    <a:pt x="5" y="77"/>
                    <a:pt x="12" y="82"/>
                  </a:cubicBezTo>
                  <a:cubicBezTo>
                    <a:pt x="19" y="86"/>
                    <a:pt x="29" y="88"/>
                    <a:pt x="40" y="88"/>
                  </a:cubicBezTo>
                  <a:cubicBezTo>
                    <a:pt x="50" y="88"/>
                    <a:pt x="61" y="86"/>
                    <a:pt x="71" y="83"/>
                  </a:cubicBezTo>
                  <a:cubicBezTo>
                    <a:pt x="76" y="81"/>
                    <a:pt x="81" y="80"/>
                    <a:pt x="83" y="78"/>
                  </a:cubicBezTo>
                  <a:cubicBezTo>
                    <a:pt x="86" y="83"/>
                    <a:pt x="92" y="85"/>
                    <a:pt x="100" y="85"/>
                  </a:cubicBezTo>
                  <a:cubicBezTo>
                    <a:pt x="101" y="85"/>
                    <a:pt x="101" y="85"/>
                    <a:pt x="101" y="85"/>
                  </a:cubicBezTo>
                  <a:lnTo>
                    <a:pt x="101" y="7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sp>
          <p:nvSpPr>
            <p:cNvPr id="29" name="Freeform 11">
              <a:extLst>
                <a:ext uri="{FF2B5EF4-FFF2-40B4-BE49-F238E27FC236}">
                  <a16:creationId xmlns:a16="http://schemas.microsoft.com/office/drawing/2014/main" id="{5A54625D-30E2-42A7-8747-02BA6FA089D9}"/>
                </a:ext>
              </a:extLst>
            </p:cNvPr>
            <p:cNvSpPr>
              <a:spLocks noEditPoints="1"/>
            </p:cNvSpPr>
            <p:nvPr userDrawn="1"/>
          </p:nvSpPr>
          <p:spPr bwMode="auto">
            <a:xfrm>
              <a:off x="301626" y="6061075"/>
              <a:ext cx="1833563" cy="142875"/>
            </a:xfrm>
            <a:custGeom>
              <a:avLst/>
              <a:gdLst>
                <a:gd name="T0" fmla="*/ 1142 w 1154"/>
                <a:gd name="T1" fmla="*/ 16 h 89"/>
                <a:gd name="T2" fmla="*/ 1100 w 1154"/>
                <a:gd name="T3" fmla="*/ 38 h 89"/>
                <a:gd name="T4" fmla="*/ 1145 w 1154"/>
                <a:gd name="T5" fmla="*/ 66 h 89"/>
                <a:gd name="T6" fmla="*/ 1069 w 1154"/>
                <a:gd name="T7" fmla="*/ 0 h 89"/>
                <a:gd name="T8" fmla="*/ 1073 w 1154"/>
                <a:gd name="T9" fmla="*/ 66 h 89"/>
                <a:gd name="T10" fmla="*/ 1026 w 1154"/>
                <a:gd name="T11" fmla="*/ 1 h 89"/>
                <a:gd name="T12" fmla="*/ 1024 w 1154"/>
                <a:gd name="T13" fmla="*/ 59 h 89"/>
                <a:gd name="T14" fmla="*/ 997 w 1154"/>
                <a:gd name="T15" fmla="*/ 0 h 89"/>
                <a:gd name="T16" fmla="*/ 1001 w 1154"/>
                <a:gd name="T17" fmla="*/ 15 h 89"/>
                <a:gd name="T18" fmla="*/ 976 w 1154"/>
                <a:gd name="T19" fmla="*/ 53 h 89"/>
                <a:gd name="T20" fmla="*/ 935 w 1154"/>
                <a:gd name="T21" fmla="*/ 9 h 89"/>
                <a:gd name="T22" fmla="*/ 933 w 1154"/>
                <a:gd name="T23" fmla="*/ 66 h 89"/>
                <a:gd name="T24" fmla="*/ 874 w 1154"/>
                <a:gd name="T25" fmla="*/ 1 h 89"/>
                <a:gd name="T26" fmla="*/ 918 w 1154"/>
                <a:gd name="T27" fmla="*/ 66 h 89"/>
                <a:gd name="T28" fmla="*/ 820 w 1154"/>
                <a:gd name="T29" fmla="*/ 10 h 89"/>
                <a:gd name="T30" fmla="*/ 856 w 1154"/>
                <a:gd name="T31" fmla="*/ 7 h 89"/>
                <a:gd name="T32" fmla="*/ 806 w 1154"/>
                <a:gd name="T33" fmla="*/ 37 h 89"/>
                <a:gd name="T34" fmla="*/ 784 w 1154"/>
                <a:gd name="T35" fmla="*/ 3 h 89"/>
                <a:gd name="T36" fmla="*/ 773 w 1154"/>
                <a:gd name="T37" fmla="*/ 7 h 89"/>
                <a:gd name="T38" fmla="*/ 742 w 1154"/>
                <a:gd name="T39" fmla="*/ 0 h 89"/>
                <a:gd name="T40" fmla="*/ 747 w 1154"/>
                <a:gd name="T41" fmla="*/ 54 h 89"/>
                <a:gd name="T42" fmla="*/ 733 w 1154"/>
                <a:gd name="T43" fmla="*/ 67 h 89"/>
                <a:gd name="T44" fmla="*/ 656 w 1154"/>
                <a:gd name="T45" fmla="*/ 0 h 89"/>
                <a:gd name="T46" fmla="*/ 630 w 1154"/>
                <a:gd name="T47" fmla="*/ 60 h 89"/>
                <a:gd name="T48" fmla="*/ 648 w 1154"/>
                <a:gd name="T49" fmla="*/ 46 h 89"/>
                <a:gd name="T50" fmla="*/ 681 w 1154"/>
                <a:gd name="T51" fmla="*/ 66 h 89"/>
                <a:gd name="T52" fmla="*/ 581 w 1154"/>
                <a:gd name="T53" fmla="*/ 28 h 89"/>
                <a:gd name="T54" fmla="*/ 551 w 1154"/>
                <a:gd name="T55" fmla="*/ 7 h 89"/>
                <a:gd name="T56" fmla="*/ 589 w 1154"/>
                <a:gd name="T57" fmla="*/ 66 h 89"/>
                <a:gd name="T58" fmla="*/ 505 w 1154"/>
                <a:gd name="T59" fmla="*/ 1 h 89"/>
                <a:gd name="T60" fmla="*/ 522 w 1154"/>
                <a:gd name="T61" fmla="*/ 89 h 89"/>
                <a:gd name="T62" fmla="*/ 495 w 1154"/>
                <a:gd name="T63" fmla="*/ 30 h 89"/>
                <a:gd name="T64" fmla="*/ 421 w 1154"/>
                <a:gd name="T65" fmla="*/ 8 h 89"/>
                <a:gd name="T66" fmla="*/ 438 w 1154"/>
                <a:gd name="T67" fmla="*/ 45 h 89"/>
                <a:gd name="T68" fmla="*/ 422 w 1154"/>
                <a:gd name="T69" fmla="*/ 67 h 89"/>
                <a:gd name="T70" fmla="*/ 452 w 1154"/>
                <a:gd name="T71" fmla="*/ 65 h 89"/>
                <a:gd name="T72" fmla="*/ 387 w 1154"/>
                <a:gd name="T73" fmla="*/ 1 h 89"/>
                <a:gd name="T74" fmla="*/ 403 w 1154"/>
                <a:gd name="T75" fmla="*/ 66 h 89"/>
                <a:gd name="T76" fmla="*/ 330 w 1154"/>
                <a:gd name="T77" fmla="*/ 9 h 89"/>
                <a:gd name="T78" fmla="*/ 373 w 1154"/>
                <a:gd name="T79" fmla="*/ 28 h 89"/>
                <a:gd name="T80" fmla="*/ 300 w 1154"/>
                <a:gd name="T81" fmla="*/ 7 h 89"/>
                <a:gd name="T82" fmla="*/ 317 w 1154"/>
                <a:gd name="T83" fmla="*/ 14 h 89"/>
                <a:gd name="T84" fmla="*/ 270 w 1154"/>
                <a:gd name="T85" fmla="*/ 7 h 89"/>
                <a:gd name="T86" fmla="*/ 287 w 1154"/>
                <a:gd name="T87" fmla="*/ 14 h 89"/>
                <a:gd name="T88" fmla="*/ 240 w 1154"/>
                <a:gd name="T89" fmla="*/ 7 h 89"/>
                <a:gd name="T90" fmla="*/ 256 w 1154"/>
                <a:gd name="T91" fmla="*/ 14 h 89"/>
                <a:gd name="T92" fmla="*/ 166 w 1154"/>
                <a:gd name="T93" fmla="*/ 0 h 89"/>
                <a:gd name="T94" fmla="*/ 186 w 1154"/>
                <a:gd name="T95" fmla="*/ 53 h 89"/>
                <a:gd name="T96" fmla="*/ 135 w 1154"/>
                <a:gd name="T97" fmla="*/ 21 h 89"/>
                <a:gd name="T98" fmla="*/ 115 w 1154"/>
                <a:gd name="T99" fmla="*/ 7 h 89"/>
                <a:gd name="T100" fmla="*/ 135 w 1154"/>
                <a:gd name="T101" fmla="*/ 21 h 89"/>
                <a:gd name="T102" fmla="*/ 65 w 1154"/>
                <a:gd name="T103" fmla="*/ 8 h 89"/>
                <a:gd name="T104" fmla="*/ 81 w 1154"/>
                <a:gd name="T105" fmla="*/ 45 h 89"/>
                <a:gd name="T106" fmla="*/ 65 w 1154"/>
                <a:gd name="T107" fmla="*/ 67 h 89"/>
                <a:gd name="T108" fmla="*/ 95 w 1154"/>
                <a:gd name="T109" fmla="*/ 65 h 89"/>
                <a:gd name="T110" fmla="*/ 35 w 1154"/>
                <a:gd name="T111" fmla="*/ 6 h 89"/>
                <a:gd name="T112" fmla="*/ 36 w 1154"/>
                <a:gd name="T113" fmla="*/ 31 h 89"/>
                <a:gd name="T114" fmla="*/ 52 w 1154"/>
                <a:gd name="T115" fmla="*/ 5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4" h="89">
                  <a:moveTo>
                    <a:pt x="1154" y="65"/>
                  </a:moveTo>
                  <a:cubicBezTo>
                    <a:pt x="1150" y="58"/>
                    <a:pt x="1145" y="50"/>
                    <a:pt x="1138" y="41"/>
                  </a:cubicBezTo>
                  <a:cubicBezTo>
                    <a:pt x="1147" y="31"/>
                    <a:pt x="1151" y="21"/>
                    <a:pt x="1151" y="10"/>
                  </a:cubicBezTo>
                  <a:cubicBezTo>
                    <a:pt x="1151" y="0"/>
                    <a:pt x="1151" y="0"/>
                    <a:pt x="1151" y="0"/>
                  </a:cubicBezTo>
                  <a:cubicBezTo>
                    <a:pt x="1142" y="0"/>
                    <a:pt x="1142" y="0"/>
                    <a:pt x="1142" y="0"/>
                  </a:cubicBezTo>
                  <a:cubicBezTo>
                    <a:pt x="1142" y="16"/>
                    <a:pt x="1142" y="16"/>
                    <a:pt x="1142" y="16"/>
                  </a:cubicBezTo>
                  <a:cubicBezTo>
                    <a:pt x="1142" y="23"/>
                    <a:pt x="1140" y="30"/>
                    <a:pt x="1135" y="37"/>
                  </a:cubicBezTo>
                  <a:cubicBezTo>
                    <a:pt x="1122" y="20"/>
                    <a:pt x="1112" y="8"/>
                    <a:pt x="1105" y="0"/>
                  </a:cubicBezTo>
                  <a:cubicBezTo>
                    <a:pt x="1095" y="0"/>
                    <a:pt x="1095" y="0"/>
                    <a:pt x="1095" y="0"/>
                  </a:cubicBezTo>
                  <a:cubicBezTo>
                    <a:pt x="1095" y="1"/>
                    <a:pt x="1095" y="1"/>
                    <a:pt x="1095" y="1"/>
                  </a:cubicBezTo>
                  <a:cubicBezTo>
                    <a:pt x="1103" y="10"/>
                    <a:pt x="1108" y="16"/>
                    <a:pt x="1111" y="19"/>
                  </a:cubicBezTo>
                  <a:cubicBezTo>
                    <a:pt x="1105" y="27"/>
                    <a:pt x="1102" y="33"/>
                    <a:pt x="1100" y="38"/>
                  </a:cubicBezTo>
                  <a:cubicBezTo>
                    <a:pt x="1099" y="43"/>
                    <a:pt x="1098" y="48"/>
                    <a:pt x="1098" y="56"/>
                  </a:cubicBezTo>
                  <a:cubicBezTo>
                    <a:pt x="1098" y="66"/>
                    <a:pt x="1098" y="66"/>
                    <a:pt x="1098" y="66"/>
                  </a:cubicBezTo>
                  <a:cubicBezTo>
                    <a:pt x="1107" y="66"/>
                    <a:pt x="1107" y="66"/>
                    <a:pt x="1107" y="66"/>
                  </a:cubicBezTo>
                  <a:cubicBezTo>
                    <a:pt x="1107" y="52"/>
                    <a:pt x="1107" y="52"/>
                    <a:pt x="1107" y="52"/>
                  </a:cubicBezTo>
                  <a:cubicBezTo>
                    <a:pt x="1107" y="40"/>
                    <a:pt x="1109" y="30"/>
                    <a:pt x="1114" y="23"/>
                  </a:cubicBezTo>
                  <a:cubicBezTo>
                    <a:pt x="1127" y="39"/>
                    <a:pt x="1137" y="53"/>
                    <a:pt x="1145" y="66"/>
                  </a:cubicBezTo>
                  <a:cubicBezTo>
                    <a:pt x="1154" y="66"/>
                    <a:pt x="1154" y="66"/>
                    <a:pt x="1154" y="66"/>
                  </a:cubicBezTo>
                  <a:lnTo>
                    <a:pt x="1154" y="65"/>
                  </a:lnTo>
                  <a:close/>
                  <a:moveTo>
                    <a:pt x="1081" y="14"/>
                  </a:moveTo>
                  <a:cubicBezTo>
                    <a:pt x="1081" y="9"/>
                    <a:pt x="1080" y="5"/>
                    <a:pt x="1077" y="3"/>
                  </a:cubicBezTo>
                  <a:cubicBezTo>
                    <a:pt x="1075" y="1"/>
                    <a:pt x="1072" y="0"/>
                    <a:pt x="1069" y="0"/>
                  </a:cubicBezTo>
                  <a:cubicBezTo>
                    <a:pt x="1069" y="0"/>
                    <a:pt x="1069" y="0"/>
                    <a:pt x="1069" y="0"/>
                  </a:cubicBezTo>
                  <a:cubicBezTo>
                    <a:pt x="1067" y="0"/>
                    <a:pt x="1065" y="0"/>
                    <a:pt x="1065" y="1"/>
                  </a:cubicBezTo>
                  <a:cubicBezTo>
                    <a:pt x="1065" y="7"/>
                    <a:pt x="1065" y="7"/>
                    <a:pt x="1065" y="7"/>
                  </a:cubicBezTo>
                  <a:cubicBezTo>
                    <a:pt x="1065" y="7"/>
                    <a:pt x="1065" y="7"/>
                    <a:pt x="1065" y="7"/>
                  </a:cubicBezTo>
                  <a:cubicBezTo>
                    <a:pt x="1066" y="7"/>
                    <a:pt x="1066" y="7"/>
                    <a:pt x="1066" y="7"/>
                  </a:cubicBezTo>
                  <a:cubicBezTo>
                    <a:pt x="1070" y="7"/>
                    <a:pt x="1073" y="9"/>
                    <a:pt x="1073" y="15"/>
                  </a:cubicBezTo>
                  <a:cubicBezTo>
                    <a:pt x="1073" y="66"/>
                    <a:pt x="1073" y="66"/>
                    <a:pt x="1073" y="66"/>
                  </a:cubicBezTo>
                  <a:cubicBezTo>
                    <a:pt x="1081" y="66"/>
                    <a:pt x="1081" y="66"/>
                    <a:pt x="1081" y="66"/>
                  </a:cubicBezTo>
                  <a:lnTo>
                    <a:pt x="1081" y="14"/>
                  </a:lnTo>
                  <a:close/>
                  <a:moveTo>
                    <a:pt x="1051" y="21"/>
                  </a:moveTo>
                  <a:cubicBezTo>
                    <a:pt x="1051" y="14"/>
                    <a:pt x="1049" y="8"/>
                    <a:pt x="1045" y="5"/>
                  </a:cubicBezTo>
                  <a:cubicBezTo>
                    <a:pt x="1042" y="1"/>
                    <a:pt x="1037" y="0"/>
                    <a:pt x="1032" y="0"/>
                  </a:cubicBezTo>
                  <a:cubicBezTo>
                    <a:pt x="1029" y="0"/>
                    <a:pt x="1027" y="0"/>
                    <a:pt x="1026" y="1"/>
                  </a:cubicBezTo>
                  <a:cubicBezTo>
                    <a:pt x="1026" y="8"/>
                    <a:pt x="1026" y="8"/>
                    <a:pt x="1026" y="8"/>
                  </a:cubicBezTo>
                  <a:cubicBezTo>
                    <a:pt x="1027" y="8"/>
                    <a:pt x="1027" y="8"/>
                    <a:pt x="1027" y="8"/>
                  </a:cubicBezTo>
                  <a:cubicBezTo>
                    <a:pt x="1028" y="7"/>
                    <a:pt x="1030" y="7"/>
                    <a:pt x="1031" y="7"/>
                  </a:cubicBezTo>
                  <a:cubicBezTo>
                    <a:pt x="1039" y="7"/>
                    <a:pt x="1043" y="12"/>
                    <a:pt x="1043" y="22"/>
                  </a:cubicBezTo>
                  <a:cubicBezTo>
                    <a:pt x="1043" y="59"/>
                    <a:pt x="1043" y="59"/>
                    <a:pt x="1043" y="59"/>
                  </a:cubicBezTo>
                  <a:cubicBezTo>
                    <a:pt x="1024" y="59"/>
                    <a:pt x="1024" y="59"/>
                    <a:pt x="1024" y="59"/>
                  </a:cubicBezTo>
                  <a:cubicBezTo>
                    <a:pt x="1024" y="66"/>
                    <a:pt x="1024" y="66"/>
                    <a:pt x="1024" y="66"/>
                  </a:cubicBezTo>
                  <a:cubicBezTo>
                    <a:pt x="1051" y="66"/>
                    <a:pt x="1051" y="66"/>
                    <a:pt x="1051" y="66"/>
                  </a:cubicBezTo>
                  <a:lnTo>
                    <a:pt x="1051" y="21"/>
                  </a:lnTo>
                  <a:close/>
                  <a:moveTo>
                    <a:pt x="1009" y="14"/>
                  </a:moveTo>
                  <a:cubicBezTo>
                    <a:pt x="1009" y="9"/>
                    <a:pt x="1008" y="5"/>
                    <a:pt x="1005" y="3"/>
                  </a:cubicBezTo>
                  <a:cubicBezTo>
                    <a:pt x="1003" y="1"/>
                    <a:pt x="1000" y="0"/>
                    <a:pt x="997" y="0"/>
                  </a:cubicBezTo>
                  <a:cubicBezTo>
                    <a:pt x="997" y="0"/>
                    <a:pt x="997" y="0"/>
                    <a:pt x="997" y="0"/>
                  </a:cubicBezTo>
                  <a:cubicBezTo>
                    <a:pt x="995" y="0"/>
                    <a:pt x="993" y="0"/>
                    <a:pt x="992" y="1"/>
                  </a:cubicBezTo>
                  <a:cubicBezTo>
                    <a:pt x="992" y="7"/>
                    <a:pt x="992" y="7"/>
                    <a:pt x="992" y="7"/>
                  </a:cubicBezTo>
                  <a:cubicBezTo>
                    <a:pt x="992" y="7"/>
                    <a:pt x="993" y="7"/>
                    <a:pt x="993" y="7"/>
                  </a:cubicBezTo>
                  <a:cubicBezTo>
                    <a:pt x="994" y="7"/>
                    <a:pt x="994" y="7"/>
                    <a:pt x="994" y="7"/>
                  </a:cubicBezTo>
                  <a:cubicBezTo>
                    <a:pt x="998" y="7"/>
                    <a:pt x="1001" y="9"/>
                    <a:pt x="1001" y="15"/>
                  </a:cubicBezTo>
                  <a:cubicBezTo>
                    <a:pt x="1001" y="37"/>
                    <a:pt x="1001" y="37"/>
                    <a:pt x="1001" y="37"/>
                  </a:cubicBezTo>
                  <a:cubicBezTo>
                    <a:pt x="1009" y="37"/>
                    <a:pt x="1009" y="37"/>
                    <a:pt x="1009" y="37"/>
                  </a:cubicBezTo>
                  <a:lnTo>
                    <a:pt x="1009" y="14"/>
                  </a:lnTo>
                  <a:close/>
                  <a:moveTo>
                    <a:pt x="985" y="59"/>
                  </a:moveTo>
                  <a:cubicBezTo>
                    <a:pt x="980" y="59"/>
                    <a:pt x="980" y="59"/>
                    <a:pt x="980" y="59"/>
                  </a:cubicBezTo>
                  <a:cubicBezTo>
                    <a:pt x="978" y="59"/>
                    <a:pt x="976" y="57"/>
                    <a:pt x="976" y="53"/>
                  </a:cubicBezTo>
                  <a:cubicBezTo>
                    <a:pt x="976" y="28"/>
                    <a:pt x="976" y="28"/>
                    <a:pt x="976" y="28"/>
                  </a:cubicBezTo>
                  <a:cubicBezTo>
                    <a:pt x="976" y="19"/>
                    <a:pt x="973" y="11"/>
                    <a:pt x="968" y="6"/>
                  </a:cubicBezTo>
                  <a:cubicBezTo>
                    <a:pt x="963" y="2"/>
                    <a:pt x="956" y="0"/>
                    <a:pt x="949" y="0"/>
                  </a:cubicBezTo>
                  <a:cubicBezTo>
                    <a:pt x="943" y="0"/>
                    <a:pt x="939" y="0"/>
                    <a:pt x="935" y="2"/>
                  </a:cubicBezTo>
                  <a:cubicBezTo>
                    <a:pt x="935" y="9"/>
                    <a:pt x="935" y="9"/>
                    <a:pt x="935" y="9"/>
                  </a:cubicBezTo>
                  <a:cubicBezTo>
                    <a:pt x="935" y="9"/>
                    <a:pt x="935" y="9"/>
                    <a:pt x="935" y="9"/>
                  </a:cubicBezTo>
                  <a:cubicBezTo>
                    <a:pt x="939" y="8"/>
                    <a:pt x="942" y="7"/>
                    <a:pt x="947" y="7"/>
                  </a:cubicBezTo>
                  <a:cubicBezTo>
                    <a:pt x="961" y="7"/>
                    <a:pt x="968" y="15"/>
                    <a:pt x="968" y="31"/>
                  </a:cubicBezTo>
                  <a:cubicBezTo>
                    <a:pt x="968" y="53"/>
                    <a:pt x="968" y="53"/>
                    <a:pt x="968" y="53"/>
                  </a:cubicBezTo>
                  <a:cubicBezTo>
                    <a:pt x="968" y="56"/>
                    <a:pt x="969" y="58"/>
                    <a:pt x="969" y="59"/>
                  </a:cubicBezTo>
                  <a:cubicBezTo>
                    <a:pt x="933" y="59"/>
                    <a:pt x="933" y="59"/>
                    <a:pt x="933" y="59"/>
                  </a:cubicBezTo>
                  <a:cubicBezTo>
                    <a:pt x="933" y="66"/>
                    <a:pt x="933" y="66"/>
                    <a:pt x="933" y="66"/>
                  </a:cubicBezTo>
                  <a:cubicBezTo>
                    <a:pt x="985" y="66"/>
                    <a:pt x="985" y="66"/>
                    <a:pt x="985" y="66"/>
                  </a:cubicBezTo>
                  <a:lnTo>
                    <a:pt x="985" y="59"/>
                  </a:lnTo>
                  <a:close/>
                  <a:moveTo>
                    <a:pt x="918" y="28"/>
                  </a:moveTo>
                  <a:cubicBezTo>
                    <a:pt x="918" y="18"/>
                    <a:pt x="915" y="11"/>
                    <a:pt x="908" y="6"/>
                  </a:cubicBezTo>
                  <a:cubicBezTo>
                    <a:pt x="903" y="2"/>
                    <a:pt x="896" y="0"/>
                    <a:pt x="888" y="0"/>
                  </a:cubicBezTo>
                  <a:cubicBezTo>
                    <a:pt x="883" y="0"/>
                    <a:pt x="878" y="0"/>
                    <a:pt x="874" y="1"/>
                  </a:cubicBezTo>
                  <a:cubicBezTo>
                    <a:pt x="874" y="9"/>
                    <a:pt x="874" y="9"/>
                    <a:pt x="874" y="9"/>
                  </a:cubicBezTo>
                  <a:cubicBezTo>
                    <a:pt x="875" y="9"/>
                    <a:pt x="875" y="9"/>
                    <a:pt x="875" y="9"/>
                  </a:cubicBezTo>
                  <a:cubicBezTo>
                    <a:pt x="878" y="8"/>
                    <a:pt x="882" y="7"/>
                    <a:pt x="887" y="7"/>
                  </a:cubicBezTo>
                  <a:cubicBezTo>
                    <a:pt x="902" y="7"/>
                    <a:pt x="910" y="15"/>
                    <a:pt x="910" y="30"/>
                  </a:cubicBezTo>
                  <a:cubicBezTo>
                    <a:pt x="910" y="66"/>
                    <a:pt x="910" y="66"/>
                    <a:pt x="910" y="66"/>
                  </a:cubicBezTo>
                  <a:cubicBezTo>
                    <a:pt x="918" y="66"/>
                    <a:pt x="918" y="66"/>
                    <a:pt x="918" y="66"/>
                  </a:cubicBezTo>
                  <a:lnTo>
                    <a:pt x="918" y="28"/>
                  </a:lnTo>
                  <a:close/>
                  <a:moveTo>
                    <a:pt x="850" y="54"/>
                  </a:moveTo>
                  <a:cubicBezTo>
                    <a:pt x="846" y="59"/>
                    <a:pt x="841" y="61"/>
                    <a:pt x="834" y="61"/>
                  </a:cubicBezTo>
                  <a:cubicBezTo>
                    <a:pt x="821" y="61"/>
                    <a:pt x="815" y="53"/>
                    <a:pt x="815" y="37"/>
                  </a:cubicBezTo>
                  <a:cubicBezTo>
                    <a:pt x="815" y="28"/>
                    <a:pt x="815" y="22"/>
                    <a:pt x="816" y="18"/>
                  </a:cubicBezTo>
                  <a:cubicBezTo>
                    <a:pt x="817" y="15"/>
                    <a:pt x="818" y="12"/>
                    <a:pt x="820" y="10"/>
                  </a:cubicBezTo>
                  <a:cubicBezTo>
                    <a:pt x="822" y="8"/>
                    <a:pt x="823" y="7"/>
                    <a:pt x="825" y="7"/>
                  </a:cubicBezTo>
                  <a:cubicBezTo>
                    <a:pt x="834" y="7"/>
                    <a:pt x="834" y="7"/>
                    <a:pt x="834" y="7"/>
                  </a:cubicBezTo>
                  <a:cubicBezTo>
                    <a:pt x="841" y="7"/>
                    <a:pt x="846" y="9"/>
                    <a:pt x="849" y="12"/>
                  </a:cubicBezTo>
                  <a:cubicBezTo>
                    <a:pt x="853" y="17"/>
                    <a:pt x="855" y="24"/>
                    <a:pt x="855" y="34"/>
                  </a:cubicBezTo>
                  <a:cubicBezTo>
                    <a:pt x="855" y="42"/>
                    <a:pt x="853" y="49"/>
                    <a:pt x="850" y="54"/>
                  </a:cubicBezTo>
                  <a:moveTo>
                    <a:pt x="856" y="7"/>
                  </a:moveTo>
                  <a:cubicBezTo>
                    <a:pt x="851" y="3"/>
                    <a:pt x="844" y="0"/>
                    <a:pt x="836" y="0"/>
                  </a:cubicBezTo>
                  <a:cubicBezTo>
                    <a:pt x="805" y="0"/>
                    <a:pt x="805" y="0"/>
                    <a:pt x="805" y="0"/>
                  </a:cubicBezTo>
                  <a:cubicBezTo>
                    <a:pt x="805" y="7"/>
                    <a:pt x="805" y="7"/>
                    <a:pt x="805" y="7"/>
                  </a:cubicBezTo>
                  <a:cubicBezTo>
                    <a:pt x="816" y="7"/>
                    <a:pt x="816" y="7"/>
                    <a:pt x="816" y="7"/>
                  </a:cubicBezTo>
                  <a:cubicBezTo>
                    <a:pt x="811" y="12"/>
                    <a:pt x="808" y="18"/>
                    <a:pt x="806" y="26"/>
                  </a:cubicBezTo>
                  <a:cubicBezTo>
                    <a:pt x="806" y="29"/>
                    <a:pt x="806" y="32"/>
                    <a:pt x="806" y="37"/>
                  </a:cubicBezTo>
                  <a:cubicBezTo>
                    <a:pt x="806" y="58"/>
                    <a:pt x="815" y="68"/>
                    <a:pt x="834" y="68"/>
                  </a:cubicBezTo>
                  <a:cubicBezTo>
                    <a:pt x="842" y="68"/>
                    <a:pt x="849" y="65"/>
                    <a:pt x="855" y="59"/>
                  </a:cubicBezTo>
                  <a:cubicBezTo>
                    <a:pt x="861" y="52"/>
                    <a:pt x="864" y="44"/>
                    <a:pt x="864" y="33"/>
                  </a:cubicBezTo>
                  <a:cubicBezTo>
                    <a:pt x="864" y="21"/>
                    <a:pt x="861" y="13"/>
                    <a:pt x="856" y="7"/>
                  </a:cubicBezTo>
                  <a:moveTo>
                    <a:pt x="788" y="14"/>
                  </a:moveTo>
                  <a:cubicBezTo>
                    <a:pt x="788" y="9"/>
                    <a:pt x="786" y="5"/>
                    <a:pt x="784" y="3"/>
                  </a:cubicBezTo>
                  <a:cubicBezTo>
                    <a:pt x="782" y="1"/>
                    <a:pt x="779" y="0"/>
                    <a:pt x="776" y="0"/>
                  </a:cubicBezTo>
                  <a:cubicBezTo>
                    <a:pt x="776" y="0"/>
                    <a:pt x="776" y="0"/>
                    <a:pt x="776" y="0"/>
                  </a:cubicBezTo>
                  <a:cubicBezTo>
                    <a:pt x="774" y="0"/>
                    <a:pt x="772" y="0"/>
                    <a:pt x="771" y="1"/>
                  </a:cubicBezTo>
                  <a:cubicBezTo>
                    <a:pt x="771" y="7"/>
                    <a:pt x="771" y="7"/>
                    <a:pt x="771" y="7"/>
                  </a:cubicBezTo>
                  <a:cubicBezTo>
                    <a:pt x="771" y="7"/>
                    <a:pt x="772" y="7"/>
                    <a:pt x="772" y="7"/>
                  </a:cubicBezTo>
                  <a:cubicBezTo>
                    <a:pt x="773" y="7"/>
                    <a:pt x="773" y="7"/>
                    <a:pt x="773" y="7"/>
                  </a:cubicBezTo>
                  <a:cubicBezTo>
                    <a:pt x="777" y="7"/>
                    <a:pt x="779" y="9"/>
                    <a:pt x="779" y="15"/>
                  </a:cubicBezTo>
                  <a:cubicBezTo>
                    <a:pt x="779" y="37"/>
                    <a:pt x="779" y="37"/>
                    <a:pt x="779" y="37"/>
                  </a:cubicBezTo>
                  <a:cubicBezTo>
                    <a:pt x="788" y="37"/>
                    <a:pt x="788" y="37"/>
                    <a:pt x="788" y="37"/>
                  </a:cubicBezTo>
                  <a:lnTo>
                    <a:pt x="788" y="14"/>
                  </a:lnTo>
                  <a:close/>
                  <a:moveTo>
                    <a:pt x="756" y="8"/>
                  </a:moveTo>
                  <a:cubicBezTo>
                    <a:pt x="752" y="3"/>
                    <a:pt x="748" y="0"/>
                    <a:pt x="742" y="0"/>
                  </a:cubicBezTo>
                  <a:cubicBezTo>
                    <a:pt x="736" y="0"/>
                    <a:pt x="731" y="2"/>
                    <a:pt x="729" y="8"/>
                  </a:cubicBezTo>
                  <a:cubicBezTo>
                    <a:pt x="729" y="16"/>
                    <a:pt x="729" y="16"/>
                    <a:pt x="729" y="16"/>
                  </a:cubicBezTo>
                  <a:cubicBezTo>
                    <a:pt x="730" y="16"/>
                    <a:pt x="730" y="16"/>
                    <a:pt x="730" y="16"/>
                  </a:cubicBezTo>
                  <a:cubicBezTo>
                    <a:pt x="733" y="10"/>
                    <a:pt x="737" y="7"/>
                    <a:pt x="741" y="7"/>
                  </a:cubicBezTo>
                  <a:cubicBezTo>
                    <a:pt x="749" y="7"/>
                    <a:pt x="752" y="15"/>
                    <a:pt x="752" y="32"/>
                  </a:cubicBezTo>
                  <a:cubicBezTo>
                    <a:pt x="752" y="41"/>
                    <a:pt x="750" y="49"/>
                    <a:pt x="747" y="54"/>
                  </a:cubicBezTo>
                  <a:cubicBezTo>
                    <a:pt x="743" y="58"/>
                    <a:pt x="739" y="61"/>
                    <a:pt x="733" y="61"/>
                  </a:cubicBezTo>
                  <a:cubicBezTo>
                    <a:pt x="721" y="61"/>
                    <a:pt x="715" y="52"/>
                    <a:pt x="715" y="36"/>
                  </a:cubicBezTo>
                  <a:cubicBezTo>
                    <a:pt x="715" y="0"/>
                    <a:pt x="715" y="0"/>
                    <a:pt x="715" y="0"/>
                  </a:cubicBezTo>
                  <a:cubicBezTo>
                    <a:pt x="706" y="0"/>
                    <a:pt x="706" y="0"/>
                    <a:pt x="706" y="0"/>
                  </a:cubicBezTo>
                  <a:cubicBezTo>
                    <a:pt x="706" y="35"/>
                    <a:pt x="706" y="35"/>
                    <a:pt x="706" y="35"/>
                  </a:cubicBezTo>
                  <a:cubicBezTo>
                    <a:pt x="706" y="57"/>
                    <a:pt x="715" y="67"/>
                    <a:pt x="733" y="67"/>
                  </a:cubicBezTo>
                  <a:cubicBezTo>
                    <a:pt x="741" y="67"/>
                    <a:pt x="747" y="64"/>
                    <a:pt x="753" y="58"/>
                  </a:cubicBezTo>
                  <a:cubicBezTo>
                    <a:pt x="758" y="51"/>
                    <a:pt x="761" y="42"/>
                    <a:pt x="761" y="31"/>
                  </a:cubicBezTo>
                  <a:cubicBezTo>
                    <a:pt x="761" y="21"/>
                    <a:pt x="759" y="13"/>
                    <a:pt x="756" y="8"/>
                  </a:cubicBezTo>
                  <a:moveTo>
                    <a:pt x="689" y="29"/>
                  </a:moveTo>
                  <a:cubicBezTo>
                    <a:pt x="689" y="17"/>
                    <a:pt x="686" y="10"/>
                    <a:pt x="679" y="5"/>
                  </a:cubicBezTo>
                  <a:cubicBezTo>
                    <a:pt x="674" y="1"/>
                    <a:pt x="667" y="0"/>
                    <a:pt x="656" y="0"/>
                  </a:cubicBezTo>
                  <a:cubicBezTo>
                    <a:pt x="647" y="0"/>
                    <a:pt x="638" y="0"/>
                    <a:pt x="631" y="2"/>
                  </a:cubicBezTo>
                  <a:cubicBezTo>
                    <a:pt x="631" y="9"/>
                    <a:pt x="631" y="9"/>
                    <a:pt x="631" y="9"/>
                  </a:cubicBezTo>
                  <a:cubicBezTo>
                    <a:pt x="636" y="8"/>
                    <a:pt x="640" y="7"/>
                    <a:pt x="643" y="7"/>
                  </a:cubicBezTo>
                  <a:cubicBezTo>
                    <a:pt x="641" y="11"/>
                    <a:pt x="640" y="15"/>
                    <a:pt x="640" y="19"/>
                  </a:cubicBezTo>
                  <a:cubicBezTo>
                    <a:pt x="640" y="47"/>
                    <a:pt x="640" y="47"/>
                    <a:pt x="640" y="47"/>
                  </a:cubicBezTo>
                  <a:cubicBezTo>
                    <a:pt x="640" y="56"/>
                    <a:pt x="637" y="60"/>
                    <a:pt x="630" y="60"/>
                  </a:cubicBezTo>
                  <a:cubicBezTo>
                    <a:pt x="629" y="60"/>
                    <a:pt x="628" y="60"/>
                    <a:pt x="627" y="59"/>
                  </a:cubicBezTo>
                  <a:cubicBezTo>
                    <a:pt x="626" y="60"/>
                    <a:pt x="626" y="60"/>
                    <a:pt x="626" y="60"/>
                  </a:cubicBezTo>
                  <a:cubicBezTo>
                    <a:pt x="626" y="64"/>
                    <a:pt x="626" y="64"/>
                    <a:pt x="626" y="64"/>
                  </a:cubicBezTo>
                  <a:cubicBezTo>
                    <a:pt x="627" y="66"/>
                    <a:pt x="629" y="67"/>
                    <a:pt x="632" y="67"/>
                  </a:cubicBezTo>
                  <a:cubicBezTo>
                    <a:pt x="637" y="67"/>
                    <a:pt x="640" y="65"/>
                    <a:pt x="643" y="62"/>
                  </a:cubicBezTo>
                  <a:cubicBezTo>
                    <a:pt x="647" y="58"/>
                    <a:pt x="648" y="53"/>
                    <a:pt x="648" y="46"/>
                  </a:cubicBezTo>
                  <a:cubicBezTo>
                    <a:pt x="648" y="9"/>
                    <a:pt x="648" y="9"/>
                    <a:pt x="648" y="9"/>
                  </a:cubicBezTo>
                  <a:cubicBezTo>
                    <a:pt x="648" y="8"/>
                    <a:pt x="649" y="7"/>
                    <a:pt x="650" y="7"/>
                  </a:cubicBezTo>
                  <a:cubicBezTo>
                    <a:pt x="652" y="6"/>
                    <a:pt x="654" y="6"/>
                    <a:pt x="655" y="6"/>
                  </a:cubicBezTo>
                  <a:cubicBezTo>
                    <a:pt x="664" y="6"/>
                    <a:pt x="670" y="8"/>
                    <a:pt x="674" y="10"/>
                  </a:cubicBezTo>
                  <a:cubicBezTo>
                    <a:pt x="678" y="14"/>
                    <a:pt x="681" y="20"/>
                    <a:pt x="681" y="28"/>
                  </a:cubicBezTo>
                  <a:cubicBezTo>
                    <a:pt x="681" y="66"/>
                    <a:pt x="681" y="66"/>
                    <a:pt x="681" y="66"/>
                  </a:cubicBezTo>
                  <a:cubicBezTo>
                    <a:pt x="689" y="66"/>
                    <a:pt x="689" y="66"/>
                    <a:pt x="689" y="66"/>
                  </a:cubicBezTo>
                  <a:lnTo>
                    <a:pt x="689" y="29"/>
                  </a:lnTo>
                  <a:close/>
                  <a:moveTo>
                    <a:pt x="589" y="59"/>
                  </a:moveTo>
                  <a:cubicBezTo>
                    <a:pt x="584" y="59"/>
                    <a:pt x="584" y="59"/>
                    <a:pt x="584" y="59"/>
                  </a:cubicBezTo>
                  <a:cubicBezTo>
                    <a:pt x="582" y="59"/>
                    <a:pt x="581" y="57"/>
                    <a:pt x="581" y="53"/>
                  </a:cubicBezTo>
                  <a:cubicBezTo>
                    <a:pt x="581" y="28"/>
                    <a:pt x="581" y="28"/>
                    <a:pt x="581" y="28"/>
                  </a:cubicBezTo>
                  <a:cubicBezTo>
                    <a:pt x="581" y="19"/>
                    <a:pt x="578" y="11"/>
                    <a:pt x="572" y="6"/>
                  </a:cubicBezTo>
                  <a:cubicBezTo>
                    <a:pt x="567" y="2"/>
                    <a:pt x="561" y="0"/>
                    <a:pt x="553" y="0"/>
                  </a:cubicBezTo>
                  <a:cubicBezTo>
                    <a:pt x="548" y="0"/>
                    <a:pt x="543" y="0"/>
                    <a:pt x="539" y="2"/>
                  </a:cubicBezTo>
                  <a:cubicBezTo>
                    <a:pt x="539" y="9"/>
                    <a:pt x="539" y="9"/>
                    <a:pt x="539" y="9"/>
                  </a:cubicBezTo>
                  <a:cubicBezTo>
                    <a:pt x="540" y="9"/>
                    <a:pt x="540" y="9"/>
                    <a:pt x="540" y="9"/>
                  </a:cubicBezTo>
                  <a:cubicBezTo>
                    <a:pt x="543" y="8"/>
                    <a:pt x="547" y="7"/>
                    <a:pt x="551" y="7"/>
                  </a:cubicBezTo>
                  <a:cubicBezTo>
                    <a:pt x="566" y="7"/>
                    <a:pt x="573" y="15"/>
                    <a:pt x="573" y="31"/>
                  </a:cubicBezTo>
                  <a:cubicBezTo>
                    <a:pt x="573" y="53"/>
                    <a:pt x="573" y="53"/>
                    <a:pt x="573" y="53"/>
                  </a:cubicBezTo>
                  <a:cubicBezTo>
                    <a:pt x="573" y="56"/>
                    <a:pt x="573" y="58"/>
                    <a:pt x="574" y="59"/>
                  </a:cubicBezTo>
                  <a:cubicBezTo>
                    <a:pt x="537" y="59"/>
                    <a:pt x="537" y="59"/>
                    <a:pt x="537" y="59"/>
                  </a:cubicBezTo>
                  <a:cubicBezTo>
                    <a:pt x="537" y="66"/>
                    <a:pt x="537" y="66"/>
                    <a:pt x="537" y="66"/>
                  </a:cubicBezTo>
                  <a:cubicBezTo>
                    <a:pt x="589" y="66"/>
                    <a:pt x="589" y="66"/>
                    <a:pt x="589" y="66"/>
                  </a:cubicBezTo>
                  <a:lnTo>
                    <a:pt x="589" y="59"/>
                  </a:lnTo>
                  <a:close/>
                  <a:moveTo>
                    <a:pt x="522" y="14"/>
                  </a:moveTo>
                  <a:cubicBezTo>
                    <a:pt x="522" y="9"/>
                    <a:pt x="520" y="5"/>
                    <a:pt x="518" y="3"/>
                  </a:cubicBezTo>
                  <a:cubicBezTo>
                    <a:pt x="516" y="1"/>
                    <a:pt x="513" y="0"/>
                    <a:pt x="510" y="0"/>
                  </a:cubicBezTo>
                  <a:cubicBezTo>
                    <a:pt x="510" y="0"/>
                    <a:pt x="510" y="0"/>
                    <a:pt x="510" y="0"/>
                  </a:cubicBezTo>
                  <a:cubicBezTo>
                    <a:pt x="507" y="0"/>
                    <a:pt x="506" y="0"/>
                    <a:pt x="505" y="1"/>
                  </a:cubicBezTo>
                  <a:cubicBezTo>
                    <a:pt x="505" y="7"/>
                    <a:pt x="505" y="7"/>
                    <a:pt x="505" y="7"/>
                  </a:cubicBezTo>
                  <a:cubicBezTo>
                    <a:pt x="505" y="7"/>
                    <a:pt x="505" y="7"/>
                    <a:pt x="506" y="7"/>
                  </a:cubicBezTo>
                  <a:cubicBezTo>
                    <a:pt x="507" y="7"/>
                    <a:pt x="507" y="7"/>
                    <a:pt x="507" y="7"/>
                  </a:cubicBezTo>
                  <a:cubicBezTo>
                    <a:pt x="511" y="7"/>
                    <a:pt x="513" y="9"/>
                    <a:pt x="513" y="15"/>
                  </a:cubicBezTo>
                  <a:cubicBezTo>
                    <a:pt x="513" y="89"/>
                    <a:pt x="513" y="89"/>
                    <a:pt x="513" y="89"/>
                  </a:cubicBezTo>
                  <a:cubicBezTo>
                    <a:pt x="522" y="89"/>
                    <a:pt x="522" y="89"/>
                    <a:pt x="522" y="89"/>
                  </a:cubicBezTo>
                  <a:lnTo>
                    <a:pt x="522" y="14"/>
                  </a:lnTo>
                  <a:close/>
                  <a:moveTo>
                    <a:pt x="495" y="30"/>
                  </a:moveTo>
                  <a:cubicBezTo>
                    <a:pt x="464" y="30"/>
                    <a:pt x="464" y="30"/>
                    <a:pt x="464" y="30"/>
                  </a:cubicBezTo>
                  <a:cubicBezTo>
                    <a:pt x="464" y="37"/>
                    <a:pt x="464" y="37"/>
                    <a:pt x="464" y="37"/>
                  </a:cubicBezTo>
                  <a:cubicBezTo>
                    <a:pt x="495" y="37"/>
                    <a:pt x="495" y="37"/>
                    <a:pt x="495" y="37"/>
                  </a:cubicBezTo>
                  <a:lnTo>
                    <a:pt x="495" y="30"/>
                  </a:lnTo>
                  <a:close/>
                  <a:moveTo>
                    <a:pt x="449" y="42"/>
                  </a:moveTo>
                  <a:cubicBezTo>
                    <a:pt x="449" y="24"/>
                    <a:pt x="449" y="24"/>
                    <a:pt x="449" y="24"/>
                  </a:cubicBezTo>
                  <a:cubicBezTo>
                    <a:pt x="449" y="16"/>
                    <a:pt x="447" y="10"/>
                    <a:pt x="443" y="6"/>
                  </a:cubicBezTo>
                  <a:cubicBezTo>
                    <a:pt x="439" y="2"/>
                    <a:pt x="434" y="0"/>
                    <a:pt x="428" y="0"/>
                  </a:cubicBezTo>
                  <a:cubicBezTo>
                    <a:pt x="426" y="0"/>
                    <a:pt x="423" y="0"/>
                    <a:pt x="421" y="0"/>
                  </a:cubicBezTo>
                  <a:cubicBezTo>
                    <a:pt x="421" y="8"/>
                    <a:pt x="421" y="8"/>
                    <a:pt x="421" y="8"/>
                  </a:cubicBezTo>
                  <a:cubicBezTo>
                    <a:pt x="422" y="8"/>
                    <a:pt x="422" y="8"/>
                    <a:pt x="422" y="8"/>
                  </a:cubicBezTo>
                  <a:cubicBezTo>
                    <a:pt x="423" y="7"/>
                    <a:pt x="425" y="7"/>
                    <a:pt x="427" y="7"/>
                  </a:cubicBezTo>
                  <a:cubicBezTo>
                    <a:pt x="431" y="7"/>
                    <a:pt x="435" y="8"/>
                    <a:pt x="437" y="12"/>
                  </a:cubicBezTo>
                  <a:cubicBezTo>
                    <a:pt x="439" y="15"/>
                    <a:pt x="441" y="19"/>
                    <a:pt x="441" y="25"/>
                  </a:cubicBezTo>
                  <a:cubicBezTo>
                    <a:pt x="441" y="26"/>
                    <a:pt x="441" y="26"/>
                    <a:pt x="441" y="26"/>
                  </a:cubicBezTo>
                  <a:cubicBezTo>
                    <a:pt x="441" y="33"/>
                    <a:pt x="440" y="40"/>
                    <a:pt x="438" y="45"/>
                  </a:cubicBezTo>
                  <a:cubicBezTo>
                    <a:pt x="436" y="50"/>
                    <a:pt x="433" y="54"/>
                    <a:pt x="430" y="56"/>
                  </a:cubicBezTo>
                  <a:cubicBezTo>
                    <a:pt x="427" y="58"/>
                    <a:pt x="425" y="59"/>
                    <a:pt x="423" y="59"/>
                  </a:cubicBezTo>
                  <a:cubicBezTo>
                    <a:pt x="421" y="59"/>
                    <a:pt x="419" y="59"/>
                    <a:pt x="417" y="58"/>
                  </a:cubicBezTo>
                  <a:cubicBezTo>
                    <a:pt x="416" y="58"/>
                    <a:pt x="416" y="58"/>
                    <a:pt x="416" y="58"/>
                  </a:cubicBezTo>
                  <a:cubicBezTo>
                    <a:pt x="416" y="65"/>
                    <a:pt x="416" y="65"/>
                    <a:pt x="416" y="65"/>
                  </a:cubicBezTo>
                  <a:cubicBezTo>
                    <a:pt x="418" y="67"/>
                    <a:pt x="420" y="67"/>
                    <a:pt x="422" y="67"/>
                  </a:cubicBezTo>
                  <a:cubicBezTo>
                    <a:pt x="430" y="67"/>
                    <a:pt x="436" y="61"/>
                    <a:pt x="440" y="49"/>
                  </a:cubicBezTo>
                  <a:cubicBezTo>
                    <a:pt x="440" y="48"/>
                    <a:pt x="440" y="48"/>
                    <a:pt x="441" y="48"/>
                  </a:cubicBezTo>
                  <a:cubicBezTo>
                    <a:pt x="441" y="48"/>
                    <a:pt x="442" y="48"/>
                    <a:pt x="442" y="49"/>
                  </a:cubicBezTo>
                  <a:cubicBezTo>
                    <a:pt x="442" y="56"/>
                    <a:pt x="443" y="62"/>
                    <a:pt x="444" y="66"/>
                  </a:cubicBezTo>
                  <a:cubicBezTo>
                    <a:pt x="451" y="66"/>
                    <a:pt x="451" y="66"/>
                    <a:pt x="451" y="66"/>
                  </a:cubicBezTo>
                  <a:cubicBezTo>
                    <a:pt x="452" y="65"/>
                    <a:pt x="452" y="65"/>
                    <a:pt x="452" y="65"/>
                  </a:cubicBezTo>
                  <a:cubicBezTo>
                    <a:pt x="450" y="58"/>
                    <a:pt x="449" y="50"/>
                    <a:pt x="449" y="42"/>
                  </a:cubicBezTo>
                  <a:moveTo>
                    <a:pt x="403" y="14"/>
                  </a:moveTo>
                  <a:cubicBezTo>
                    <a:pt x="403" y="9"/>
                    <a:pt x="402" y="5"/>
                    <a:pt x="399" y="3"/>
                  </a:cubicBezTo>
                  <a:cubicBezTo>
                    <a:pt x="397" y="1"/>
                    <a:pt x="394" y="0"/>
                    <a:pt x="391" y="0"/>
                  </a:cubicBezTo>
                  <a:cubicBezTo>
                    <a:pt x="391" y="0"/>
                    <a:pt x="391" y="0"/>
                    <a:pt x="391" y="0"/>
                  </a:cubicBezTo>
                  <a:cubicBezTo>
                    <a:pt x="389" y="0"/>
                    <a:pt x="387" y="0"/>
                    <a:pt x="387" y="1"/>
                  </a:cubicBezTo>
                  <a:cubicBezTo>
                    <a:pt x="387" y="7"/>
                    <a:pt x="387" y="7"/>
                    <a:pt x="387" y="7"/>
                  </a:cubicBezTo>
                  <a:cubicBezTo>
                    <a:pt x="387" y="7"/>
                    <a:pt x="387" y="7"/>
                    <a:pt x="387" y="7"/>
                  </a:cubicBezTo>
                  <a:cubicBezTo>
                    <a:pt x="388" y="7"/>
                    <a:pt x="388" y="7"/>
                    <a:pt x="388" y="7"/>
                  </a:cubicBezTo>
                  <a:cubicBezTo>
                    <a:pt x="393" y="7"/>
                    <a:pt x="395" y="9"/>
                    <a:pt x="395" y="15"/>
                  </a:cubicBezTo>
                  <a:cubicBezTo>
                    <a:pt x="395" y="66"/>
                    <a:pt x="395" y="66"/>
                    <a:pt x="395" y="66"/>
                  </a:cubicBezTo>
                  <a:cubicBezTo>
                    <a:pt x="403" y="66"/>
                    <a:pt x="403" y="66"/>
                    <a:pt x="403" y="66"/>
                  </a:cubicBezTo>
                  <a:lnTo>
                    <a:pt x="403" y="14"/>
                  </a:lnTo>
                  <a:close/>
                  <a:moveTo>
                    <a:pt x="373" y="28"/>
                  </a:moveTo>
                  <a:cubicBezTo>
                    <a:pt x="373" y="18"/>
                    <a:pt x="370" y="11"/>
                    <a:pt x="364" y="6"/>
                  </a:cubicBezTo>
                  <a:cubicBezTo>
                    <a:pt x="359" y="2"/>
                    <a:pt x="352" y="0"/>
                    <a:pt x="344" y="0"/>
                  </a:cubicBezTo>
                  <a:cubicBezTo>
                    <a:pt x="338" y="0"/>
                    <a:pt x="334" y="0"/>
                    <a:pt x="330" y="1"/>
                  </a:cubicBezTo>
                  <a:cubicBezTo>
                    <a:pt x="330" y="9"/>
                    <a:pt x="330" y="9"/>
                    <a:pt x="330" y="9"/>
                  </a:cubicBezTo>
                  <a:cubicBezTo>
                    <a:pt x="331" y="9"/>
                    <a:pt x="331" y="9"/>
                    <a:pt x="331" y="9"/>
                  </a:cubicBezTo>
                  <a:cubicBezTo>
                    <a:pt x="334" y="8"/>
                    <a:pt x="337" y="7"/>
                    <a:pt x="342" y="7"/>
                  </a:cubicBezTo>
                  <a:cubicBezTo>
                    <a:pt x="357" y="7"/>
                    <a:pt x="365" y="15"/>
                    <a:pt x="365" y="30"/>
                  </a:cubicBezTo>
                  <a:cubicBezTo>
                    <a:pt x="365" y="66"/>
                    <a:pt x="365" y="66"/>
                    <a:pt x="365" y="66"/>
                  </a:cubicBezTo>
                  <a:cubicBezTo>
                    <a:pt x="373" y="66"/>
                    <a:pt x="373" y="66"/>
                    <a:pt x="373" y="66"/>
                  </a:cubicBezTo>
                  <a:lnTo>
                    <a:pt x="373" y="28"/>
                  </a:lnTo>
                  <a:close/>
                  <a:moveTo>
                    <a:pt x="317" y="14"/>
                  </a:moveTo>
                  <a:cubicBezTo>
                    <a:pt x="317" y="9"/>
                    <a:pt x="316" y="5"/>
                    <a:pt x="313" y="3"/>
                  </a:cubicBezTo>
                  <a:cubicBezTo>
                    <a:pt x="311" y="1"/>
                    <a:pt x="308" y="0"/>
                    <a:pt x="305" y="0"/>
                  </a:cubicBezTo>
                  <a:cubicBezTo>
                    <a:pt x="305" y="0"/>
                    <a:pt x="305" y="0"/>
                    <a:pt x="305" y="0"/>
                  </a:cubicBezTo>
                  <a:cubicBezTo>
                    <a:pt x="303" y="0"/>
                    <a:pt x="301" y="0"/>
                    <a:pt x="300" y="1"/>
                  </a:cubicBezTo>
                  <a:cubicBezTo>
                    <a:pt x="300" y="7"/>
                    <a:pt x="300" y="7"/>
                    <a:pt x="300" y="7"/>
                  </a:cubicBezTo>
                  <a:cubicBezTo>
                    <a:pt x="301" y="7"/>
                    <a:pt x="301" y="7"/>
                    <a:pt x="301" y="7"/>
                  </a:cubicBezTo>
                  <a:cubicBezTo>
                    <a:pt x="302" y="7"/>
                    <a:pt x="302" y="7"/>
                    <a:pt x="302" y="7"/>
                  </a:cubicBezTo>
                  <a:cubicBezTo>
                    <a:pt x="306" y="7"/>
                    <a:pt x="309" y="9"/>
                    <a:pt x="309" y="15"/>
                  </a:cubicBezTo>
                  <a:cubicBezTo>
                    <a:pt x="309" y="37"/>
                    <a:pt x="309" y="37"/>
                    <a:pt x="309" y="37"/>
                  </a:cubicBezTo>
                  <a:cubicBezTo>
                    <a:pt x="317" y="37"/>
                    <a:pt x="317" y="37"/>
                    <a:pt x="317" y="37"/>
                  </a:cubicBezTo>
                  <a:lnTo>
                    <a:pt x="317" y="14"/>
                  </a:lnTo>
                  <a:close/>
                  <a:moveTo>
                    <a:pt x="287" y="14"/>
                  </a:moveTo>
                  <a:cubicBezTo>
                    <a:pt x="287" y="9"/>
                    <a:pt x="286" y="5"/>
                    <a:pt x="283" y="3"/>
                  </a:cubicBezTo>
                  <a:cubicBezTo>
                    <a:pt x="281" y="1"/>
                    <a:pt x="278" y="0"/>
                    <a:pt x="275" y="0"/>
                  </a:cubicBezTo>
                  <a:cubicBezTo>
                    <a:pt x="275" y="0"/>
                    <a:pt x="275" y="0"/>
                    <a:pt x="275" y="0"/>
                  </a:cubicBezTo>
                  <a:cubicBezTo>
                    <a:pt x="273" y="0"/>
                    <a:pt x="271" y="0"/>
                    <a:pt x="270" y="1"/>
                  </a:cubicBezTo>
                  <a:cubicBezTo>
                    <a:pt x="270" y="7"/>
                    <a:pt x="270" y="7"/>
                    <a:pt x="270" y="7"/>
                  </a:cubicBezTo>
                  <a:cubicBezTo>
                    <a:pt x="271" y="7"/>
                    <a:pt x="271" y="7"/>
                    <a:pt x="271" y="7"/>
                  </a:cubicBezTo>
                  <a:cubicBezTo>
                    <a:pt x="272" y="7"/>
                    <a:pt x="272" y="7"/>
                    <a:pt x="272" y="7"/>
                  </a:cubicBezTo>
                  <a:cubicBezTo>
                    <a:pt x="276" y="7"/>
                    <a:pt x="279" y="9"/>
                    <a:pt x="279" y="15"/>
                  </a:cubicBezTo>
                  <a:cubicBezTo>
                    <a:pt x="279" y="66"/>
                    <a:pt x="279" y="66"/>
                    <a:pt x="279" y="66"/>
                  </a:cubicBezTo>
                  <a:cubicBezTo>
                    <a:pt x="287" y="66"/>
                    <a:pt x="287" y="66"/>
                    <a:pt x="287" y="66"/>
                  </a:cubicBezTo>
                  <a:lnTo>
                    <a:pt x="287" y="14"/>
                  </a:lnTo>
                  <a:close/>
                  <a:moveTo>
                    <a:pt x="256" y="14"/>
                  </a:moveTo>
                  <a:cubicBezTo>
                    <a:pt x="256" y="9"/>
                    <a:pt x="255" y="5"/>
                    <a:pt x="253" y="3"/>
                  </a:cubicBezTo>
                  <a:cubicBezTo>
                    <a:pt x="251" y="1"/>
                    <a:pt x="248" y="0"/>
                    <a:pt x="245" y="0"/>
                  </a:cubicBezTo>
                  <a:cubicBezTo>
                    <a:pt x="244" y="0"/>
                    <a:pt x="244" y="0"/>
                    <a:pt x="244" y="0"/>
                  </a:cubicBezTo>
                  <a:cubicBezTo>
                    <a:pt x="242" y="0"/>
                    <a:pt x="241" y="0"/>
                    <a:pt x="240" y="1"/>
                  </a:cubicBezTo>
                  <a:cubicBezTo>
                    <a:pt x="240" y="7"/>
                    <a:pt x="240" y="7"/>
                    <a:pt x="240" y="7"/>
                  </a:cubicBezTo>
                  <a:cubicBezTo>
                    <a:pt x="240" y="7"/>
                    <a:pt x="240" y="7"/>
                    <a:pt x="241" y="7"/>
                  </a:cubicBezTo>
                  <a:cubicBezTo>
                    <a:pt x="242" y="7"/>
                    <a:pt x="242" y="7"/>
                    <a:pt x="242" y="7"/>
                  </a:cubicBezTo>
                  <a:cubicBezTo>
                    <a:pt x="246" y="7"/>
                    <a:pt x="248" y="9"/>
                    <a:pt x="248" y="15"/>
                  </a:cubicBezTo>
                  <a:cubicBezTo>
                    <a:pt x="248" y="89"/>
                    <a:pt x="248" y="89"/>
                    <a:pt x="248" y="89"/>
                  </a:cubicBezTo>
                  <a:cubicBezTo>
                    <a:pt x="256" y="89"/>
                    <a:pt x="256" y="89"/>
                    <a:pt x="256" y="89"/>
                  </a:cubicBezTo>
                  <a:lnTo>
                    <a:pt x="256" y="14"/>
                  </a:lnTo>
                  <a:close/>
                  <a:moveTo>
                    <a:pt x="202" y="59"/>
                  </a:moveTo>
                  <a:cubicBezTo>
                    <a:pt x="198" y="59"/>
                    <a:pt x="198" y="59"/>
                    <a:pt x="198" y="59"/>
                  </a:cubicBezTo>
                  <a:cubicBezTo>
                    <a:pt x="195" y="59"/>
                    <a:pt x="194" y="57"/>
                    <a:pt x="194" y="53"/>
                  </a:cubicBezTo>
                  <a:cubicBezTo>
                    <a:pt x="194" y="28"/>
                    <a:pt x="194" y="28"/>
                    <a:pt x="194" y="28"/>
                  </a:cubicBezTo>
                  <a:cubicBezTo>
                    <a:pt x="194" y="19"/>
                    <a:pt x="191" y="11"/>
                    <a:pt x="185" y="6"/>
                  </a:cubicBezTo>
                  <a:cubicBezTo>
                    <a:pt x="180" y="2"/>
                    <a:pt x="174" y="0"/>
                    <a:pt x="166" y="0"/>
                  </a:cubicBezTo>
                  <a:cubicBezTo>
                    <a:pt x="161" y="0"/>
                    <a:pt x="156" y="0"/>
                    <a:pt x="152" y="2"/>
                  </a:cubicBezTo>
                  <a:cubicBezTo>
                    <a:pt x="152" y="9"/>
                    <a:pt x="152" y="9"/>
                    <a:pt x="152" y="9"/>
                  </a:cubicBezTo>
                  <a:cubicBezTo>
                    <a:pt x="153" y="9"/>
                    <a:pt x="153" y="9"/>
                    <a:pt x="153" y="9"/>
                  </a:cubicBezTo>
                  <a:cubicBezTo>
                    <a:pt x="156" y="8"/>
                    <a:pt x="160" y="7"/>
                    <a:pt x="165" y="7"/>
                  </a:cubicBezTo>
                  <a:cubicBezTo>
                    <a:pt x="179" y="7"/>
                    <a:pt x="186" y="15"/>
                    <a:pt x="186" y="31"/>
                  </a:cubicBezTo>
                  <a:cubicBezTo>
                    <a:pt x="186" y="53"/>
                    <a:pt x="186" y="53"/>
                    <a:pt x="186" y="53"/>
                  </a:cubicBezTo>
                  <a:cubicBezTo>
                    <a:pt x="186" y="56"/>
                    <a:pt x="186" y="58"/>
                    <a:pt x="187" y="59"/>
                  </a:cubicBezTo>
                  <a:cubicBezTo>
                    <a:pt x="150" y="59"/>
                    <a:pt x="150" y="59"/>
                    <a:pt x="150" y="59"/>
                  </a:cubicBezTo>
                  <a:cubicBezTo>
                    <a:pt x="150" y="66"/>
                    <a:pt x="150" y="66"/>
                    <a:pt x="150" y="66"/>
                  </a:cubicBezTo>
                  <a:cubicBezTo>
                    <a:pt x="202" y="66"/>
                    <a:pt x="202" y="66"/>
                    <a:pt x="202" y="66"/>
                  </a:cubicBezTo>
                  <a:lnTo>
                    <a:pt x="202" y="59"/>
                  </a:lnTo>
                  <a:close/>
                  <a:moveTo>
                    <a:pt x="135" y="21"/>
                  </a:moveTo>
                  <a:cubicBezTo>
                    <a:pt x="135" y="14"/>
                    <a:pt x="133" y="8"/>
                    <a:pt x="129" y="5"/>
                  </a:cubicBezTo>
                  <a:cubicBezTo>
                    <a:pt x="126" y="1"/>
                    <a:pt x="122" y="0"/>
                    <a:pt x="116" y="0"/>
                  </a:cubicBezTo>
                  <a:cubicBezTo>
                    <a:pt x="113" y="0"/>
                    <a:pt x="111" y="0"/>
                    <a:pt x="110" y="1"/>
                  </a:cubicBezTo>
                  <a:cubicBezTo>
                    <a:pt x="110" y="8"/>
                    <a:pt x="110" y="8"/>
                    <a:pt x="110" y="8"/>
                  </a:cubicBezTo>
                  <a:cubicBezTo>
                    <a:pt x="111" y="8"/>
                    <a:pt x="111" y="8"/>
                    <a:pt x="111" y="8"/>
                  </a:cubicBezTo>
                  <a:cubicBezTo>
                    <a:pt x="112" y="7"/>
                    <a:pt x="114" y="7"/>
                    <a:pt x="115" y="7"/>
                  </a:cubicBezTo>
                  <a:cubicBezTo>
                    <a:pt x="123" y="7"/>
                    <a:pt x="127" y="12"/>
                    <a:pt x="127" y="22"/>
                  </a:cubicBezTo>
                  <a:cubicBezTo>
                    <a:pt x="127" y="59"/>
                    <a:pt x="127" y="59"/>
                    <a:pt x="127" y="59"/>
                  </a:cubicBezTo>
                  <a:cubicBezTo>
                    <a:pt x="109" y="59"/>
                    <a:pt x="109" y="59"/>
                    <a:pt x="109" y="59"/>
                  </a:cubicBezTo>
                  <a:cubicBezTo>
                    <a:pt x="109" y="66"/>
                    <a:pt x="109" y="66"/>
                    <a:pt x="109" y="66"/>
                  </a:cubicBezTo>
                  <a:cubicBezTo>
                    <a:pt x="135" y="66"/>
                    <a:pt x="135" y="66"/>
                    <a:pt x="135" y="66"/>
                  </a:cubicBezTo>
                  <a:lnTo>
                    <a:pt x="135" y="21"/>
                  </a:lnTo>
                  <a:close/>
                  <a:moveTo>
                    <a:pt x="92" y="42"/>
                  </a:moveTo>
                  <a:cubicBezTo>
                    <a:pt x="92" y="24"/>
                    <a:pt x="92" y="24"/>
                    <a:pt x="92" y="24"/>
                  </a:cubicBezTo>
                  <a:cubicBezTo>
                    <a:pt x="92" y="16"/>
                    <a:pt x="90" y="10"/>
                    <a:pt x="86" y="6"/>
                  </a:cubicBezTo>
                  <a:cubicBezTo>
                    <a:pt x="82" y="2"/>
                    <a:pt x="78" y="0"/>
                    <a:pt x="71" y="0"/>
                  </a:cubicBezTo>
                  <a:cubicBezTo>
                    <a:pt x="69" y="0"/>
                    <a:pt x="67" y="0"/>
                    <a:pt x="65" y="0"/>
                  </a:cubicBezTo>
                  <a:cubicBezTo>
                    <a:pt x="65" y="8"/>
                    <a:pt x="65" y="8"/>
                    <a:pt x="65" y="8"/>
                  </a:cubicBezTo>
                  <a:cubicBezTo>
                    <a:pt x="66" y="8"/>
                    <a:pt x="66" y="8"/>
                    <a:pt x="66" y="8"/>
                  </a:cubicBezTo>
                  <a:cubicBezTo>
                    <a:pt x="67" y="7"/>
                    <a:pt x="68" y="7"/>
                    <a:pt x="70" y="7"/>
                  </a:cubicBezTo>
                  <a:cubicBezTo>
                    <a:pt x="75" y="7"/>
                    <a:pt x="78" y="8"/>
                    <a:pt x="80" y="12"/>
                  </a:cubicBezTo>
                  <a:cubicBezTo>
                    <a:pt x="83" y="15"/>
                    <a:pt x="84" y="19"/>
                    <a:pt x="84" y="25"/>
                  </a:cubicBezTo>
                  <a:cubicBezTo>
                    <a:pt x="84" y="26"/>
                    <a:pt x="84" y="26"/>
                    <a:pt x="84" y="26"/>
                  </a:cubicBezTo>
                  <a:cubicBezTo>
                    <a:pt x="84" y="33"/>
                    <a:pt x="83" y="40"/>
                    <a:pt x="81" y="45"/>
                  </a:cubicBezTo>
                  <a:cubicBezTo>
                    <a:pt x="79" y="50"/>
                    <a:pt x="76" y="54"/>
                    <a:pt x="73" y="56"/>
                  </a:cubicBezTo>
                  <a:cubicBezTo>
                    <a:pt x="71" y="58"/>
                    <a:pt x="68" y="59"/>
                    <a:pt x="66" y="59"/>
                  </a:cubicBezTo>
                  <a:cubicBezTo>
                    <a:pt x="64" y="59"/>
                    <a:pt x="62" y="59"/>
                    <a:pt x="60" y="58"/>
                  </a:cubicBezTo>
                  <a:cubicBezTo>
                    <a:pt x="60" y="58"/>
                    <a:pt x="60" y="58"/>
                    <a:pt x="60" y="58"/>
                  </a:cubicBezTo>
                  <a:cubicBezTo>
                    <a:pt x="60" y="65"/>
                    <a:pt x="60" y="65"/>
                    <a:pt x="60" y="65"/>
                  </a:cubicBezTo>
                  <a:cubicBezTo>
                    <a:pt x="61" y="67"/>
                    <a:pt x="63" y="67"/>
                    <a:pt x="65" y="67"/>
                  </a:cubicBezTo>
                  <a:cubicBezTo>
                    <a:pt x="73" y="67"/>
                    <a:pt x="79" y="61"/>
                    <a:pt x="83" y="49"/>
                  </a:cubicBezTo>
                  <a:cubicBezTo>
                    <a:pt x="83" y="48"/>
                    <a:pt x="84" y="48"/>
                    <a:pt x="84" y="48"/>
                  </a:cubicBezTo>
                  <a:cubicBezTo>
                    <a:pt x="85" y="48"/>
                    <a:pt x="85" y="48"/>
                    <a:pt x="85" y="49"/>
                  </a:cubicBezTo>
                  <a:cubicBezTo>
                    <a:pt x="85" y="56"/>
                    <a:pt x="86" y="62"/>
                    <a:pt x="87" y="66"/>
                  </a:cubicBezTo>
                  <a:cubicBezTo>
                    <a:pt x="95" y="66"/>
                    <a:pt x="95" y="66"/>
                    <a:pt x="95" y="66"/>
                  </a:cubicBezTo>
                  <a:cubicBezTo>
                    <a:pt x="95" y="65"/>
                    <a:pt x="95" y="65"/>
                    <a:pt x="95" y="65"/>
                  </a:cubicBezTo>
                  <a:cubicBezTo>
                    <a:pt x="93" y="58"/>
                    <a:pt x="92" y="50"/>
                    <a:pt x="92" y="42"/>
                  </a:cubicBezTo>
                  <a:moveTo>
                    <a:pt x="52" y="59"/>
                  </a:moveTo>
                  <a:cubicBezTo>
                    <a:pt x="48" y="59"/>
                    <a:pt x="48" y="59"/>
                    <a:pt x="48" y="59"/>
                  </a:cubicBezTo>
                  <a:cubicBezTo>
                    <a:pt x="45" y="59"/>
                    <a:pt x="44" y="57"/>
                    <a:pt x="44" y="53"/>
                  </a:cubicBezTo>
                  <a:cubicBezTo>
                    <a:pt x="44" y="28"/>
                    <a:pt x="44" y="28"/>
                    <a:pt x="44" y="28"/>
                  </a:cubicBezTo>
                  <a:cubicBezTo>
                    <a:pt x="44" y="19"/>
                    <a:pt x="41" y="11"/>
                    <a:pt x="35" y="6"/>
                  </a:cubicBezTo>
                  <a:cubicBezTo>
                    <a:pt x="30" y="2"/>
                    <a:pt x="24" y="0"/>
                    <a:pt x="16" y="0"/>
                  </a:cubicBezTo>
                  <a:cubicBezTo>
                    <a:pt x="11" y="0"/>
                    <a:pt x="6" y="0"/>
                    <a:pt x="2" y="2"/>
                  </a:cubicBezTo>
                  <a:cubicBezTo>
                    <a:pt x="2" y="9"/>
                    <a:pt x="2" y="9"/>
                    <a:pt x="2" y="9"/>
                  </a:cubicBezTo>
                  <a:cubicBezTo>
                    <a:pt x="3" y="9"/>
                    <a:pt x="3" y="9"/>
                    <a:pt x="3" y="9"/>
                  </a:cubicBezTo>
                  <a:cubicBezTo>
                    <a:pt x="6" y="8"/>
                    <a:pt x="10" y="7"/>
                    <a:pt x="15" y="7"/>
                  </a:cubicBezTo>
                  <a:cubicBezTo>
                    <a:pt x="29" y="7"/>
                    <a:pt x="36" y="15"/>
                    <a:pt x="36" y="31"/>
                  </a:cubicBezTo>
                  <a:cubicBezTo>
                    <a:pt x="36" y="53"/>
                    <a:pt x="36" y="53"/>
                    <a:pt x="36" y="53"/>
                  </a:cubicBezTo>
                  <a:cubicBezTo>
                    <a:pt x="36" y="56"/>
                    <a:pt x="36" y="58"/>
                    <a:pt x="37" y="59"/>
                  </a:cubicBezTo>
                  <a:cubicBezTo>
                    <a:pt x="0" y="59"/>
                    <a:pt x="0" y="59"/>
                    <a:pt x="0" y="59"/>
                  </a:cubicBezTo>
                  <a:cubicBezTo>
                    <a:pt x="0" y="66"/>
                    <a:pt x="0" y="66"/>
                    <a:pt x="0" y="66"/>
                  </a:cubicBezTo>
                  <a:cubicBezTo>
                    <a:pt x="52" y="66"/>
                    <a:pt x="52" y="66"/>
                    <a:pt x="52" y="66"/>
                  </a:cubicBezTo>
                  <a:lnTo>
                    <a:pt x="52" y="59"/>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500"/>
            </a:p>
          </p:txBody>
        </p:sp>
      </p:grpSp>
    </p:spTree>
    <p:extLst>
      <p:ext uri="{BB962C8B-B14F-4D97-AF65-F5344CB8AC3E}">
        <p14:creationId xmlns:p14="http://schemas.microsoft.com/office/powerpoint/2010/main" val="2423767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9_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2CCC03DB-F540-4E1A-BC4B-A2124079AAD3}"/>
              </a:ext>
            </a:extLst>
          </p:cNvPr>
          <p:cNvSpPr/>
          <p:nvPr userDrawn="1"/>
        </p:nvSpPr>
        <p:spPr>
          <a:xfrm>
            <a:off x="1" y="168569"/>
            <a:ext cx="1843267" cy="5121133"/>
          </a:xfrm>
          <a:custGeom>
            <a:avLst/>
            <a:gdLst>
              <a:gd name="connsiteX0" fmla="*/ 0 w 2457689"/>
              <a:gd name="connsiteY0" fmla="*/ 0 h 5121133"/>
              <a:gd name="connsiteX1" fmla="*/ 2457689 w 2457689"/>
              <a:gd name="connsiteY1" fmla="*/ 1418947 h 5121133"/>
              <a:gd name="connsiteX2" fmla="*/ 2457689 w 2457689"/>
              <a:gd name="connsiteY2" fmla="*/ 5121133 h 5121133"/>
              <a:gd name="connsiteX3" fmla="*/ 0 w 2457689"/>
              <a:gd name="connsiteY3" fmla="*/ 3702186 h 5121133"/>
              <a:gd name="connsiteX4" fmla="*/ 0 w 2457689"/>
              <a:gd name="connsiteY4" fmla="*/ 0 h 5121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7689" h="5121133">
                <a:moveTo>
                  <a:pt x="0" y="0"/>
                </a:moveTo>
                <a:lnTo>
                  <a:pt x="2457689" y="1418947"/>
                </a:lnTo>
                <a:lnTo>
                  <a:pt x="2457689" y="5121133"/>
                </a:lnTo>
                <a:lnTo>
                  <a:pt x="0" y="3702186"/>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2" name="Freeform: Shape 31">
            <a:extLst>
              <a:ext uri="{FF2B5EF4-FFF2-40B4-BE49-F238E27FC236}">
                <a16:creationId xmlns:a16="http://schemas.microsoft.com/office/drawing/2014/main" id="{A467C93D-4E97-4584-A0BE-B1B794B59B24}"/>
              </a:ext>
            </a:extLst>
          </p:cNvPr>
          <p:cNvSpPr/>
          <p:nvPr userDrawn="1"/>
        </p:nvSpPr>
        <p:spPr>
          <a:xfrm>
            <a:off x="0" y="1568299"/>
            <a:ext cx="1843268" cy="5121134"/>
          </a:xfrm>
          <a:custGeom>
            <a:avLst/>
            <a:gdLst>
              <a:gd name="connsiteX0" fmla="*/ 2457690 w 2457690"/>
              <a:gd name="connsiteY0" fmla="*/ 0 h 5121134"/>
              <a:gd name="connsiteX1" fmla="*/ 2457690 w 2457690"/>
              <a:gd name="connsiteY1" fmla="*/ 3702186 h 5121134"/>
              <a:gd name="connsiteX2" fmla="*/ 0 w 2457690"/>
              <a:gd name="connsiteY2" fmla="*/ 5121134 h 5121134"/>
              <a:gd name="connsiteX3" fmla="*/ 0 w 2457690"/>
              <a:gd name="connsiteY3" fmla="*/ 1418948 h 5121134"/>
              <a:gd name="connsiteX4" fmla="*/ 2457690 w 2457690"/>
              <a:gd name="connsiteY4" fmla="*/ 0 h 5121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7690" h="5121134">
                <a:moveTo>
                  <a:pt x="2457690" y="0"/>
                </a:moveTo>
                <a:lnTo>
                  <a:pt x="2457690" y="3702186"/>
                </a:lnTo>
                <a:lnTo>
                  <a:pt x="0" y="5121134"/>
                </a:lnTo>
                <a:lnTo>
                  <a:pt x="0" y="1418948"/>
                </a:lnTo>
                <a:lnTo>
                  <a:pt x="2457690" y="0"/>
                </a:lnTo>
                <a:close/>
              </a:path>
            </a:pathLst>
          </a:custGeom>
          <a:blipFill>
            <a:blip r:embed="rId2"/>
            <a:srcRect/>
            <a:stretch>
              <a:fillRect l="-106084" r="-10608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12" name="Rectangle 11">
            <a:extLst>
              <a:ext uri="{FF2B5EF4-FFF2-40B4-BE49-F238E27FC236}">
                <a16:creationId xmlns:a16="http://schemas.microsoft.com/office/drawing/2014/main" id="{3CF69DD9-002C-42F1-B0B1-7629DDD68405}"/>
              </a:ext>
            </a:extLst>
          </p:cNvPr>
          <p:cNvSpPr/>
          <p:nvPr userDrawn="1"/>
        </p:nvSpPr>
        <p:spPr>
          <a:xfrm>
            <a:off x="1930078" y="1568299"/>
            <a:ext cx="7213922" cy="3721402"/>
          </a:xfrm>
          <a:prstGeom prst="rect">
            <a:avLst/>
          </a:prstGeom>
          <a:gradFill>
            <a:gsLst>
              <a:gs pos="86000">
                <a:schemeClr val="accent1"/>
              </a:gs>
              <a:gs pos="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2160270" y="2255520"/>
            <a:ext cx="6583680" cy="1300281"/>
          </a:xfrm>
        </p:spPr>
        <p:txBody>
          <a:bodyPr anchor="b">
            <a:normAutofit/>
          </a:bodyPr>
          <a:lstStyle>
            <a:lvl1pPr algn="r" rtl="1">
              <a:defRPr sz="3300" b="1">
                <a:solidFill>
                  <a:schemeClr val="bg1"/>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7B9CDE13-FEF2-43B7-810A-8EF488D11322}"/>
              </a:ext>
            </a:extLst>
          </p:cNvPr>
          <p:cNvSpPr>
            <a:spLocks noGrp="1"/>
          </p:cNvSpPr>
          <p:nvPr>
            <p:ph type="subTitle" idx="1"/>
          </p:nvPr>
        </p:nvSpPr>
        <p:spPr>
          <a:xfrm>
            <a:off x="2160270" y="3647876"/>
            <a:ext cx="6583680" cy="741244"/>
          </a:xfrm>
        </p:spPr>
        <p:txBody>
          <a:bodyPr/>
          <a:lstStyle>
            <a:lvl1pPr marL="0" indent="0" algn="r" rtl="1">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6FECF08B-EA34-4099-88B4-D95B0D075C5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9203" y="603420"/>
            <a:ext cx="1909601" cy="632964"/>
          </a:xfrm>
          <a:prstGeom prst="rect">
            <a:avLst/>
          </a:prstGeom>
        </p:spPr>
      </p:pic>
    </p:spTree>
    <p:extLst>
      <p:ext uri="{BB962C8B-B14F-4D97-AF65-F5344CB8AC3E}">
        <p14:creationId xmlns:p14="http://schemas.microsoft.com/office/powerpoint/2010/main" val="97061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0_Title Slide">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id="{67DFEB65-6E2E-4E1D-B667-95795F86DC2D}"/>
              </a:ext>
            </a:extLst>
          </p:cNvPr>
          <p:cNvSpPr/>
          <p:nvPr userDrawn="1"/>
        </p:nvSpPr>
        <p:spPr>
          <a:xfrm>
            <a:off x="1" y="212831"/>
            <a:ext cx="2565044" cy="4645723"/>
          </a:xfrm>
          <a:custGeom>
            <a:avLst/>
            <a:gdLst>
              <a:gd name="connsiteX0" fmla="*/ 0 w 3420059"/>
              <a:gd name="connsiteY0" fmla="*/ 0 h 4645723"/>
              <a:gd name="connsiteX1" fmla="*/ 3420059 w 3420059"/>
              <a:gd name="connsiteY1" fmla="*/ 1895938 h 4645723"/>
              <a:gd name="connsiteX2" fmla="*/ 3420059 w 3420059"/>
              <a:gd name="connsiteY2" fmla="*/ 3768715 h 4645723"/>
              <a:gd name="connsiteX3" fmla="*/ 0 w 3420059"/>
              <a:gd name="connsiteY3" fmla="*/ 4645723 h 4645723"/>
              <a:gd name="connsiteX4" fmla="*/ 0 w 3420059"/>
              <a:gd name="connsiteY4" fmla="*/ 0 h 4645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0059" h="4645723">
                <a:moveTo>
                  <a:pt x="0" y="0"/>
                </a:moveTo>
                <a:lnTo>
                  <a:pt x="3420059" y="1895938"/>
                </a:lnTo>
                <a:lnTo>
                  <a:pt x="3420059" y="3768715"/>
                </a:lnTo>
                <a:lnTo>
                  <a:pt x="0" y="4645723"/>
                </a:lnTo>
                <a:lnTo>
                  <a:pt x="0" y="0"/>
                </a:lnTo>
                <a:close/>
              </a:path>
            </a:pathLst>
          </a:custGeom>
          <a:blipFill>
            <a:blip r:embed="rId2"/>
            <a:srcRect/>
            <a:stretch>
              <a:fillRect l="-39868" t="-4" r="-63634" b="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4" name="Freeform: Shape 33">
            <a:extLst>
              <a:ext uri="{FF2B5EF4-FFF2-40B4-BE49-F238E27FC236}">
                <a16:creationId xmlns:a16="http://schemas.microsoft.com/office/drawing/2014/main" id="{2261B74E-7A13-49E3-8746-8B38AEC92648}"/>
              </a:ext>
            </a:extLst>
          </p:cNvPr>
          <p:cNvSpPr/>
          <p:nvPr userDrawn="1"/>
        </p:nvSpPr>
        <p:spPr>
          <a:xfrm>
            <a:off x="1" y="4051279"/>
            <a:ext cx="2565044" cy="2320166"/>
          </a:xfrm>
          <a:custGeom>
            <a:avLst/>
            <a:gdLst>
              <a:gd name="connsiteX0" fmla="*/ 3420059 w 3420059"/>
              <a:gd name="connsiteY0" fmla="*/ 0 h 2320166"/>
              <a:gd name="connsiteX1" fmla="*/ 3420059 w 3420059"/>
              <a:gd name="connsiteY1" fmla="*/ 652471 h 2320166"/>
              <a:gd name="connsiteX2" fmla="*/ 0 w 3420059"/>
              <a:gd name="connsiteY2" fmla="*/ 2320166 h 2320166"/>
              <a:gd name="connsiteX3" fmla="*/ 0 w 3420059"/>
              <a:gd name="connsiteY3" fmla="*/ 968871 h 2320166"/>
              <a:gd name="connsiteX4" fmla="*/ 3420059 w 3420059"/>
              <a:gd name="connsiteY4" fmla="*/ 0 h 2320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0059" h="2320166">
                <a:moveTo>
                  <a:pt x="3420059" y="0"/>
                </a:moveTo>
                <a:lnTo>
                  <a:pt x="3420059" y="652471"/>
                </a:lnTo>
                <a:lnTo>
                  <a:pt x="0" y="2320166"/>
                </a:lnTo>
                <a:lnTo>
                  <a:pt x="0" y="968871"/>
                </a:lnTo>
                <a:lnTo>
                  <a:pt x="3420059"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40" name="Freeform: Shape 39">
            <a:extLst>
              <a:ext uri="{FF2B5EF4-FFF2-40B4-BE49-F238E27FC236}">
                <a16:creationId xmlns:a16="http://schemas.microsoft.com/office/drawing/2014/main" id="{6F05D4D6-EB0C-4D59-A0E2-0EEAD63E2DF5}"/>
              </a:ext>
            </a:extLst>
          </p:cNvPr>
          <p:cNvSpPr/>
          <p:nvPr userDrawn="1"/>
        </p:nvSpPr>
        <p:spPr>
          <a:xfrm>
            <a:off x="2565046" y="0"/>
            <a:ext cx="6578954" cy="5648938"/>
          </a:xfrm>
          <a:custGeom>
            <a:avLst/>
            <a:gdLst>
              <a:gd name="connsiteX0" fmla="*/ 4690757 w 8748789"/>
              <a:gd name="connsiteY0" fmla="*/ 0 h 5648938"/>
              <a:gd name="connsiteX1" fmla="*/ 8748789 w 8748789"/>
              <a:gd name="connsiteY1" fmla="*/ 0 h 5648938"/>
              <a:gd name="connsiteX2" fmla="*/ 8748789 w 8748789"/>
              <a:gd name="connsiteY2" fmla="*/ 5648938 h 5648938"/>
              <a:gd name="connsiteX3" fmla="*/ 0 w 8748789"/>
              <a:gd name="connsiteY3" fmla="*/ 3981544 h 5648938"/>
              <a:gd name="connsiteX4" fmla="*/ 0 w 8748789"/>
              <a:gd name="connsiteY4" fmla="*/ 2108767 h 5648938"/>
              <a:gd name="connsiteX5" fmla="*/ 4690757 w 8748789"/>
              <a:gd name="connsiteY5" fmla="*/ 0 h 564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48789" h="5648938">
                <a:moveTo>
                  <a:pt x="4690757" y="0"/>
                </a:moveTo>
                <a:lnTo>
                  <a:pt x="8748789" y="0"/>
                </a:lnTo>
                <a:lnTo>
                  <a:pt x="8748789" y="5648938"/>
                </a:lnTo>
                <a:lnTo>
                  <a:pt x="0" y="3981544"/>
                </a:lnTo>
                <a:lnTo>
                  <a:pt x="0" y="2108767"/>
                </a:lnTo>
                <a:lnTo>
                  <a:pt x="4690757" y="0"/>
                </a:lnTo>
                <a:close/>
              </a:path>
            </a:pathLst>
          </a:custGeom>
          <a:gradFill>
            <a:gsLst>
              <a:gs pos="86000">
                <a:schemeClr val="accent1"/>
              </a:gs>
              <a:gs pos="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9" name="Freeform: Shape 38">
            <a:extLst>
              <a:ext uri="{FF2B5EF4-FFF2-40B4-BE49-F238E27FC236}">
                <a16:creationId xmlns:a16="http://schemas.microsoft.com/office/drawing/2014/main" id="{6BB36B2F-64BC-4136-9BF7-40926A03CDED}"/>
              </a:ext>
            </a:extLst>
          </p:cNvPr>
          <p:cNvSpPr/>
          <p:nvPr userDrawn="1"/>
        </p:nvSpPr>
        <p:spPr>
          <a:xfrm>
            <a:off x="2565046" y="4051278"/>
            <a:ext cx="6578954" cy="2806722"/>
          </a:xfrm>
          <a:custGeom>
            <a:avLst/>
            <a:gdLst>
              <a:gd name="connsiteX0" fmla="*/ 0 w 8748789"/>
              <a:gd name="connsiteY0" fmla="*/ 0 h 2806722"/>
              <a:gd name="connsiteX1" fmla="*/ 8748789 w 8748789"/>
              <a:gd name="connsiteY1" fmla="*/ 1646811 h 2806722"/>
              <a:gd name="connsiteX2" fmla="*/ 8748789 w 8748789"/>
              <a:gd name="connsiteY2" fmla="*/ 2806722 h 2806722"/>
              <a:gd name="connsiteX3" fmla="*/ 6691228 w 8748789"/>
              <a:gd name="connsiteY3" fmla="*/ 2806722 h 2806722"/>
              <a:gd name="connsiteX4" fmla="*/ 0 w 8748789"/>
              <a:gd name="connsiteY4" fmla="*/ 652471 h 2806722"/>
              <a:gd name="connsiteX5" fmla="*/ 0 w 8748789"/>
              <a:gd name="connsiteY5" fmla="*/ 0 h 28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48789" h="2806722">
                <a:moveTo>
                  <a:pt x="0" y="0"/>
                </a:moveTo>
                <a:lnTo>
                  <a:pt x="8748789" y="1646811"/>
                </a:lnTo>
                <a:lnTo>
                  <a:pt x="8748789" y="2806722"/>
                </a:lnTo>
                <a:lnTo>
                  <a:pt x="6691228" y="2806722"/>
                </a:lnTo>
                <a:lnTo>
                  <a:pt x="0" y="652471"/>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2160270" y="1888246"/>
            <a:ext cx="6583680" cy="1300281"/>
          </a:xfrm>
          <a:ln>
            <a:noFill/>
          </a:ln>
        </p:spPr>
        <p:txBody>
          <a:bodyPr anchor="b">
            <a:normAutofit/>
          </a:bodyPr>
          <a:lstStyle>
            <a:lvl1pPr algn="r" rtl="1">
              <a:defRPr sz="3300" b="1">
                <a:solidFill>
                  <a:schemeClr val="bg1"/>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7B9CDE13-FEF2-43B7-810A-8EF488D11322}"/>
              </a:ext>
            </a:extLst>
          </p:cNvPr>
          <p:cNvSpPr>
            <a:spLocks noGrp="1"/>
          </p:cNvSpPr>
          <p:nvPr>
            <p:ph type="subTitle" idx="1"/>
          </p:nvPr>
        </p:nvSpPr>
        <p:spPr>
          <a:xfrm>
            <a:off x="2160270" y="3280602"/>
            <a:ext cx="6583680" cy="741244"/>
          </a:xfrm>
          <a:ln>
            <a:noFill/>
          </a:ln>
        </p:spPr>
        <p:txBody>
          <a:bodyPr/>
          <a:lstStyle>
            <a:lvl1pPr marL="0" indent="0" algn="r" rtl="1">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9" name="TextBox 8">
            <a:extLst>
              <a:ext uri="{FF2B5EF4-FFF2-40B4-BE49-F238E27FC236}">
                <a16:creationId xmlns:a16="http://schemas.microsoft.com/office/drawing/2014/main" id="{0C29B4C5-E34A-41CE-A6CE-110988E49AC0}"/>
              </a:ext>
            </a:extLst>
          </p:cNvPr>
          <p:cNvSpPr txBox="1"/>
          <p:nvPr userDrawn="1"/>
        </p:nvSpPr>
        <p:spPr>
          <a:xfrm rot="1092764">
            <a:off x="4698997" y="6176055"/>
            <a:ext cx="2311052" cy="230832"/>
          </a:xfrm>
          <a:prstGeom prst="rect">
            <a:avLst/>
          </a:prstGeom>
          <a:noFill/>
        </p:spPr>
        <p:txBody>
          <a:bodyPr wrap="square" rtlCol="0">
            <a:spAutoFit/>
          </a:bodyPr>
          <a:lstStyle/>
          <a:p>
            <a:pPr algn="ctr" rtl="1"/>
            <a:r>
              <a:rPr lang="he-IL" sz="900" dirty="0">
                <a:solidFill>
                  <a:schemeClr val="accent1"/>
                </a:solidFill>
              </a:rPr>
              <a:t>כשמשנים פרספקטיבה, מגלים עולמות.</a:t>
            </a:r>
            <a:endParaRPr lang="en-US" sz="900" dirty="0">
              <a:solidFill>
                <a:schemeClr val="accent1"/>
              </a:solidFill>
            </a:endParaRPr>
          </a:p>
        </p:txBody>
      </p:sp>
      <p:pic>
        <p:nvPicPr>
          <p:cNvPr id="10" name="Picture 9">
            <a:extLst>
              <a:ext uri="{FF2B5EF4-FFF2-40B4-BE49-F238E27FC236}">
                <a16:creationId xmlns:a16="http://schemas.microsoft.com/office/drawing/2014/main" id="{36034309-E5E6-490A-A1D6-861333A041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4837" y="5979136"/>
            <a:ext cx="1909601" cy="632964"/>
          </a:xfrm>
          <a:prstGeom prst="rect">
            <a:avLst/>
          </a:prstGeom>
        </p:spPr>
      </p:pic>
    </p:spTree>
    <p:extLst>
      <p:ext uri="{BB962C8B-B14F-4D97-AF65-F5344CB8AC3E}">
        <p14:creationId xmlns:p14="http://schemas.microsoft.com/office/powerpoint/2010/main" val="64371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1_Title Slide">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id="{67DFEB65-6E2E-4E1D-B667-95795F86DC2D}"/>
              </a:ext>
            </a:extLst>
          </p:cNvPr>
          <p:cNvSpPr/>
          <p:nvPr userDrawn="1"/>
        </p:nvSpPr>
        <p:spPr>
          <a:xfrm>
            <a:off x="1" y="212831"/>
            <a:ext cx="2565044" cy="4645723"/>
          </a:xfrm>
          <a:custGeom>
            <a:avLst/>
            <a:gdLst>
              <a:gd name="connsiteX0" fmla="*/ 0 w 3420059"/>
              <a:gd name="connsiteY0" fmla="*/ 0 h 4645723"/>
              <a:gd name="connsiteX1" fmla="*/ 3420059 w 3420059"/>
              <a:gd name="connsiteY1" fmla="*/ 1895938 h 4645723"/>
              <a:gd name="connsiteX2" fmla="*/ 3420059 w 3420059"/>
              <a:gd name="connsiteY2" fmla="*/ 3768715 h 4645723"/>
              <a:gd name="connsiteX3" fmla="*/ 0 w 3420059"/>
              <a:gd name="connsiteY3" fmla="*/ 4645723 h 4645723"/>
              <a:gd name="connsiteX4" fmla="*/ 0 w 3420059"/>
              <a:gd name="connsiteY4" fmla="*/ 0 h 4645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0059" h="4645723">
                <a:moveTo>
                  <a:pt x="0" y="0"/>
                </a:moveTo>
                <a:lnTo>
                  <a:pt x="3420059" y="1895938"/>
                </a:lnTo>
                <a:lnTo>
                  <a:pt x="3420059" y="3768715"/>
                </a:lnTo>
                <a:lnTo>
                  <a:pt x="0" y="4645723"/>
                </a:lnTo>
                <a:lnTo>
                  <a:pt x="0" y="0"/>
                </a:lnTo>
                <a:close/>
              </a:path>
            </a:pathLst>
          </a:custGeom>
          <a:gradFill>
            <a:gsLst>
              <a:gs pos="86000">
                <a:schemeClr val="accent1"/>
              </a:gs>
              <a:gs pos="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4" name="Freeform: Shape 33">
            <a:extLst>
              <a:ext uri="{FF2B5EF4-FFF2-40B4-BE49-F238E27FC236}">
                <a16:creationId xmlns:a16="http://schemas.microsoft.com/office/drawing/2014/main" id="{2261B74E-7A13-49E3-8746-8B38AEC92648}"/>
              </a:ext>
            </a:extLst>
          </p:cNvPr>
          <p:cNvSpPr/>
          <p:nvPr userDrawn="1"/>
        </p:nvSpPr>
        <p:spPr>
          <a:xfrm>
            <a:off x="1" y="4051279"/>
            <a:ext cx="2565044" cy="2320166"/>
          </a:xfrm>
          <a:custGeom>
            <a:avLst/>
            <a:gdLst>
              <a:gd name="connsiteX0" fmla="*/ 3420059 w 3420059"/>
              <a:gd name="connsiteY0" fmla="*/ 0 h 2320166"/>
              <a:gd name="connsiteX1" fmla="*/ 3420059 w 3420059"/>
              <a:gd name="connsiteY1" fmla="*/ 652471 h 2320166"/>
              <a:gd name="connsiteX2" fmla="*/ 0 w 3420059"/>
              <a:gd name="connsiteY2" fmla="*/ 2320166 h 2320166"/>
              <a:gd name="connsiteX3" fmla="*/ 0 w 3420059"/>
              <a:gd name="connsiteY3" fmla="*/ 968871 h 2320166"/>
              <a:gd name="connsiteX4" fmla="*/ 3420059 w 3420059"/>
              <a:gd name="connsiteY4" fmla="*/ 0 h 2320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0059" h="2320166">
                <a:moveTo>
                  <a:pt x="3420059" y="0"/>
                </a:moveTo>
                <a:lnTo>
                  <a:pt x="3420059" y="652471"/>
                </a:lnTo>
                <a:lnTo>
                  <a:pt x="0" y="2320166"/>
                </a:lnTo>
                <a:lnTo>
                  <a:pt x="0" y="968871"/>
                </a:lnTo>
                <a:lnTo>
                  <a:pt x="3420059"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40" name="Freeform: Shape 39">
            <a:extLst>
              <a:ext uri="{FF2B5EF4-FFF2-40B4-BE49-F238E27FC236}">
                <a16:creationId xmlns:a16="http://schemas.microsoft.com/office/drawing/2014/main" id="{6F05D4D6-EB0C-4D59-A0E2-0EEAD63E2DF5}"/>
              </a:ext>
            </a:extLst>
          </p:cNvPr>
          <p:cNvSpPr/>
          <p:nvPr userDrawn="1"/>
        </p:nvSpPr>
        <p:spPr>
          <a:xfrm>
            <a:off x="2565046" y="0"/>
            <a:ext cx="6578954" cy="5648938"/>
          </a:xfrm>
          <a:custGeom>
            <a:avLst/>
            <a:gdLst>
              <a:gd name="connsiteX0" fmla="*/ 4690757 w 8748789"/>
              <a:gd name="connsiteY0" fmla="*/ 0 h 5648938"/>
              <a:gd name="connsiteX1" fmla="*/ 8748789 w 8748789"/>
              <a:gd name="connsiteY1" fmla="*/ 0 h 5648938"/>
              <a:gd name="connsiteX2" fmla="*/ 8748789 w 8748789"/>
              <a:gd name="connsiteY2" fmla="*/ 5648938 h 5648938"/>
              <a:gd name="connsiteX3" fmla="*/ 0 w 8748789"/>
              <a:gd name="connsiteY3" fmla="*/ 3981544 h 5648938"/>
              <a:gd name="connsiteX4" fmla="*/ 0 w 8748789"/>
              <a:gd name="connsiteY4" fmla="*/ 2108767 h 5648938"/>
              <a:gd name="connsiteX5" fmla="*/ 4690757 w 8748789"/>
              <a:gd name="connsiteY5" fmla="*/ 0 h 564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48789" h="5648938">
                <a:moveTo>
                  <a:pt x="4690757" y="0"/>
                </a:moveTo>
                <a:lnTo>
                  <a:pt x="8748789" y="0"/>
                </a:lnTo>
                <a:lnTo>
                  <a:pt x="8748789" y="5648938"/>
                </a:lnTo>
                <a:lnTo>
                  <a:pt x="0" y="3981544"/>
                </a:lnTo>
                <a:lnTo>
                  <a:pt x="0" y="2108767"/>
                </a:lnTo>
                <a:lnTo>
                  <a:pt x="4690757" y="0"/>
                </a:lnTo>
                <a:close/>
              </a:path>
            </a:pathLst>
          </a:custGeom>
          <a:blipFill>
            <a:blip r:embed="rId2"/>
            <a:srcRect/>
            <a:stretch>
              <a:fillRect l="-15140" t="-17266" b="-163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39" name="Freeform: Shape 38">
            <a:extLst>
              <a:ext uri="{FF2B5EF4-FFF2-40B4-BE49-F238E27FC236}">
                <a16:creationId xmlns:a16="http://schemas.microsoft.com/office/drawing/2014/main" id="{6BB36B2F-64BC-4136-9BF7-40926A03CDED}"/>
              </a:ext>
            </a:extLst>
          </p:cNvPr>
          <p:cNvSpPr/>
          <p:nvPr userDrawn="1"/>
        </p:nvSpPr>
        <p:spPr>
          <a:xfrm>
            <a:off x="2565046" y="4051278"/>
            <a:ext cx="6578954" cy="2806722"/>
          </a:xfrm>
          <a:custGeom>
            <a:avLst/>
            <a:gdLst>
              <a:gd name="connsiteX0" fmla="*/ 0 w 8748789"/>
              <a:gd name="connsiteY0" fmla="*/ 0 h 2806722"/>
              <a:gd name="connsiteX1" fmla="*/ 8748789 w 8748789"/>
              <a:gd name="connsiteY1" fmla="*/ 1646811 h 2806722"/>
              <a:gd name="connsiteX2" fmla="*/ 8748789 w 8748789"/>
              <a:gd name="connsiteY2" fmla="*/ 2806722 h 2806722"/>
              <a:gd name="connsiteX3" fmla="*/ 6691228 w 8748789"/>
              <a:gd name="connsiteY3" fmla="*/ 2806722 h 2806722"/>
              <a:gd name="connsiteX4" fmla="*/ 0 w 8748789"/>
              <a:gd name="connsiteY4" fmla="*/ 652471 h 2806722"/>
              <a:gd name="connsiteX5" fmla="*/ 0 w 8748789"/>
              <a:gd name="connsiteY5" fmla="*/ 0 h 28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48789" h="2806722">
                <a:moveTo>
                  <a:pt x="0" y="0"/>
                </a:moveTo>
                <a:lnTo>
                  <a:pt x="8748789" y="1646811"/>
                </a:lnTo>
                <a:lnTo>
                  <a:pt x="8748789" y="2806722"/>
                </a:lnTo>
                <a:lnTo>
                  <a:pt x="6691228" y="2806722"/>
                </a:lnTo>
                <a:lnTo>
                  <a:pt x="0" y="652471"/>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2" name="Title 1">
            <a:extLst>
              <a:ext uri="{FF2B5EF4-FFF2-40B4-BE49-F238E27FC236}">
                <a16:creationId xmlns:a16="http://schemas.microsoft.com/office/drawing/2014/main" id="{6F783D4C-B068-43AD-88C9-A0D18B249B7B}"/>
              </a:ext>
            </a:extLst>
          </p:cNvPr>
          <p:cNvSpPr>
            <a:spLocks noGrp="1"/>
          </p:cNvSpPr>
          <p:nvPr>
            <p:ph type="ctrTitle"/>
          </p:nvPr>
        </p:nvSpPr>
        <p:spPr>
          <a:xfrm>
            <a:off x="-257921" y="1917678"/>
            <a:ext cx="2565045" cy="2133601"/>
          </a:xfrm>
          <a:ln>
            <a:noFill/>
          </a:ln>
        </p:spPr>
        <p:txBody>
          <a:bodyPr anchor="ctr">
            <a:normAutofit/>
          </a:bodyPr>
          <a:lstStyle>
            <a:lvl1pPr algn="r" rtl="1">
              <a:defRPr sz="3300" b="1">
                <a:solidFill>
                  <a:schemeClr val="bg1"/>
                </a:solidFill>
                <a:latin typeface="+mn-lt"/>
              </a:defRPr>
            </a:lvl1pPr>
          </a:lstStyle>
          <a:p>
            <a:r>
              <a:rPr lang="en-US" dirty="0"/>
              <a:t>Click to edit Master title style</a:t>
            </a:r>
          </a:p>
        </p:txBody>
      </p:sp>
      <p:sp>
        <p:nvSpPr>
          <p:cNvPr id="8" name="TextBox 7">
            <a:extLst>
              <a:ext uri="{FF2B5EF4-FFF2-40B4-BE49-F238E27FC236}">
                <a16:creationId xmlns:a16="http://schemas.microsoft.com/office/drawing/2014/main" id="{113A158D-6021-4FF4-A066-6FE83EF7B163}"/>
              </a:ext>
            </a:extLst>
          </p:cNvPr>
          <p:cNvSpPr txBox="1"/>
          <p:nvPr userDrawn="1"/>
        </p:nvSpPr>
        <p:spPr>
          <a:xfrm rot="1092764">
            <a:off x="4698997" y="6176055"/>
            <a:ext cx="2311052" cy="230832"/>
          </a:xfrm>
          <a:prstGeom prst="rect">
            <a:avLst/>
          </a:prstGeom>
          <a:noFill/>
        </p:spPr>
        <p:txBody>
          <a:bodyPr wrap="square" rtlCol="0">
            <a:spAutoFit/>
          </a:bodyPr>
          <a:lstStyle/>
          <a:p>
            <a:pPr algn="ctr" rtl="1"/>
            <a:r>
              <a:rPr lang="he-IL" sz="900" dirty="0">
                <a:solidFill>
                  <a:schemeClr val="accent1"/>
                </a:solidFill>
              </a:rPr>
              <a:t>כשמשנים פרספקטיבה, מגלים עולמות.</a:t>
            </a:r>
            <a:endParaRPr lang="en-US" sz="900" dirty="0">
              <a:solidFill>
                <a:schemeClr val="accent1"/>
              </a:solidFill>
            </a:endParaRPr>
          </a:p>
        </p:txBody>
      </p:sp>
      <p:pic>
        <p:nvPicPr>
          <p:cNvPr id="9" name="Picture 8">
            <a:extLst>
              <a:ext uri="{FF2B5EF4-FFF2-40B4-BE49-F238E27FC236}">
                <a16:creationId xmlns:a16="http://schemas.microsoft.com/office/drawing/2014/main" id="{3A1DDD1A-E840-4C4F-8C3E-CA0D44FA0C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4837" y="5979136"/>
            <a:ext cx="1909601" cy="632964"/>
          </a:xfrm>
          <a:prstGeom prst="rect">
            <a:avLst/>
          </a:prstGeom>
        </p:spPr>
      </p:pic>
    </p:spTree>
    <p:extLst>
      <p:ext uri="{BB962C8B-B14F-4D97-AF65-F5344CB8AC3E}">
        <p14:creationId xmlns:p14="http://schemas.microsoft.com/office/powerpoint/2010/main" val="392918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76DB5-560F-48C2-99AB-92ED4EF6A1DC}"/>
              </a:ext>
            </a:extLst>
          </p:cNvPr>
          <p:cNvSpPr>
            <a:spLocks noGrp="1"/>
          </p:cNvSpPr>
          <p:nvPr>
            <p:ph type="title"/>
          </p:nvPr>
        </p:nvSpPr>
        <p:spPr/>
        <p:txBody>
          <a:bodyPr/>
          <a:lstStyle>
            <a:lvl1pPr algn="r" rtl="1">
              <a:defRPr/>
            </a:lvl1pPr>
          </a:lstStyle>
          <a:p>
            <a:r>
              <a:rPr lang="en-US" dirty="0"/>
              <a:t>Click to edit Master title style</a:t>
            </a:r>
          </a:p>
        </p:txBody>
      </p:sp>
      <p:sp>
        <p:nvSpPr>
          <p:cNvPr id="3" name="Content Placeholder 2">
            <a:extLst>
              <a:ext uri="{FF2B5EF4-FFF2-40B4-BE49-F238E27FC236}">
                <a16:creationId xmlns:a16="http://schemas.microsoft.com/office/drawing/2014/main" id="{C29945DE-B0FD-4F5F-8D6A-A1C2F34B67F9}"/>
              </a:ext>
            </a:extLst>
          </p:cNvPr>
          <p:cNvSpPr>
            <a:spLocks noGrp="1"/>
          </p:cNvSpPr>
          <p:nvPr>
            <p:ph idx="1"/>
          </p:nvPr>
        </p:nvSpPr>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F180DDC-D156-41FC-BF24-CEC527379919}"/>
              </a:ext>
            </a:extLst>
          </p:cNvPr>
          <p:cNvSpPr>
            <a:spLocks noGrp="1"/>
          </p:cNvSpPr>
          <p:nvPr>
            <p:ph type="sldNum" sz="quarter" idx="12"/>
          </p:nvPr>
        </p:nvSpPr>
        <p:spPr/>
        <p:txBody>
          <a:bodyPr/>
          <a:lstStyle/>
          <a:p>
            <a:fld id="{7A6A052B-A0ED-42E3-A42D-476CBA669AF3}" type="slidenum">
              <a:rPr lang="en-US" smtClean="0"/>
              <a:t>‹#›</a:t>
            </a:fld>
            <a:endParaRPr lang="en-US"/>
          </a:p>
        </p:txBody>
      </p:sp>
    </p:spTree>
    <p:extLst>
      <p:ext uri="{BB962C8B-B14F-4D97-AF65-F5344CB8AC3E}">
        <p14:creationId xmlns:p14="http://schemas.microsoft.com/office/powerpoint/2010/main" val="3263030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096BB9A-53E7-4A37-94D7-E42C242891A9}"/>
              </a:ext>
            </a:extLst>
          </p:cNvPr>
          <p:cNvSpPr/>
          <p:nvPr userDrawn="1"/>
        </p:nvSpPr>
        <p:spPr>
          <a:xfrm>
            <a:off x="0" y="6300854"/>
            <a:ext cx="9144000" cy="5571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13" name="Freeform: Shape 12">
            <a:extLst>
              <a:ext uri="{FF2B5EF4-FFF2-40B4-BE49-F238E27FC236}">
                <a16:creationId xmlns:a16="http://schemas.microsoft.com/office/drawing/2014/main" id="{EF64ECA8-1154-4672-BB2B-99174CD5C17C}"/>
              </a:ext>
            </a:extLst>
          </p:cNvPr>
          <p:cNvSpPr/>
          <p:nvPr userDrawn="1"/>
        </p:nvSpPr>
        <p:spPr>
          <a:xfrm>
            <a:off x="0" y="0"/>
            <a:ext cx="9144000" cy="6858000"/>
          </a:xfrm>
          <a:custGeom>
            <a:avLst/>
            <a:gdLst>
              <a:gd name="connsiteX0" fmla="*/ 5223846 w 12192000"/>
              <a:gd name="connsiteY0" fmla="*/ 0 h 6858000"/>
              <a:gd name="connsiteX1" fmla="*/ 12192000 w 12192000"/>
              <a:gd name="connsiteY1" fmla="*/ 0 h 6858000"/>
              <a:gd name="connsiteX2" fmla="*/ 12192000 w 12192000"/>
              <a:gd name="connsiteY2" fmla="*/ 4098880 h 6858000"/>
              <a:gd name="connsiteX3" fmla="*/ 7413064 w 12192000"/>
              <a:gd name="connsiteY3" fmla="*/ 6858000 h 6858000"/>
              <a:gd name="connsiteX4" fmla="*/ 0 w 12192000"/>
              <a:gd name="connsiteY4" fmla="*/ 6858000 h 6858000"/>
              <a:gd name="connsiteX5" fmla="*/ 0 w 12192000"/>
              <a:gd name="connsiteY5" fmla="*/ 3015989 h 6858000"/>
              <a:gd name="connsiteX6" fmla="*/ 5223846 w 12192000"/>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5223846" y="0"/>
                </a:moveTo>
                <a:lnTo>
                  <a:pt x="12192000" y="0"/>
                </a:lnTo>
                <a:lnTo>
                  <a:pt x="12192000" y="4098880"/>
                </a:lnTo>
                <a:lnTo>
                  <a:pt x="7413064" y="6858000"/>
                </a:lnTo>
                <a:lnTo>
                  <a:pt x="0" y="6858000"/>
                </a:lnTo>
                <a:lnTo>
                  <a:pt x="0" y="3015989"/>
                </a:lnTo>
                <a:lnTo>
                  <a:pt x="5223846" y="0"/>
                </a:lnTo>
                <a:close/>
              </a:path>
            </a:pathLst>
          </a:custGeom>
          <a:solidFill>
            <a:schemeClr val="accent6">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6" name="Slide Number Placeholder 5">
            <a:extLst>
              <a:ext uri="{FF2B5EF4-FFF2-40B4-BE49-F238E27FC236}">
                <a16:creationId xmlns:a16="http://schemas.microsoft.com/office/drawing/2014/main" id="{DF180DDC-D156-41FC-BF24-CEC527379919}"/>
              </a:ext>
            </a:extLst>
          </p:cNvPr>
          <p:cNvSpPr>
            <a:spLocks noGrp="1"/>
          </p:cNvSpPr>
          <p:nvPr>
            <p:ph type="sldNum" sz="quarter" idx="12"/>
          </p:nvPr>
        </p:nvSpPr>
        <p:spPr/>
        <p:txBody>
          <a:bodyPr/>
          <a:lstStyle/>
          <a:p>
            <a:fld id="{7A6A052B-A0ED-42E3-A42D-476CBA669AF3}" type="slidenum">
              <a:rPr lang="en-US" smtClean="0"/>
              <a:t>‹#›</a:t>
            </a:fld>
            <a:endParaRPr lang="en-US"/>
          </a:p>
        </p:txBody>
      </p:sp>
      <p:sp>
        <p:nvSpPr>
          <p:cNvPr id="2" name="Title 1">
            <a:extLst>
              <a:ext uri="{FF2B5EF4-FFF2-40B4-BE49-F238E27FC236}">
                <a16:creationId xmlns:a16="http://schemas.microsoft.com/office/drawing/2014/main" id="{7AD76DB5-560F-48C2-99AB-92ED4EF6A1DC}"/>
              </a:ext>
            </a:extLst>
          </p:cNvPr>
          <p:cNvSpPr>
            <a:spLocks noGrp="1"/>
          </p:cNvSpPr>
          <p:nvPr>
            <p:ph type="title"/>
          </p:nvPr>
        </p:nvSpPr>
        <p:spPr/>
        <p:txBody>
          <a:bodyPr/>
          <a:lstStyle>
            <a:lvl1pPr algn="r" rtl="1">
              <a:defRPr/>
            </a:lvl1pPr>
          </a:lstStyle>
          <a:p>
            <a:r>
              <a:rPr lang="en-US" dirty="0"/>
              <a:t>Click to edit Master title style</a:t>
            </a:r>
          </a:p>
        </p:txBody>
      </p:sp>
      <p:sp>
        <p:nvSpPr>
          <p:cNvPr id="3" name="Content Placeholder 2">
            <a:extLst>
              <a:ext uri="{FF2B5EF4-FFF2-40B4-BE49-F238E27FC236}">
                <a16:creationId xmlns:a16="http://schemas.microsoft.com/office/drawing/2014/main" id="{C29945DE-B0FD-4F5F-8D6A-A1C2F34B67F9}"/>
              </a:ext>
            </a:extLst>
          </p:cNvPr>
          <p:cNvSpPr>
            <a:spLocks noGrp="1"/>
          </p:cNvSpPr>
          <p:nvPr>
            <p:ph idx="1"/>
          </p:nvPr>
        </p:nvSpPr>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49E8F226-88EC-43C8-A1A1-A1E541172431}"/>
              </a:ext>
            </a:extLst>
          </p:cNvPr>
          <p:cNvCxnSpPr>
            <a:cxnSpLocks/>
          </p:cNvCxnSpPr>
          <p:nvPr userDrawn="1"/>
        </p:nvCxnSpPr>
        <p:spPr>
          <a:xfrm flipH="1">
            <a:off x="8792749" y="333496"/>
            <a:ext cx="351253" cy="5571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AD8BA6B0-EA8C-4645-A0C5-64D572D8C3E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138"/>
          <a:stretch/>
        </p:blipFill>
        <p:spPr>
          <a:xfrm>
            <a:off x="100591" y="6460753"/>
            <a:ext cx="291344" cy="339102"/>
          </a:xfrm>
          <a:prstGeom prst="rect">
            <a:avLst/>
          </a:prstGeom>
        </p:spPr>
      </p:pic>
    </p:spTree>
    <p:extLst>
      <p:ext uri="{BB962C8B-B14F-4D97-AF65-F5344CB8AC3E}">
        <p14:creationId xmlns:p14="http://schemas.microsoft.com/office/powerpoint/2010/main" val="267086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1EA2A55B-5DD4-4E36-BA2F-504C41D373A2}"/>
              </a:ext>
            </a:extLst>
          </p:cNvPr>
          <p:cNvSpPr/>
          <p:nvPr userDrawn="1"/>
        </p:nvSpPr>
        <p:spPr>
          <a:xfrm>
            <a:off x="8526781" y="0"/>
            <a:ext cx="617219" cy="239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51" name="Freeform: Shape 50">
            <a:extLst>
              <a:ext uri="{FF2B5EF4-FFF2-40B4-BE49-F238E27FC236}">
                <a16:creationId xmlns:a16="http://schemas.microsoft.com/office/drawing/2014/main" id="{9C5342F6-5698-42A0-9F8B-85DB62BA5C23}"/>
              </a:ext>
            </a:extLst>
          </p:cNvPr>
          <p:cNvSpPr/>
          <p:nvPr userDrawn="1"/>
        </p:nvSpPr>
        <p:spPr>
          <a:xfrm>
            <a:off x="1" y="467282"/>
            <a:ext cx="9143999" cy="5740272"/>
          </a:xfrm>
          <a:custGeom>
            <a:avLst/>
            <a:gdLst>
              <a:gd name="connsiteX0" fmla="*/ 12191999 w 12191999"/>
              <a:gd name="connsiteY0" fmla="*/ 0 h 5740272"/>
              <a:gd name="connsiteX1" fmla="*/ 12191999 w 12191999"/>
              <a:gd name="connsiteY1" fmla="*/ 3048077 h 5740272"/>
              <a:gd name="connsiteX2" fmla="*/ 12191999 w 12191999"/>
              <a:gd name="connsiteY2" fmla="*/ 5465875 h 5740272"/>
              <a:gd name="connsiteX3" fmla="*/ 12191999 w 12191999"/>
              <a:gd name="connsiteY3" fmla="*/ 5740272 h 5740272"/>
              <a:gd name="connsiteX4" fmla="*/ 0 w 12191999"/>
              <a:gd name="connsiteY4" fmla="*/ 5740272 h 5740272"/>
              <a:gd name="connsiteX5" fmla="*/ 0 w 12191999"/>
              <a:gd name="connsiteY5" fmla="*/ 5465875 h 5740272"/>
              <a:gd name="connsiteX6" fmla="*/ 0 w 12191999"/>
              <a:gd name="connsiteY6" fmla="*/ 5465875 h 5740272"/>
              <a:gd name="connsiteX7" fmla="*/ 0 w 12191999"/>
              <a:gd name="connsiteY7" fmla="*/ 2025264 h 5740272"/>
              <a:gd name="connsiteX8" fmla="*/ 3597180 w 12191999"/>
              <a:gd name="connsiteY8" fmla="*/ 0 h 574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5740272">
                <a:moveTo>
                  <a:pt x="12191999" y="0"/>
                </a:moveTo>
                <a:lnTo>
                  <a:pt x="12191999" y="3048077"/>
                </a:lnTo>
                <a:lnTo>
                  <a:pt x="12191999" y="5465875"/>
                </a:lnTo>
                <a:lnTo>
                  <a:pt x="12191999" y="5740272"/>
                </a:lnTo>
                <a:lnTo>
                  <a:pt x="0" y="5740272"/>
                </a:lnTo>
                <a:lnTo>
                  <a:pt x="0" y="5465875"/>
                </a:lnTo>
                <a:lnTo>
                  <a:pt x="0" y="5465875"/>
                </a:lnTo>
                <a:lnTo>
                  <a:pt x="0" y="2025264"/>
                </a:lnTo>
                <a:lnTo>
                  <a:pt x="3597180" y="0"/>
                </a:lnTo>
                <a:close/>
              </a:path>
            </a:pathLst>
          </a:custGeom>
          <a:solidFill>
            <a:schemeClr val="accent6">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15" name="Rectangle 14">
            <a:extLst>
              <a:ext uri="{FF2B5EF4-FFF2-40B4-BE49-F238E27FC236}">
                <a16:creationId xmlns:a16="http://schemas.microsoft.com/office/drawing/2014/main" id="{0096BB9A-53E7-4A37-94D7-E42C242891A9}"/>
              </a:ext>
            </a:extLst>
          </p:cNvPr>
          <p:cNvSpPr/>
          <p:nvPr userDrawn="1"/>
        </p:nvSpPr>
        <p:spPr>
          <a:xfrm>
            <a:off x="0" y="6300854"/>
            <a:ext cx="9144000" cy="5571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2" name="Title 1">
            <a:extLst>
              <a:ext uri="{FF2B5EF4-FFF2-40B4-BE49-F238E27FC236}">
                <a16:creationId xmlns:a16="http://schemas.microsoft.com/office/drawing/2014/main" id="{7AD76DB5-560F-48C2-99AB-92ED4EF6A1DC}"/>
              </a:ext>
            </a:extLst>
          </p:cNvPr>
          <p:cNvSpPr>
            <a:spLocks noGrp="1"/>
          </p:cNvSpPr>
          <p:nvPr>
            <p:ph type="title"/>
          </p:nvPr>
        </p:nvSpPr>
        <p:spPr>
          <a:xfrm>
            <a:off x="600076" y="862966"/>
            <a:ext cx="8043762" cy="773333"/>
          </a:xfrm>
        </p:spPr>
        <p:txBody>
          <a:bodyPr/>
          <a:lstStyle>
            <a:lvl1pPr algn="r" rtl="1">
              <a:defRPr/>
            </a:lvl1pPr>
          </a:lstStyle>
          <a:p>
            <a:r>
              <a:rPr lang="en-US" dirty="0"/>
              <a:t>Click to edit Master title style</a:t>
            </a:r>
          </a:p>
        </p:txBody>
      </p:sp>
      <p:sp>
        <p:nvSpPr>
          <p:cNvPr id="3" name="Content Placeholder 2">
            <a:extLst>
              <a:ext uri="{FF2B5EF4-FFF2-40B4-BE49-F238E27FC236}">
                <a16:creationId xmlns:a16="http://schemas.microsoft.com/office/drawing/2014/main" id="{C29945DE-B0FD-4F5F-8D6A-A1C2F34B67F9}"/>
              </a:ext>
            </a:extLst>
          </p:cNvPr>
          <p:cNvSpPr>
            <a:spLocks noGrp="1"/>
          </p:cNvSpPr>
          <p:nvPr>
            <p:ph idx="1"/>
          </p:nvPr>
        </p:nvSpPr>
        <p:spPr>
          <a:xfrm>
            <a:off x="600075" y="1823746"/>
            <a:ext cx="8043762" cy="4018254"/>
          </a:xfrm>
        </p:spPr>
        <p:txBody>
          <a:bodyPr/>
          <a:lstStyle>
            <a:lvl1pPr algn="r" rtl="1">
              <a:defRPr/>
            </a:lvl1pPr>
            <a:lvl2pPr algn="r" rtl="1">
              <a:defRPr/>
            </a:lvl2pPr>
            <a:lvl3pPr algn="r" rtl="1">
              <a:defRPr/>
            </a:lvl3pPr>
            <a:lvl4pPr algn="r" rtl="1">
              <a:defRPr/>
            </a:lvl4pPr>
            <a:lvl5pPr algn="r" rtl="1">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DF180DDC-D156-41FC-BF24-CEC527379919}"/>
              </a:ext>
            </a:extLst>
          </p:cNvPr>
          <p:cNvSpPr>
            <a:spLocks noGrp="1"/>
          </p:cNvSpPr>
          <p:nvPr>
            <p:ph type="sldNum" sz="quarter" idx="12"/>
          </p:nvPr>
        </p:nvSpPr>
        <p:spPr/>
        <p:txBody>
          <a:bodyPr/>
          <a:lstStyle/>
          <a:p>
            <a:fld id="{7A6A052B-A0ED-42E3-A42D-476CBA669AF3}" type="slidenum">
              <a:rPr lang="en-US" smtClean="0"/>
              <a:t>‹#›</a:t>
            </a:fld>
            <a:endParaRPr lang="en-US"/>
          </a:p>
        </p:txBody>
      </p:sp>
      <p:cxnSp>
        <p:nvCxnSpPr>
          <p:cNvPr id="14" name="Straight Connector 13">
            <a:extLst>
              <a:ext uri="{FF2B5EF4-FFF2-40B4-BE49-F238E27FC236}">
                <a16:creationId xmlns:a16="http://schemas.microsoft.com/office/drawing/2014/main" id="{49E8F226-88EC-43C8-A1A1-A1E541172431}"/>
              </a:ext>
            </a:extLst>
          </p:cNvPr>
          <p:cNvCxnSpPr>
            <a:cxnSpLocks/>
          </p:cNvCxnSpPr>
          <p:nvPr userDrawn="1"/>
        </p:nvCxnSpPr>
        <p:spPr>
          <a:xfrm flipH="1">
            <a:off x="8792749" y="831336"/>
            <a:ext cx="351253" cy="5571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8C527EE7-8E22-4E9C-BAB8-D178339EBA15}"/>
              </a:ext>
            </a:extLst>
          </p:cNvPr>
          <p:cNvSpPr/>
          <p:nvPr userDrawn="1"/>
        </p:nvSpPr>
        <p:spPr>
          <a:xfrm>
            <a:off x="545897" y="2"/>
            <a:ext cx="1565160" cy="1907855"/>
          </a:xfrm>
          <a:custGeom>
            <a:avLst/>
            <a:gdLst>
              <a:gd name="connsiteX0" fmla="*/ 1477382 w 2086880"/>
              <a:gd name="connsiteY0" fmla="*/ 0 h 1907855"/>
              <a:gd name="connsiteX1" fmla="*/ 2086880 w 2086880"/>
              <a:gd name="connsiteY1" fmla="*/ 0 h 1907855"/>
              <a:gd name="connsiteX2" fmla="*/ 2086880 w 2086880"/>
              <a:gd name="connsiteY2" fmla="*/ 732912 h 1907855"/>
              <a:gd name="connsiteX3" fmla="*/ 0 w 2086880"/>
              <a:gd name="connsiteY3" fmla="*/ 1907855 h 1907855"/>
              <a:gd name="connsiteX4" fmla="*/ 0 w 2086880"/>
              <a:gd name="connsiteY4" fmla="*/ 831787 h 1907855"/>
              <a:gd name="connsiteX5" fmla="*/ 1477382 w 2086880"/>
              <a:gd name="connsiteY5" fmla="*/ 0 h 19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880" h="1907855">
                <a:moveTo>
                  <a:pt x="1477382" y="0"/>
                </a:moveTo>
                <a:lnTo>
                  <a:pt x="2086880" y="0"/>
                </a:lnTo>
                <a:lnTo>
                  <a:pt x="2086880" y="732912"/>
                </a:lnTo>
                <a:lnTo>
                  <a:pt x="0" y="1907855"/>
                </a:lnTo>
                <a:lnTo>
                  <a:pt x="0" y="831787"/>
                </a:lnTo>
                <a:lnTo>
                  <a:pt x="1477382" y="0"/>
                </a:lnTo>
                <a:close/>
              </a:path>
            </a:pathLst>
          </a:custGeom>
          <a:gradFill>
            <a:gsLst>
              <a:gs pos="0">
                <a:schemeClr val="accent1"/>
              </a:gs>
              <a:gs pos="10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pic>
        <p:nvPicPr>
          <p:cNvPr id="12" name="Picture 11">
            <a:extLst>
              <a:ext uri="{FF2B5EF4-FFF2-40B4-BE49-F238E27FC236}">
                <a16:creationId xmlns:a16="http://schemas.microsoft.com/office/drawing/2014/main" id="{86DFC13A-2CB8-4DA5-B883-90BEFB4C672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138"/>
          <a:stretch/>
        </p:blipFill>
        <p:spPr>
          <a:xfrm>
            <a:off x="100591" y="6460753"/>
            <a:ext cx="291344" cy="339102"/>
          </a:xfrm>
          <a:prstGeom prst="rect">
            <a:avLst/>
          </a:prstGeom>
        </p:spPr>
      </p:pic>
    </p:spTree>
    <p:extLst>
      <p:ext uri="{BB962C8B-B14F-4D97-AF65-F5344CB8AC3E}">
        <p14:creationId xmlns:p14="http://schemas.microsoft.com/office/powerpoint/2010/main" val="158784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76DB5-560F-48C2-99AB-92ED4EF6A1DC}"/>
              </a:ext>
            </a:extLst>
          </p:cNvPr>
          <p:cNvSpPr>
            <a:spLocks noGrp="1"/>
          </p:cNvSpPr>
          <p:nvPr>
            <p:ph type="title"/>
          </p:nvPr>
        </p:nvSpPr>
        <p:spPr/>
        <p:txBody>
          <a:bodyPr/>
          <a:lstStyle>
            <a:lvl1pPr algn="r" rtl="1">
              <a:defRPr/>
            </a:lvl1pPr>
          </a:lstStyle>
          <a:p>
            <a:r>
              <a:rPr lang="en-US" dirty="0"/>
              <a:t>Click to edit Master title style</a:t>
            </a:r>
          </a:p>
        </p:txBody>
      </p:sp>
      <p:sp>
        <p:nvSpPr>
          <p:cNvPr id="3" name="Content Placeholder 2">
            <a:extLst>
              <a:ext uri="{FF2B5EF4-FFF2-40B4-BE49-F238E27FC236}">
                <a16:creationId xmlns:a16="http://schemas.microsoft.com/office/drawing/2014/main" id="{C29945DE-B0FD-4F5F-8D6A-A1C2F34B67F9}"/>
              </a:ext>
            </a:extLst>
          </p:cNvPr>
          <p:cNvSpPr>
            <a:spLocks noGrp="1"/>
          </p:cNvSpPr>
          <p:nvPr>
            <p:ph idx="1"/>
          </p:nvPr>
        </p:nvSpPr>
        <p:spPr>
          <a:xfrm>
            <a:off x="600075" y="1672590"/>
            <a:ext cx="8043762" cy="4499610"/>
          </a:xfrm>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F180DDC-D156-41FC-BF24-CEC527379919}"/>
              </a:ext>
            </a:extLst>
          </p:cNvPr>
          <p:cNvSpPr>
            <a:spLocks noGrp="1"/>
          </p:cNvSpPr>
          <p:nvPr>
            <p:ph type="sldNum" sz="quarter" idx="12"/>
          </p:nvPr>
        </p:nvSpPr>
        <p:spPr/>
        <p:txBody>
          <a:bodyPr/>
          <a:lstStyle/>
          <a:p>
            <a:fld id="{7A6A052B-A0ED-42E3-A42D-476CBA669AF3}" type="slidenum">
              <a:rPr lang="en-US" smtClean="0"/>
              <a:t>‹#›</a:t>
            </a:fld>
            <a:endParaRPr lang="en-US"/>
          </a:p>
        </p:txBody>
      </p:sp>
      <p:sp>
        <p:nvSpPr>
          <p:cNvPr id="8" name="Text Placeholder 7">
            <a:extLst>
              <a:ext uri="{FF2B5EF4-FFF2-40B4-BE49-F238E27FC236}">
                <a16:creationId xmlns:a16="http://schemas.microsoft.com/office/drawing/2014/main" id="{C5780D81-FF11-42C2-99A2-166C01448A81}"/>
              </a:ext>
            </a:extLst>
          </p:cNvPr>
          <p:cNvSpPr>
            <a:spLocks noGrp="1"/>
          </p:cNvSpPr>
          <p:nvPr>
            <p:ph type="body" sz="quarter" idx="13"/>
          </p:nvPr>
        </p:nvSpPr>
        <p:spPr>
          <a:xfrm>
            <a:off x="600075" y="987646"/>
            <a:ext cx="8043863" cy="350202"/>
          </a:xfrm>
        </p:spPr>
        <p:txBody>
          <a:bodyPr tIns="0">
            <a:noAutofit/>
          </a:bodyPr>
          <a:lstStyle>
            <a:lvl1pPr marL="0" indent="0">
              <a:buNone/>
              <a:defRPr sz="1350" b="1">
                <a:solidFill>
                  <a:schemeClr val="accent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dirty="0"/>
              <a:t>Click to edit Master text styles</a:t>
            </a:r>
          </a:p>
        </p:txBody>
      </p:sp>
    </p:spTree>
    <p:extLst>
      <p:ext uri="{BB962C8B-B14F-4D97-AF65-F5344CB8AC3E}">
        <p14:creationId xmlns:p14="http://schemas.microsoft.com/office/powerpoint/2010/main" val="1801180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096BB9A-53E7-4A37-94D7-E42C242891A9}"/>
              </a:ext>
            </a:extLst>
          </p:cNvPr>
          <p:cNvSpPr/>
          <p:nvPr userDrawn="1"/>
        </p:nvSpPr>
        <p:spPr>
          <a:xfrm>
            <a:off x="0" y="6300854"/>
            <a:ext cx="9144000" cy="5571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13" name="Freeform: Shape 12">
            <a:extLst>
              <a:ext uri="{FF2B5EF4-FFF2-40B4-BE49-F238E27FC236}">
                <a16:creationId xmlns:a16="http://schemas.microsoft.com/office/drawing/2014/main" id="{EF64ECA8-1154-4672-BB2B-99174CD5C17C}"/>
              </a:ext>
            </a:extLst>
          </p:cNvPr>
          <p:cNvSpPr/>
          <p:nvPr userDrawn="1"/>
        </p:nvSpPr>
        <p:spPr>
          <a:xfrm>
            <a:off x="0" y="0"/>
            <a:ext cx="9144000" cy="6858000"/>
          </a:xfrm>
          <a:custGeom>
            <a:avLst/>
            <a:gdLst>
              <a:gd name="connsiteX0" fmla="*/ 5223846 w 12192000"/>
              <a:gd name="connsiteY0" fmla="*/ 0 h 6858000"/>
              <a:gd name="connsiteX1" fmla="*/ 12192000 w 12192000"/>
              <a:gd name="connsiteY1" fmla="*/ 0 h 6858000"/>
              <a:gd name="connsiteX2" fmla="*/ 12192000 w 12192000"/>
              <a:gd name="connsiteY2" fmla="*/ 4098880 h 6858000"/>
              <a:gd name="connsiteX3" fmla="*/ 7413064 w 12192000"/>
              <a:gd name="connsiteY3" fmla="*/ 6858000 h 6858000"/>
              <a:gd name="connsiteX4" fmla="*/ 0 w 12192000"/>
              <a:gd name="connsiteY4" fmla="*/ 6858000 h 6858000"/>
              <a:gd name="connsiteX5" fmla="*/ 0 w 12192000"/>
              <a:gd name="connsiteY5" fmla="*/ 3015989 h 6858000"/>
              <a:gd name="connsiteX6" fmla="*/ 5223846 w 12192000"/>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5223846" y="0"/>
                </a:moveTo>
                <a:lnTo>
                  <a:pt x="12192000" y="0"/>
                </a:lnTo>
                <a:lnTo>
                  <a:pt x="12192000" y="4098880"/>
                </a:lnTo>
                <a:lnTo>
                  <a:pt x="7413064" y="6858000"/>
                </a:lnTo>
                <a:lnTo>
                  <a:pt x="0" y="6858000"/>
                </a:lnTo>
                <a:lnTo>
                  <a:pt x="0" y="3015989"/>
                </a:lnTo>
                <a:lnTo>
                  <a:pt x="5223846" y="0"/>
                </a:lnTo>
                <a:close/>
              </a:path>
            </a:pathLst>
          </a:custGeom>
          <a:solidFill>
            <a:schemeClr val="accent6">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6" name="Slide Number Placeholder 5">
            <a:extLst>
              <a:ext uri="{FF2B5EF4-FFF2-40B4-BE49-F238E27FC236}">
                <a16:creationId xmlns:a16="http://schemas.microsoft.com/office/drawing/2014/main" id="{DF180DDC-D156-41FC-BF24-CEC527379919}"/>
              </a:ext>
            </a:extLst>
          </p:cNvPr>
          <p:cNvSpPr>
            <a:spLocks noGrp="1"/>
          </p:cNvSpPr>
          <p:nvPr>
            <p:ph type="sldNum" sz="quarter" idx="12"/>
          </p:nvPr>
        </p:nvSpPr>
        <p:spPr/>
        <p:txBody>
          <a:bodyPr/>
          <a:lstStyle/>
          <a:p>
            <a:fld id="{7A6A052B-A0ED-42E3-A42D-476CBA669AF3}" type="slidenum">
              <a:rPr lang="en-US" smtClean="0"/>
              <a:t>‹#›</a:t>
            </a:fld>
            <a:endParaRPr lang="en-US"/>
          </a:p>
        </p:txBody>
      </p:sp>
      <p:sp>
        <p:nvSpPr>
          <p:cNvPr id="2" name="Title 1">
            <a:extLst>
              <a:ext uri="{FF2B5EF4-FFF2-40B4-BE49-F238E27FC236}">
                <a16:creationId xmlns:a16="http://schemas.microsoft.com/office/drawing/2014/main" id="{7AD76DB5-560F-48C2-99AB-92ED4EF6A1DC}"/>
              </a:ext>
            </a:extLst>
          </p:cNvPr>
          <p:cNvSpPr>
            <a:spLocks noGrp="1"/>
          </p:cNvSpPr>
          <p:nvPr>
            <p:ph type="title"/>
          </p:nvPr>
        </p:nvSpPr>
        <p:spPr/>
        <p:txBody>
          <a:bodyPr/>
          <a:lstStyle>
            <a:lvl1pPr algn="r" rtl="1">
              <a:defRPr/>
            </a:lvl1pPr>
          </a:lstStyle>
          <a:p>
            <a:r>
              <a:rPr lang="en-US" dirty="0"/>
              <a:t>Click to edit Master title style</a:t>
            </a:r>
          </a:p>
        </p:txBody>
      </p:sp>
      <p:sp>
        <p:nvSpPr>
          <p:cNvPr id="3" name="Content Placeholder 2">
            <a:extLst>
              <a:ext uri="{FF2B5EF4-FFF2-40B4-BE49-F238E27FC236}">
                <a16:creationId xmlns:a16="http://schemas.microsoft.com/office/drawing/2014/main" id="{C29945DE-B0FD-4F5F-8D6A-A1C2F34B67F9}"/>
              </a:ext>
            </a:extLst>
          </p:cNvPr>
          <p:cNvSpPr>
            <a:spLocks noGrp="1"/>
          </p:cNvSpPr>
          <p:nvPr>
            <p:ph idx="1"/>
          </p:nvPr>
        </p:nvSpPr>
        <p:spPr>
          <a:xfrm>
            <a:off x="600075" y="1672590"/>
            <a:ext cx="8043762" cy="4499610"/>
          </a:xfrm>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49E8F226-88EC-43C8-A1A1-A1E541172431}"/>
              </a:ext>
            </a:extLst>
          </p:cNvPr>
          <p:cNvCxnSpPr>
            <a:cxnSpLocks/>
          </p:cNvCxnSpPr>
          <p:nvPr userDrawn="1"/>
        </p:nvCxnSpPr>
        <p:spPr>
          <a:xfrm flipH="1">
            <a:off x="8792749" y="333496"/>
            <a:ext cx="351253" cy="5571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7">
            <a:extLst>
              <a:ext uri="{FF2B5EF4-FFF2-40B4-BE49-F238E27FC236}">
                <a16:creationId xmlns:a16="http://schemas.microsoft.com/office/drawing/2014/main" id="{54E63467-157A-4167-AEE0-FCE02C5B8F38}"/>
              </a:ext>
            </a:extLst>
          </p:cNvPr>
          <p:cNvSpPr>
            <a:spLocks noGrp="1"/>
          </p:cNvSpPr>
          <p:nvPr>
            <p:ph type="body" sz="quarter" idx="13"/>
          </p:nvPr>
        </p:nvSpPr>
        <p:spPr>
          <a:xfrm>
            <a:off x="600075" y="987646"/>
            <a:ext cx="8043863" cy="452534"/>
          </a:xfrm>
        </p:spPr>
        <p:txBody>
          <a:bodyPr tIns="0">
            <a:noAutofit/>
          </a:bodyPr>
          <a:lstStyle>
            <a:lvl1pPr marL="0" indent="0">
              <a:buNone/>
              <a:defRPr sz="1350" b="1">
                <a:solidFill>
                  <a:schemeClr val="accent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dirty="0"/>
              <a:t>Click to edit Master text styles</a:t>
            </a:r>
          </a:p>
        </p:txBody>
      </p:sp>
      <p:pic>
        <p:nvPicPr>
          <p:cNvPr id="12" name="Picture 11">
            <a:extLst>
              <a:ext uri="{FF2B5EF4-FFF2-40B4-BE49-F238E27FC236}">
                <a16:creationId xmlns:a16="http://schemas.microsoft.com/office/drawing/2014/main" id="{F9845574-0A17-4279-AFFF-30D1057E34A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138"/>
          <a:stretch/>
        </p:blipFill>
        <p:spPr>
          <a:xfrm>
            <a:off x="100591" y="6460753"/>
            <a:ext cx="291344" cy="339102"/>
          </a:xfrm>
          <a:prstGeom prst="rect">
            <a:avLst/>
          </a:prstGeom>
        </p:spPr>
      </p:pic>
    </p:spTree>
    <p:extLst>
      <p:ext uri="{BB962C8B-B14F-4D97-AF65-F5344CB8AC3E}">
        <p14:creationId xmlns:p14="http://schemas.microsoft.com/office/powerpoint/2010/main" val="249948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1EA2A55B-5DD4-4E36-BA2F-504C41D373A2}"/>
              </a:ext>
            </a:extLst>
          </p:cNvPr>
          <p:cNvSpPr/>
          <p:nvPr userDrawn="1"/>
        </p:nvSpPr>
        <p:spPr>
          <a:xfrm>
            <a:off x="8526781" y="0"/>
            <a:ext cx="617219" cy="239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51" name="Freeform: Shape 50">
            <a:extLst>
              <a:ext uri="{FF2B5EF4-FFF2-40B4-BE49-F238E27FC236}">
                <a16:creationId xmlns:a16="http://schemas.microsoft.com/office/drawing/2014/main" id="{9C5342F6-5698-42A0-9F8B-85DB62BA5C23}"/>
              </a:ext>
            </a:extLst>
          </p:cNvPr>
          <p:cNvSpPr/>
          <p:nvPr userDrawn="1"/>
        </p:nvSpPr>
        <p:spPr>
          <a:xfrm>
            <a:off x="1" y="467282"/>
            <a:ext cx="9143999" cy="5740272"/>
          </a:xfrm>
          <a:custGeom>
            <a:avLst/>
            <a:gdLst>
              <a:gd name="connsiteX0" fmla="*/ 12191999 w 12191999"/>
              <a:gd name="connsiteY0" fmla="*/ 0 h 5740272"/>
              <a:gd name="connsiteX1" fmla="*/ 12191999 w 12191999"/>
              <a:gd name="connsiteY1" fmla="*/ 3048077 h 5740272"/>
              <a:gd name="connsiteX2" fmla="*/ 12191999 w 12191999"/>
              <a:gd name="connsiteY2" fmla="*/ 5465875 h 5740272"/>
              <a:gd name="connsiteX3" fmla="*/ 12191999 w 12191999"/>
              <a:gd name="connsiteY3" fmla="*/ 5740272 h 5740272"/>
              <a:gd name="connsiteX4" fmla="*/ 0 w 12191999"/>
              <a:gd name="connsiteY4" fmla="*/ 5740272 h 5740272"/>
              <a:gd name="connsiteX5" fmla="*/ 0 w 12191999"/>
              <a:gd name="connsiteY5" fmla="*/ 5465875 h 5740272"/>
              <a:gd name="connsiteX6" fmla="*/ 0 w 12191999"/>
              <a:gd name="connsiteY6" fmla="*/ 5465875 h 5740272"/>
              <a:gd name="connsiteX7" fmla="*/ 0 w 12191999"/>
              <a:gd name="connsiteY7" fmla="*/ 2025264 h 5740272"/>
              <a:gd name="connsiteX8" fmla="*/ 3597180 w 12191999"/>
              <a:gd name="connsiteY8" fmla="*/ 0 h 574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5740272">
                <a:moveTo>
                  <a:pt x="12191999" y="0"/>
                </a:moveTo>
                <a:lnTo>
                  <a:pt x="12191999" y="3048077"/>
                </a:lnTo>
                <a:lnTo>
                  <a:pt x="12191999" y="5465875"/>
                </a:lnTo>
                <a:lnTo>
                  <a:pt x="12191999" y="5740272"/>
                </a:lnTo>
                <a:lnTo>
                  <a:pt x="0" y="5740272"/>
                </a:lnTo>
                <a:lnTo>
                  <a:pt x="0" y="5465875"/>
                </a:lnTo>
                <a:lnTo>
                  <a:pt x="0" y="5465875"/>
                </a:lnTo>
                <a:lnTo>
                  <a:pt x="0" y="2025264"/>
                </a:lnTo>
                <a:lnTo>
                  <a:pt x="3597180" y="0"/>
                </a:lnTo>
                <a:close/>
              </a:path>
            </a:pathLst>
          </a:custGeom>
          <a:solidFill>
            <a:schemeClr val="accent6">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15" name="Rectangle 14">
            <a:extLst>
              <a:ext uri="{FF2B5EF4-FFF2-40B4-BE49-F238E27FC236}">
                <a16:creationId xmlns:a16="http://schemas.microsoft.com/office/drawing/2014/main" id="{0096BB9A-53E7-4A37-94D7-E42C242891A9}"/>
              </a:ext>
            </a:extLst>
          </p:cNvPr>
          <p:cNvSpPr/>
          <p:nvPr userDrawn="1"/>
        </p:nvSpPr>
        <p:spPr>
          <a:xfrm>
            <a:off x="0" y="6300854"/>
            <a:ext cx="9144000" cy="5571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sp>
        <p:nvSpPr>
          <p:cNvPr id="2" name="Title 1">
            <a:extLst>
              <a:ext uri="{FF2B5EF4-FFF2-40B4-BE49-F238E27FC236}">
                <a16:creationId xmlns:a16="http://schemas.microsoft.com/office/drawing/2014/main" id="{7AD76DB5-560F-48C2-99AB-92ED4EF6A1DC}"/>
              </a:ext>
            </a:extLst>
          </p:cNvPr>
          <p:cNvSpPr>
            <a:spLocks noGrp="1"/>
          </p:cNvSpPr>
          <p:nvPr>
            <p:ph type="title"/>
          </p:nvPr>
        </p:nvSpPr>
        <p:spPr>
          <a:xfrm>
            <a:off x="600076" y="862966"/>
            <a:ext cx="8043762" cy="773333"/>
          </a:xfrm>
        </p:spPr>
        <p:txBody>
          <a:bodyPr/>
          <a:lstStyle>
            <a:lvl1pPr algn="r" rtl="1">
              <a:defRPr/>
            </a:lvl1pPr>
          </a:lstStyle>
          <a:p>
            <a:r>
              <a:rPr lang="en-US" dirty="0"/>
              <a:t>Click to edit Master title style</a:t>
            </a:r>
          </a:p>
        </p:txBody>
      </p:sp>
      <p:sp>
        <p:nvSpPr>
          <p:cNvPr id="3" name="Content Placeholder 2">
            <a:extLst>
              <a:ext uri="{FF2B5EF4-FFF2-40B4-BE49-F238E27FC236}">
                <a16:creationId xmlns:a16="http://schemas.microsoft.com/office/drawing/2014/main" id="{C29945DE-B0FD-4F5F-8D6A-A1C2F34B67F9}"/>
              </a:ext>
            </a:extLst>
          </p:cNvPr>
          <p:cNvSpPr>
            <a:spLocks noGrp="1"/>
          </p:cNvSpPr>
          <p:nvPr>
            <p:ph idx="1"/>
          </p:nvPr>
        </p:nvSpPr>
        <p:spPr>
          <a:xfrm>
            <a:off x="600075" y="2176802"/>
            <a:ext cx="8043762" cy="3665198"/>
          </a:xfrm>
        </p:spPr>
        <p:txBody>
          <a:bodyPr/>
          <a:lstStyle>
            <a:lvl1pPr algn="r" rtl="1">
              <a:defRPr/>
            </a:lvl1pPr>
            <a:lvl2pPr algn="r" rtl="1">
              <a:defRPr/>
            </a:lvl2pPr>
            <a:lvl3pPr algn="r" rtl="1">
              <a:defRPr/>
            </a:lvl3pPr>
            <a:lvl4pPr algn="r" rtl="1">
              <a:defRPr/>
            </a:lvl4pPr>
            <a:lvl5pPr algn="r" rtl="1">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DF180DDC-D156-41FC-BF24-CEC527379919}"/>
              </a:ext>
            </a:extLst>
          </p:cNvPr>
          <p:cNvSpPr>
            <a:spLocks noGrp="1"/>
          </p:cNvSpPr>
          <p:nvPr>
            <p:ph type="sldNum" sz="quarter" idx="12"/>
          </p:nvPr>
        </p:nvSpPr>
        <p:spPr/>
        <p:txBody>
          <a:bodyPr/>
          <a:lstStyle/>
          <a:p>
            <a:fld id="{7A6A052B-A0ED-42E3-A42D-476CBA669AF3}" type="slidenum">
              <a:rPr lang="en-US" smtClean="0"/>
              <a:t>‹#›</a:t>
            </a:fld>
            <a:endParaRPr lang="en-US"/>
          </a:p>
        </p:txBody>
      </p:sp>
      <p:cxnSp>
        <p:nvCxnSpPr>
          <p:cNvPr id="14" name="Straight Connector 13">
            <a:extLst>
              <a:ext uri="{FF2B5EF4-FFF2-40B4-BE49-F238E27FC236}">
                <a16:creationId xmlns:a16="http://schemas.microsoft.com/office/drawing/2014/main" id="{49E8F226-88EC-43C8-A1A1-A1E541172431}"/>
              </a:ext>
            </a:extLst>
          </p:cNvPr>
          <p:cNvCxnSpPr>
            <a:cxnSpLocks/>
          </p:cNvCxnSpPr>
          <p:nvPr userDrawn="1"/>
        </p:nvCxnSpPr>
        <p:spPr>
          <a:xfrm flipH="1">
            <a:off x="8792749" y="831336"/>
            <a:ext cx="351253" cy="5571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8C527EE7-8E22-4E9C-BAB8-D178339EBA15}"/>
              </a:ext>
            </a:extLst>
          </p:cNvPr>
          <p:cNvSpPr/>
          <p:nvPr userDrawn="1"/>
        </p:nvSpPr>
        <p:spPr>
          <a:xfrm>
            <a:off x="545897" y="2"/>
            <a:ext cx="1565160" cy="1907855"/>
          </a:xfrm>
          <a:custGeom>
            <a:avLst/>
            <a:gdLst>
              <a:gd name="connsiteX0" fmla="*/ 1477382 w 2086880"/>
              <a:gd name="connsiteY0" fmla="*/ 0 h 1907855"/>
              <a:gd name="connsiteX1" fmla="*/ 2086880 w 2086880"/>
              <a:gd name="connsiteY1" fmla="*/ 0 h 1907855"/>
              <a:gd name="connsiteX2" fmla="*/ 2086880 w 2086880"/>
              <a:gd name="connsiteY2" fmla="*/ 732912 h 1907855"/>
              <a:gd name="connsiteX3" fmla="*/ 0 w 2086880"/>
              <a:gd name="connsiteY3" fmla="*/ 1907855 h 1907855"/>
              <a:gd name="connsiteX4" fmla="*/ 0 w 2086880"/>
              <a:gd name="connsiteY4" fmla="*/ 831787 h 1907855"/>
              <a:gd name="connsiteX5" fmla="*/ 1477382 w 2086880"/>
              <a:gd name="connsiteY5" fmla="*/ 0 h 19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880" h="1907855">
                <a:moveTo>
                  <a:pt x="1477382" y="0"/>
                </a:moveTo>
                <a:lnTo>
                  <a:pt x="2086880" y="0"/>
                </a:lnTo>
                <a:lnTo>
                  <a:pt x="2086880" y="732912"/>
                </a:lnTo>
                <a:lnTo>
                  <a:pt x="0" y="1907855"/>
                </a:lnTo>
                <a:lnTo>
                  <a:pt x="0" y="831787"/>
                </a:lnTo>
                <a:lnTo>
                  <a:pt x="1477382" y="0"/>
                </a:lnTo>
                <a:close/>
              </a:path>
            </a:pathLst>
          </a:custGeom>
          <a:gradFill>
            <a:gsLst>
              <a:gs pos="0">
                <a:schemeClr val="accent1"/>
              </a:gs>
              <a:gs pos="10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0"/>
          </a:p>
        </p:txBody>
      </p:sp>
      <p:sp>
        <p:nvSpPr>
          <p:cNvPr id="11" name="Text Placeholder 7">
            <a:extLst>
              <a:ext uri="{FF2B5EF4-FFF2-40B4-BE49-F238E27FC236}">
                <a16:creationId xmlns:a16="http://schemas.microsoft.com/office/drawing/2014/main" id="{D97579E2-58B1-459D-A017-1723E0ED9C08}"/>
              </a:ext>
            </a:extLst>
          </p:cNvPr>
          <p:cNvSpPr>
            <a:spLocks noGrp="1"/>
          </p:cNvSpPr>
          <p:nvPr>
            <p:ph type="body" sz="quarter" idx="13"/>
          </p:nvPr>
        </p:nvSpPr>
        <p:spPr>
          <a:xfrm>
            <a:off x="545898" y="1484113"/>
            <a:ext cx="8098040" cy="350202"/>
          </a:xfrm>
        </p:spPr>
        <p:txBody>
          <a:bodyPr tIns="0">
            <a:noAutofit/>
          </a:bodyPr>
          <a:lstStyle>
            <a:lvl1pPr marL="0" indent="0">
              <a:buNone/>
              <a:defRPr sz="1350" b="1">
                <a:solidFill>
                  <a:schemeClr val="accent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dirty="0"/>
              <a:t>Click to edit Master text styles</a:t>
            </a:r>
          </a:p>
        </p:txBody>
      </p:sp>
      <p:pic>
        <p:nvPicPr>
          <p:cNvPr id="13" name="Picture 12">
            <a:extLst>
              <a:ext uri="{FF2B5EF4-FFF2-40B4-BE49-F238E27FC236}">
                <a16:creationId xmlns:a16="http://schemas.microsoft.com/office/drawing/2014/main" id="{B376492D-F50B-4B54-BCD9-75D3B68D985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138"/>
          <a:stretch/>
        </p:blipFill>
        <p:spPr>
          <a:xfrm>
            <a:off x="100591" y="6460753"/>
            <a:ext cx="291344" cy="339102"/>
          </a:xfrm>
          <a:prstGeom prst="rect">
            <a:avLst/>
          </a:prstGeom>
        </p:spPr>
      </p:pic>
    </p:spTree>
    <p:extLst>
      <p:ext uri="{BB962C8B-B14F-4D97-AF65-F5344CB8AC3E}">
        <p14:creationId xmlns:p14="http://schemas.microsoft.com/office/powerpoint/2010/main" val="2830393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image" Target="../media/image3.emf"/><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theme" Target="../theme/theme3.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aseline="0">
                <a:solidFill>
                  <a:schemeClr val="tx1">
                    <a:tint val="75000"/>
                  </a:schemeClr>
                </a:solidFill>
                <a:latin typeface="Arial" panose="020B0604020202020204" pitchFamily="34" charset="0"/>
                <a:cs typeface="Arial" panose="020B0604020202020204" pitchFamily="34" charset="0"/>
              </a:defRPr>
            </a:lvl1pPr>
          </a:lstStyle>
          <a:p>
            <a:fld id="{C764DE79-268F-4C1A-8933-263129D2AF90}" type="datetimeFigureOut">
              <a:rPr lang="en-US" smtClean="0"/>
              <a:pPr/>
              <a:t>12/25/2023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aseline="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pic>
        <p:nvPicPr>
          <p:cNvPr id="7" name="Picture 6">
            <a:extLst>
              <a:ext uri="{FF2B5EF4-FFF2-40B4-BE49-F238E27FC236}">
                <a16:creationId xmlns:a16="http://schemas.microsoft.com/office/drawing/2014/main" id="{FB7DA131-38D9-47FC-BFAB-1DE2C8A8222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45307" y="116632"/>
            <a:ext cx="540493" cy="842291"/>
          </a:xfrm>
          <a:prstGeom prst="rect">
            <a:avLst/>
          </a:prstGeom>
        </p:spPr>
      </p:pic>
      <p:pic>
        <p:nvPicPr>
          <p:cNvPr id="8" name="Picture 7">
            <a:extLst>
              <a:ext uri="{FF2B5EF4-FFF2-40B4-BE49-F238E27FC236}">
                <a16:creationId xmlns:a16="http://schemas.microsoft.com/office/drawing/2014/main" id="{5286F47D-ED28-444F-8DF7-DCC6229701C8}"/>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45307" y="116632"/>
            <a:ext cx="540493" cy="842291"/>
          </a:xfrm>
          <a:prstGeom prst="rect">
            <a:avLst/>
          </a:prstGeom>
        </p:spPr>
      </p:pic>
    </p:spTree>
    <p:extLst>
      <p:ext uri="{BB962C8B-B14F-4D97-AF65-F5344CB8AC3E}">
        <p14:creationId xmlns:p14="http://schemas.microsoft.com/office/powerpoint/2010/main" val="876538806"/>
      </p:ext>
    </p:extLst>
  </p:cSld>
  <p:clrMap bg1="lt1" tx1="dk1" bg2="lt2" tx2="dk2" accent1="accent1" accent2="accent2" accent3="accent3" accent4="accent4" accent5="accent5" accent6="accent6" hlink="hlink" folHlink="folHlink"/>
  <p:sldLayoutIdLst>
    <p:sldLayoutId id="2147485406" r:id="rId1"/>
    <p:sldLayoutId id="2147485407" r:id="rId2"/>
    <p:sldLayoutId id="2147485408" r:id="rId3"/>
    <p:sldLayoutId id="2147485409" r:id="rId4"/>
    <p:sldLayoutId id="2147485410" r:id="rId5"/>
    <p:sldLayoutId id="2147485411" r:id="rId6"/>
    <p:sldLayoutId id="2147485412" r:id="rId7"/>
    <p:sldLayoutId id="2147485413" r:id="rId8"/>
    <p:sldLayoutId id="2147485414" r:id="rId9"/>
    <p:sldLayoutId id="2147485415" r:id="rId10"/>
    <p:sldLayoutId id="21474854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63550" indent="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377950" indent="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grpSp>
        <p:nvGrpSpPr>
          <p:cNvPr id="144" name="Google Shape;144;p27"/>
          <p:cNvGrpSpPr/>
          <p:nvPr/>
        </p:nvGrpSpPr>
        <p:grpSpPr>
          <a:xfrm>
            <a:off x="0" y="-8467"/>
            <a:ext cx="9144000" cy="6866467"/>
            <a:chOff x="0" y="-8467"/>
            <a:chExt cx="12192000" cy="6866467"/>
          </a:xfrm>
        </p:grpSpPr>
        <p:cxnSp>
          <p:nvCxnSpPr>
            <p:cNvPr id="145" name="Google Shape;145;p27"/>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46" name="Google Shape;146;p27"/>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47" name="Google Shape;147;p27"/>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48" name="Google Shape;148;p27"/>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49" name="Google Shape;149;p27"/>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500"/>
            </a:p>
          </p:txBody>
        </p:sp>
        <p:sp>
          <p:nvSpPr>
            <p:cNvPr id="150" name="Google Shape;150;p27"/>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51" name="Google Shape;151;p27"/>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52" name="Google Shape;152;p27"/>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53" name="Google Shape;153;p27"/>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500"/>
            </a:p>
          </p:txBody>
        </p:sp>
        <p:sp>
          <p:nvSpPr>
            <p:cNvPr id="154" name="Google Shape;154;p27"/>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500"/>
            </a:p>
          </p:txBody>
        </p:sp>
      </p:grpSp>
      <p:sp>
        <p:nvSpPr>
          <p:cNvPr id="155" name="Google Shape;155;p27"/>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marR="0" lvl="0" algn="l" rtl="1">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1">
              <a:spcBef>
                <a:spcPts val="0"/>
              </a:spcBef>
              <a:spcAft>
                <a:spcPts val="0"/>
              </a:spcAft>
              <a:buSzPts val="1400"/>
              <a:buNone/>
              <a:defRPr sz="1800" b="0" i="0" u="none" strike="noStrike" cap="none">
                <a:solidFill>
                  <a:schemeClr val="dk2"/>
                </a:solidFill>
              </a:defRPr>
            </a:lvl2pPr>
            <a:lvl3pPr marR="0" lvl="2" algn="l" rtl="1">
              <a:spcBef>
                <a:spcPts val="0"/>
              </a:spcBef>
              <a:spcAft>
                <a:spcPts val="0"/>
              </a:spcAft>
              <a:buSzPts val="1400"/>
              <a:buNone/>
              <a:defRPr sz="1800" b="0" i="0" u="none" strike="noStrike" cap="none">
                <a:solidFill>
                  <a:schemeClr val="dk2"/>
                </a:solidFill>
              </a:defRPr>
            </a:lvl3pPr>
            <a:lvl4pPr marR="0" lvl="3" algn="l" rtl="1">
              <a:spcBef>
                <a:spcPts val="0"/>
              </a:spcBef>
              <a:spcAft>
                <a:spcPts val="0"/>
              </a:spcAft>
              <a:buSzPts val="1400"/>
              <a:buNone/>
              <a:defRPr sz="1800" b="0" i="0" u="none" strike="noStrike" cap="none">
                <a:solidFill>
                  <a:schemeClr val="dk2"/>
                </a:solidFill>
              </a:defRPr>
            </a:lvl4pPr>
            <a:lvl5pPr marR="0" lvl="4" algn="l" rtl="1">
              <a:spcBef>
                <a:spcPts val="0"/>
              </a:spcBef>
              <a:spcAft>
                <a:spcPts val="0"/>
              </a:spcAft>
              <a:buSzPts val="1400"/>
              <a:buNone/>
              <a:defRPr sz="1800" b="0" i="0" u="none" strike="noStrike" cap="none">
                <a:solidFill>
                  <a:schemeClr val="dk2"/>
                </a:solidFill>
              </a:defRPr>
            </a:lvl5pPr>
            <a:lvl6pPr marR="0" lvl="5" algn="l" rtl="1">
              <a:spcBef>
                <a:spcPts val="0"/>
              </a:spcBef>
              <a:spcAft>
                <a:spcPts val="0"/>
              </a:spcAft>
              <a:buSzPts val="1400"/>
              <a:buNone/>
              <a:defRPr sz="1800" b="0" i="0" u="none" strike="noStrike" cap="none">
                <a:solidFill>
                  <a:schemeClr val="dk2"/>
                </a:solidFill>
              </a:defRPr>
            </a:lvl6pPr>
            <a:lvl7pPr marR="0" lvl="6" algn="l" rtl="1">
              <a:spcBef>
                <a:spcPts val="0"/>
              </a:spcBef>
              <a:spcAft>
                <a:spcPts val="0"/>
              </a:spcAft>
              <a:buSzPts val="1400"/>
              <a:buNone/>
              <a:defRPr sz="1800" b="0" i="0" u="none" strike="noStrike" cap="none">
                <a:solidFill>
                  <a:schemeClr val="dk2"/>
                </a:solidFill>
              </a:defRPr>
            </a:lvl7pPr>
            <a:lvl8pPr marR="0" lvl="7" algn="l" rtl="1">
              <a:spcBef>
                <a:spcPts val="0"/>
              </a:spcBef>
              <a:spcAft>
                <a:spcPts val="0"/>
              </a:spcAft>
              <a:buSzPts val="1400"/>
              <a:buNone/>
              <a:defRPr sz="1800" b="0" i="0" u="none" strike="noStrike" cap="none">
                <a:solidFill>
                  <a:schemeClr val="dk2"/>
                </a:solidFill>
              </a:defRPr>
            </a:lvl8pPr>
            <a:lvl9pPr marR="0" lvl="8" algn="l" rtl="1">
              <a:spcBef>
                <a:spcPts val="0"/>
              </a:spcBef>
              <a:spcAft>
                <a:spcPts val="0"/>
              </a:spcAft>
              <a:buSzPts val="1400"/>
              <a:buNone/>
              <a:defRPr sz="1800" b="0" i="0" u="none" strike="noStrike" cap="none">
                <a:solidFill>
                  <a:schemeClr val="dk2"/>
                </a:solidFill>
              </a:defRPr>
            </a:lvl9pPr>
          </a:lstStyle>
          <a:p>
            <a:endParaRPr/>
          </a:p>
        </p:txBody>
      </p:sp>
      <p:sp>
        <p:nvSpPr>
          <p:cNvPr id="156" name="Google Shape;156;p27"/>
          <p:cNvSpPr txBox="1">
            <a:spLocks noGrp="1"/>
          </p:cNvSpPr>
          <p:nvPr>
            <p:ph type="body" idx="1"/>
          </p:nvPr>
        </p:nvSpPr>
        <p:spPr>
          <a:xfrm>
            <a:off x="508001" y="2160590"/>
            <a:ext cx="6447501" cy="3880773"/>
          </a:xfrm>
          <a:prstGeom prst="rect">
            <a:avLst/>
          </a:prstGeom>
          <a:noFill/>
          <a:ln>
            <a:noFill/>
          </a:ln>
        </p:spPr>
        <p:txBody>
          <a:bodyPr spcFirstLastPara="1" wrap="square" lIns="91425" tIns="45700" rIns="91425" bIns="45700" anchor="t" anchorCtr="0">
            <a:normAutofit/>
          </a:bodyPr>
          <a:lstStyle>
            <a:lvl1pPr marL="457200" marR="0" lvl="0" indent="-320040" algn="r" rtl="1">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r" rtl="1">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r" rtl="1">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57" name="Google Shape;157;p27"/>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675"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9pPr>
          </a:lstStyle>
          <a:p>
            <a:endParaRPr/>
          </a:p>
        </p:txBody>
      </p:sp>
      <p:sp>
        <p:nvSpPr>
          <p:cNvPr id="158" name="Google Shape;158;p27"/>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675"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9pPr>
          </a:lstStyle>
          <a:p>
            <a:endParaRPr/>
          </a:p>
        </p:txBody>
      </p:sp>
      <p:sp>
        <p:nvSpPr>
          <p:cNvPr id="159" name="Google Shape;159;p27"/>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675"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675"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675"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675"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675"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675"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675"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675"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675" b="0" i="0" u="none" strike="noStrike" cap="none">
                <a:solidFill>
                  <a:schemeClr val="accent1"/>
                </a:solidFill>
                <a:latin typeface="Trebuchet MS"/>
                <a:ea typeface="Trebuchet MS"/>
                <a:cs typeface="Trebuchet MS"/>
                <a:sym typeface="Trebuchet MS"/>
              </a:defRPr>
            </a:lvl9pPr>
          </a:lstStyle>
          <a:p>
            <a:pPr>
              <a:spcAft>
                <a:spcPts val="0"/>
              </a:spcAft>
            </a:pPr>
            <a:fld id="{00000000-1234-1234-1234-123412341234}" type="slidenum">
              <a:rPr lang="iw-IL" smtClean="0"/>
              <a:pPr>
                <a:spcAft>
                  <a:spcPts val="0"/>
                </a:spcAft>
              </a:pPr>
              <a:t>‹#›</a:t>
            </a:fld>
            <a:endParaRPr lang="iw-IL"/>
          </a:p>
        </p:txBody>
      </p:sp>
    </p:spTree>
    <p:extLst>
      <p:ext uri="{BB962C8B-B14F-4D97-AF65-F5344CB8AC3E}">
        <p14:creationId xmlns:p14="http://schemas.microsoft.com/office/powerpoint/2010/main" val="1925836086"/>
      </p:ext>
    </p:extLst>
  </p:cSld>
  <p:clrMap bg1="lt1" tx1="dk1" bg2="dk2" tx2="lt2" accent1="accent1" accent2="accent2" accent3="accent3" accent4="accent4" accent5="accent5" accent6="accent6" hlink="hlink" folHlink="folHlink"/>
  <p:sldLayoutIdLst>
    <p:sldLayoutId id="2147485418" r:id="rId1"/>
    <p:sldLayoutId id="2147485419" r:id="rId2"/>
    <p:sldLayoutId id="2147485420" r:id="rId3"/>
    <p:sldLayoutId id="2147485421" r:id="rId4"/>
    <p:sldLayoutId id="2147485422" r:id="rId5"/>
    <p:sldLayoutId id="2147485423" r:id="rId6"/>
    <p:sldLayoutId id="2147485424" r:id="rId7"/>
    <p:sldLayoutId id="2147485425" r:id="rId8"/>
    <p:sldLayoutId id="2147485426" r:id="rId9"/>
    <p:sldLayoutId id="2147485427" r:id="rId10"/>
    <p:sldLayoutId id="2147485428" r:id="rId11"/>
    <p:sldLayoutId id="2147485429" r:id="rId12"/>
    <p:sldLayoutId id="2147485430" r:id="rId13"/>
    <p:sldLayoutId id="2147485431" r:id="rId14"/>
    <p:sldLayoutId id="2147485432" r:id="rId15"/>
    <p:sldLayoutId id="214748543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54A2C8-9E7C-4C11-A1DE-01ADB50FB27E}"/>
              </a:ext>
            </a:extLst>
          </p:cNvPr>
          <p:cNvSpPr>
            <a:spLocks noGrp="1"/>
          </p:cNvSpPr>
          <p:nvPr>
            <p:ph type="title"/>
          </p:nvPr>
        </p:nvSpPr>
        <p:spPr>
          <a:xfrm>
            <a:off x="600076" y="365126"/>
            <a:ext cx="8043762" cy="77333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8D18C2B-F939-431F-936A-7A8A0D2E2DDA}"/>
              </a:ext>
            </a:extLst>
          </p:cNvPr>
          <p:cNvSpPr>
            <a:spLocks noGrp="1"/>
          </p:cNvSpPr>
          <p:nvPr>
            <p:ph type="body" idx="1"/>
          </p:nvPr>
        </p:nvSpPr>
        <p:spPr>
          <a:xfrm>
            <a:off x="600075" y="1325906"/>
            <a:ext cx="8043762" cy="484629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5806B1C-3FA0-472A-83FD-87D1C9071E22}"/>
              </a:ext>
            </a:extLst>
          </p:cNvPr>
          <p:cNvSpPr>
            <a:spLocks noGrp="1"/>
          </p:cNvSpPr>
          <p:nvPr>
            <p:ph type="sldNum" sz="quarter" idx="4"/>
          </p:nvPr>
        </p:nvSpPr>
        <p:spPr>
          <a:xfrm>
            <a:off x="8643836" y="6400441"/>
            <a:ext cx="500163" cy="365125"/>
          </a:xfrm>
          <a:prstGeom prst="rect">
            <a:avLst/>
          </a:prstGeom>
        </p:spPr>
        <p:txBody>
          <a:bodyPr vert="horz" lIns="91440" tIns="45720" rIns="91440" bIns="45720" rtlCol="0" anchor="ctr"/>
          <a:lstStyle>
            <a:lvl1pPr algn="ctr">
              <a:defRPr sz="900">
                <a:solidFill>
                  <a:schemeClr val="tx1">
                    <a:tint val="75000"/>
                  </a:schemeClr>
                </a:solidFill>
              </a:defRPr>
            </a:lvl1pPr>
          </a:lstStyle>
          <a:p>
            <a:fld id="{7A6A052B-A0ED-42E3-A42D-476CBA669AF3}" type="slidenum">
              <a:rPr lang="en-US" smtClean="0"/>
              <a:pPr/>
              <a:t>‹#›</a:t>
            </a:fld>
            <a:endParaRPr lang="en-US" dirty="0"/>
          </a:p>
        </p:txBody>
      </p:sp>
      <p:cxnSp>
        <p:nvCxnSpPr>
          <p:cNvPr id="8" name="Straight Connector 7">
            <a:extLst>
              <a:ext uri="{FF2B5EF4-FFF2-40B4-BE49-F238E27FC236}">
                <a16:creationId xmlns:a16="http://schemas.microsoft.com/office/drawing/2014/main" id="{479AFB01-3913-4795-BE83-D0515199F7EB}"/>
              </a:ext>
            </a:extLst>
          </p:cNvPr>
          <p:cNvCxnSpPr>
            <a:cxnSpLocks/>
          </p:cNvCxnSpPr>
          <p:nvPr userDrawn="1"/>
        </p:nvCxnSpPr>
        <p:spPr>
          <a:xfrm flipH="1">
            <a:off x="8792749" y="333496"/>
            <a:ext cx="351253" cy="5571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F0B4861-CF96-4DA5-AC99-B0A59C6B0453}"/>
              </a:ext>
            </a:extLst>
          </p:cNvPr>
          <p:cNvSpPr/>
          <p:nvPr userDrawn="1"/>
        </p:nvSpPr>
        <p:spPr>
          <a:xfrm>
            <a:off x="500163" y="6405022"/>
            <a:ext cx="8143674" cy="4529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a:p>
        </p:txBody>
      </p:sp>
      <p:pic>
        <p:nvPicPr>
          <p:cNvPr id="12" name="Picture 11">
            <a:extLst>
              <a:ext uri="{FF2B5EF4-FFF2-40B4-BE49-F238E27FC236}">
                <a16:creationId xmlns:a16="http://schemas.microsoft.com/office/drawing/2014/main" id="{ED99B82A-D1D1-4C3A-9021-968501C66F2E}"/>
              </a:ext>
            </a:extLst>
          </p:cNvPr>
          <p:cNvPicPr>
            <a:picLocks noChangeAspect="1"/>
          </p:cNvPicPr>
          <p:nvPr userDrawn="1"/>
        </p:nvPicPr>
        <p:blipFill rotWithShape="1">
          <a:blip r:embed="rId20">
            <a:extLst>
              <a:ext uri="{28A0092B-C50C-407E-A947-70E740481C1C}">
                <a14:useLocalDpi xmlns:a14="http://schemas.microsoft.com/office/drawing/2010/main" val="0"/>
              </a:ext>
            </a:extLst>
          </a:blip>
          <a:srcRect l="81138"/>
          <a:stretch/>
        </p:blipFill>
        <p:spPr>
          <a:xfrm>
            <a:off x="100591" y="6460753"/>
            <a:ext cx="291344" cy="339102"/>
          </a:xfrm>
          <a:prstGeom prst="rect">
            <a:avLst/>
          </a:prstGeom>
        </p:spPr>
      </p:pic>
    </p:spTree>
    <p:extLst>
      <p:ext uri="{BB962C8B-B14F-4D97-AF65-F5344CB8AC3E}">
        <p14:creationId xmlns:p14="http://schemas.microsoft.com/office/powerpoint/2010/main" val="4251422610"/>
      </p:ext>
    </p:extLst>
  </p:cSld>
  <p:clrMap bg1="lt1" tx1="dk1" bg2="lt2" tx2="dk2" accent1="accent1" accent2="accent2" accent3="accent3" accent4="accent4" accent5="accent5" accent6="accent6" hlink="hlink" folHlink="folHlink"/>
  <p:sldLayoutIdLst>
    <p:sldLayoutId id="2147485435" r:id="rId1"/>
    <p:sldLayoutId id="2147485436" r:id="rId2"/>
    <p:sldLayoutId id="2147485437" r:id="rId3"/>
    <p:sldLayoutId id="2147485438" r:id="rId4"/>
    <p:sldLayoutId id="2147485439" r:id="rId5"/>
    <p:sldLayoutId id="2147485440" r:id="rId6"/>
    <p:sldLayoutId id="2147485441" r:id="rId7"/>
    <p:sldLayoutId id="2147485442" r:id="rId8"/>
    <p:sldLayoutId id="2147485443" r:id="rId9"/>
    <p:sldLayoutId id="2147485444" r:id="rId10"/>
    <p:sldLayoutId id="2147485445" r:id="rId11"/>
    <p:sldLayoutId id="2147485446" r:id="rId12"/>
    <p:sldLayoutId id="2147485447" r:id="rId13"/>
    <p:sldLayoutId id="2147485448" r:id="rId14"/>
    <p:sldLayoutId id="2147485449" r:id="rId15"/>
    <p:sldLayoutId id="2147485450" r:id="rId16"/>
    <p:sldLayoutId id="2147485451" r:id="rId17"/>
    <p:sldLayoutId id="2147485452"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r" defTabSz="685800" rtl="1"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50" indent="-171450" algn="r" defTabSz="685800" rtl="1" eaLnBrk="1" latinLnBrk="0" hangingPunct="1">
        <a:lnSpc>
          <a:spcPts val="1950"/>
        </a:lnSpc>
        <a:spcBef>
          <a:spcPts val="750"/>
        </a:spcBef>
        <a:buClr>
          <a:schemeClr val="accent1"/>
        </a:buClr>
        <a:buSzPct val="120000"/>
        <a:buFont typeface="WinSoft Pro" panose="020B0600060200000000" pitchFamily="34" charset="-79"/>
        <a:buChar char="/"/>
        <a:defRPr sz="1350" kern="1200">
          <a:solidFill>
            <a:schemeClr val="tx1"/>
          </a:solidFill>
          <a:latin typeface="+mn-lt"/>
          <a:ea typeface="+mn-ea"/>
          <a:cs typeface="+mn-cs"/>
        </a:defRPr>
      </a:lvl1pPr>
      <a:lvl2pPr marL="514350" indent="-171450" algn="r" defTabSz="685800" rtl="1" eaLnBrk="1" latinLnBrk="0" hangingPunct="1">
        <a:lnSpc>
          <a:spcPts val="1950"/>
        </a:lnSpc>
        <a:spcBef>
          <a:spcPts val="375"/>
        </a:spcBef>
        <a:buClr>
          <a:schemeClr val="tx2"/>
        </a:buClr>
        <a:buFont typeface="WinSoft Pro" panose="020B0600060200000000" pitchFamily="34" charset="-79"/>
        <a:buChar char="/"/>
        <a:defRPr sz="1350" kern="1200">
          <a:solidFill>
            <a:schemeClr val="tx1"/>
          </a:solidFill>
          <a:latin typeface="+mn-lt"/>
          <a:ea typeface="+mn-ea"/>
          <a:cs typeface="+mn-cs"/>
        </a:defRPr>
      </a:lvl2pPr>
      <a:lvl3pPr marL="857250" indent="-171450" algn="r" defTabSz="685800" rtl="1" eaLnBrk="1" latinLnBrk="0" hangingPunct="1">
        <a:lnSpc>
          <a:spcPts val="195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r" defTabSz="685800" rtl="1" eaLnBrk="1" latinLnBrk="0" hangingPunct="1">
        <a:lnSpc>
          <a:spcPts val="195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ts val="195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reggevn@bgu.ac.il"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microsoft.com/office/2011/relationships/webextension" Target="../webextensions/webextension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1.xml"/><Relationship Id="rId1" Type="http://schemas.openxmlformats.org/officeDocument/2006/relationships/tags" Target="../tags/tag3.xml"/><Relationship Id="rId5" Type="http://schemas.openxmlformats.org/officeDocument/2006/relationships/image" Target="../media/image32.png"/><Relationship Id="rId4" Type="http://schemas.openxmlformats.org/officeDocument/2006/relationships/image" Target="../media/image31.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1.xml"/><Relationship Id="rId1" Type="http://schemas.openxmlformats.org/officeDocument/2006/relationships/tags" Target="../tags/tag4.xml"/><Relationship Id="rId5" Type="http://schemas.openxmlformats.org/officeDocument/2006/relationships/image" Target="../media/image29.png"/><Relationship Id="rId4" Type="http://schemas.microsoft.com/office/2011/relationships/webextension" Target="../webextensions/webextension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11/relationships/webextension" Target="../webextensions/webextension4.xml"/><Relationship Id="rId2" Type="http://schemas.openxmlformats.org/officeDocument/2006/relationships/slideLayout" Target="../slideLayouts/slideLayout11.xml"/><Relationship Id="rId1" Type="http://schemas.openxmlformats.org/officeDocument/2006/relationships/tags" Target="../tags/tag5.xml"/><Relationship Id="rId5" Type="http://schemas.microsoft.com/office/2011/relationships/webextension" Target="../webextensions/webextension5.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406B082E-B75A-4FF6-835A-44F12138998B}"/>
              </a:ext>
            </a:extLst>
          </p:cNvPr>
          <p:cNvSpPr>
            <a:spLocks noGrp="1"/>
          </p:cNvSpPr>
          <p:nvPr>
            <p:ph type="ctrTitle"/>
          </p:nvPr>
        </p:nvSpPr>
        <p:spPr/>
        <p:txBody>
          <a:bodyPr/>
          <a:lstStyle/>
          <a:p>
            <a:pPr eaLnBrk="1" hangingPunct="1"/>
            <a:r>
              <a:rPr lang="he-IL" altLang="en-US" sz="6000" dirty="0"/>
              <a:t>פסיכולוגיה ניסויית</a:t>
            </a:r>
          </a:p>
        </p:txBody>
      </p:sp>
      <p:sp>
        <p:nvSpPr>
          <p:cNvPr id="9219" name="Subtitle 2">
            <a:extLst>
              <a:ext uri="{FF2B5EF4-FFF2-40B4-BE49-F238E27FC236}">
                <a16:creationId xmlns:a16="http://schemas.microsoft.com/office/drawing/2014/main" id="{29B5F98E-476D-4034-9B2F-10C7160D2812}"/>
              </a:ext>
            </a:extLst>
          </p:cNvPr>
          <p:cNvSpPr>
            <a:spLocks noGrp="1"/>
          </p:cNvSpPr>
          <p:nvPr>
            <p:ph type="subTitle" idx="1"/>
          </p:nvPr>
        </p:nvSpPr>
        <p:spPr>
          <a:xfrm>
            <a:off x="1143000" y="3602038"/>
            <a:ext cx="6858000" cy="1987202"/>
          </a:xfrm>
        </p:spPr>
        <p:txBody>
          <a:bodyPr>
            <a:normAutofit lnSpcReduction="10000"/>
          </a:bodyPr>
          <a:lstStyle/>
          <a:p>
            <a:pPr rtl="1" eaLnBrk="1" hangingPunct="1"/>
            <a:r>
              <a:rPr lang="he-IL" altLang="en-US" sz="3200" dirty="0"/>
              <a:t>מפגש סינכרוני #1</a:t>
            </a:r>
          </a:p>
          <a:p>
            <a:pPr rtl="1" eaLnBrk="1" hangingPunct="1"/>
            <a:r>
              <a:rPr lang="he-IL" altLang="en-US" sz="3200" dirty="0"/>
              <a:t>04/01/2023</a:t>
            </a:r>
          </a:p>
          <a:p>
            <a:pPr rtl="1" eaLnBrk="1" hangingPunct="1"/>
            <a:r>
              <a:rPr lang="he-IL" altLang="en-US" dirty="0"/>
              <a:t>ניב רגב</a:t>
            </a:r>
          </a:p>
          <a:p>
            <a:pPr rtl="1" eaLnBrk="1" hangingPunct="1"/>
            <a:r>
              <a:rPr lang="he-IL" altLang="en-US" dirty="0"/>
              <a:t>אוניברסיטת </a:t>
            </a:r>
            <a:r>
              <a:rPr lang="he-IL" altLang="en-US" dirty="0" err="1"/>
              <a:t>בן־גוריון</a:t>
            </a:r>
            <a:r>
              <a:rPr lang="he-IL" altLang="en-US" dirty="0"/>
              <a:t> בנגב</a:t>
            </a:r>
          </a:p>
        </p:txBody>
      </p:sp>
      <p:sp>
        <p:nvSpPr>
          <p:cNvPr id="2" name="Lightning Bolt 1">
            <a:extLst>
              <a:ext uri="{FF2B5EF4-FFF2-40B4-BE49-F238E27FC236}">
                <a16:creationId xmlns:a16="http://schemas.microsoft.com/office/drawing/2014/main" id="{F44E97C1-75CF-4420-90E2-A946DB9A524A}"/>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Lightning Bolt 2">
            <a:extLst>
              <a:ext uri="{FF2B5EF4-FFF2-40B4-BE49-F238E27FC236}">
                <a16:creationId xmlns:a16="http://schemas.microsoft.com/office/drawing/2014/main" id="{E1B7C3DA-1549-42A7-9CBE-DF5ACF2AC255}"/>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Lightning Bolt 3">
            <a:extLst>
              <a:ext uri="{FF2B5EF4-FFF2-40B4-BE49-F238E27FC236}">
                <a16:creationId xmlns:a16="http://schemas.microsoft.com/office/drawing/2014/main" id="{49A780A3-00A7-45ED-8994-7A79058E10CC}"/>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ightning Bolt 4">
            <a:extLst>
              <a:ext uri="{FF2B5EF4-FFF2-40B4-BE49-F238E27FC236}">
                <a16:creationId xmlns:a16="http://schemas.microsoft.com/office/drawing/2014/main" id="{4A6BE19B-CF92-4D05-B903-9ABBD2126395}"/>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ghtning Bolt 5">
            <a:extLst>
              <a:ext uri="{FF2B5EF4-FFF2-40B4-BE49-F238E27FC236}">
                <a16:creationId xmlns:a16="http://schemas.microsoft.com/office/drawing/2014/main" id="{9A65A68D-C414-46A8-98E7-7D7E205957A9}"/>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ightning Bolt 6">
            <a:extLst>
              <a:ext uri="{FF2B5EF4-FFF2-40B4-BE49-F238E27FC236}">
                <a16:creationId xmlns:a16="http://schemas.microsoft.com/office/drawing/2014/main" id="{896F6E64-AD04-4FC5-B1A4-9CF362D8A20A}"/>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ightning Bolt 7">
            <a:extLst>
              <a:ext uri="{FF2B5EF4-FFF2-40B4-BE49-F238E27FC236}">
                <a16:creationId xmlns:a16="http://schemas.microsoft.com/office/drawing/2014/main" id="{620C3748-CCDA-436A-ACD5-D887059FA378}"/>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ightning Bolt 8">
            <a:extLst>
              <a:ext uri="{FF2B5EF4-FFF2-40B4-BE49-F238E27FC236}">
                <a16:creationId xmlns:a16="http://schemas.microsoft.com/office/drawing/2014/main" id="{8E200203-3560-4B09-A102-A375BA364C64}"/>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2DC0D-A7D6-41F2-8EA3-C0B433DCC93B}"/>
              </a:ext>
            </a:extLst>
          </p:cNvPr>
          <p:cNvSpPr>
            <a:spLocks noGrp="1"/>
          </p:cNvSpPr>
          <p:nvPr>
            <p:ph type="title"/>
          </p:nvPr>
        </p:nvSpPr>
        <p:spPr/>
        <p:txBody>
          <a:bodyPr/>
          <a:lstStyle/>
          <a:p>
            <a:pPr algn="r" rtl="1"/>
            <a:r>
              <a:rPr lang="he-IL" dirty="0"/>
              <a:t>המפגש היום</a:t>
            </a:r>
            <a:endParaRPr lang="en-US" dirty="0"/>
          </a:p>
        </p:txBody>
      </p:sp>
      <p:sp>
        <p:nvSpPr>
          <p:cNvPr id="3" name="Content Placeholder 2">
            <a:extLst>
              <a:ext uri="{FF2B5EF4-FFF2-40B4-BE49-F238E27FC236}">
                <a16:creationId xmlns:a16="http://schemas.microsoft.com/office/drawing/2014/main" id="{73CB7A84-40E9-4DD1-87DE-12FA768F56BF}"/>
              </a:ext>
            </a:extLst>
          </p:cNvPr>
          <p:cNvSpPr>
            <a:spLocks noGrp="1"/>
          </p:cNvSpPr>
          <p:nvPr>
            <p:ph idx="1"/>
          </p:nvPr>
        </p:nvSpPr>
        <p:spPr/>
        <p:txBody>
          <a:bodyPr>
            <a:normAutofit fontScale="92500" lnSpcReduction="10000"/>
          </a:bodyPr>
          <a:lstStyle/>
          <a:p>
            <a:pPr algn="r" rtl="1"/>
            <a:r>
              <a:rPr lang="he-IL" sz="4000" dirty="0"/>
              <a:t> התחלה</a:t>
            </a:r>
          </a:p>
          <a:p>
            <a:pPr algn="r" rtl="1"/>
            <a:r>
              <a:rPr lang="he-IL" sz="4000" dirty="0"/>
              <a:t> מבנה הקורס</a:t>
            </a:r>
          </a:p>
          <a:p>
            <a:pPr lvl="1" algn="r" rtl="1"/>
            <a:r>
              <a:rPr lang="he-IL" sz="3600" dirty="0"/>
              <a:t> אופי ההרצאות</a:t>
            </a:r>
          </a:p>
          <a:p>
            <a:pPr lvl="1" algn="r" rtl="1"/>
            <a:r>
              <a:rPr lang="he-IL" sz="3600" dirty="0"/>
              <a:t> סילבוס</a:t>
            </a:r>
          </a:p>
          <a:p>
            <a:pPr lvl="1" algn="r" rtl="1"/>
            <a:r>
              <a:rPr lang="he-IL" sz="3600" dirty="0"/>
              <a:t> ציפיות</a:t>
            </a:r>
          </a:p>
          <a:p>
            <a:pPr algn="r" rtl="1"/>
            <a:r>
              <a:rPr lang="he-IL" sz="4000" dirty="0"/>
              <a:t> מהי פסיכולוגיה ניסויית?</a:t>
            </a:r>
          </a:p>
          <a:p>
            <a:pPr algn="r" rtl="1"/>
            <a:r>
              <a:rPr lang="he-IL" sz="4000" dirty="0"/>
              <a:t> תרגול מושגים בסיסיים</a:t>
            </a:r>
          </a:p>
          <a:p>
            <a:pPr algn="r" rtl="1"/>
            <a:r>
              <a:rPr lang="he-IL" sz="4000" dirty="0"/>
              <a:t> שאלות ותשובות</a:t>
            </a:r>
            <a:endParaRPr lang="en-US" sz="4000" dirty="0"/>
          </a:p>
        </p:txBody>
      </p:sp>
      <p:sp>
        <p:nvSpPr>
          <p:cNvPr id="4" name="Lightning Bolt 3">
            <a:extLst>
              <a:ext uri="{FF2B5EF4-FFF2-40B4-BE49-F238E27FC236}">
                <a16:creationId xmlns:a16="http://schemas.microsoft.com/office/drawing/2014/main" id="{44BD8456-4BF7-440D-B9B7-D4A02B057981}"/>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ightning Bolt 4">
            <a:extLst>
              <a:ext uri="{FF2B5EF4-FFF2-40B4-BE49-F238E27FC236}">
                <a16:creationId xmlns:a16="http://schemas.microsoft.com/office/drawing/2014/main" id="{D836C944-06EC-4706-88F1-00B82068227C}"/>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3845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82C58-3340-DE2E-8570-C467248982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53A33F-EDC7-FCD0-1EA9-DB9503DD8B3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FC8F668-4661-DE16-0858-BFA05763C81D}"/>
              </a:ext>
            </a:extLst>
          </p:cNvPr>
          <p:cNvPicPr>
            <a:picLocks noChangeAspect="1"/>
          </p:cNvPicPr>
          <p:nvPr/>
        </p:nvPicPr>
        <p:blipFill>
          <a:blip r:embed="rId3"/>
          <a:stretch>
            <a:fillRect/>
          </a:stretch>
        </p:blipFill>
        <p:spPr>
          <a:xfrm>
            <a:off x="1026524" y="1771506"/>
            <a:ext cx="3185436" cy="3314987"/>
          </a:xfrm>
          <a:prstGeom prst="rect">
            <a:avLst/>
          </a:prstGeom>
        </p:spPr>
      </p:pic>
      <p:pic>
        <p:nvPicPr>
          <p:cNvPr id="5" name="Picture 4">
            <a:extLst>
              <a:ext uri="{FF2B5EF4-FFF2-40B4-BE49-F238E27FC236}">
                <a16:creationId xmlns:a16="http://schemas.microsoft.com/office/drawing/2014/main" id="{AC2A1E7D-1822-936E-DA92-BBD54FCAA8DE}"/>
              </a:ext>
            </a:extLst>
          </p:cNvPr>
          <p:cNvPicPr>
            <a:picLocks noChangeAspect="1"/>
          </p:cNvPicPr>
          <p:nvPr/>
        </p:nvPicPr>
        <p:blipFill>
          <a:blip r:embed="rId4"/>
          <a:stretch>
            <a:fillRect/>
          </a:stretch>
        </p:blipFill>
        <p:spPr>
          <a:xfrm>
            <a:off x="4788024" y="1725782"/>
            <a:ext cx="3375953" cy="3406435"/>
          </a:xfrm>
          <a:prstGeom prst="rect">
            <a:avLst/>
          </a:prstGeom>
        </p:spPr>
      </p:pic>
      <p:sp>
        <p:nvSpPr>
          <p:cNvPr id="6" name="TextBox 5">
            <a:extLst>
              <a:ext uri="{FF2B5EF4-FFF2-40B4-BE49-F238E27FC236}">
                <a16:creationId xmlns:a16="http://schemas.microsoft.com/office/drawing/2014/main" id="{0DB8ED46-94F4-B65D-94C2-0F38A72C0FC5}"/>
              </a:ext>
            </a:extLst>
          </p:cNvPr>
          <p:cNvSpPr txBox="1"/>
          <p:nvPr/>
        </p:nvSpPr>
        <p:spPr>
          <a:xfrm>
            <a:off x="4604450" y="5132217"/>
            <a:ext cx="3778513" cy="769441"/>
          </a:xfrm>
          <a:prstGeom prst="rect">
            <a:avLst/>
          </a:prstGeom>
          <a:noFill/>
        </p:spPr>
        <p:txBody>
          <a:bodyPr wrap="square">
            <a:spAutoFit/>
          </a:bodyPr>
          <a:lstStyle/>
          <a:p>
            <a:pPr algn="ctr" rtl="1"/>
            <a:r>
              <a:rPr lang="he-IL" sz="4400" dirty="0">
                <a:latin typeface="Arial" panose="020B0604020202020204" pitchFamily="34" charset="0"/>
                <a:cs typeface="Arial" panose="020B0604020202020204" pitchFamily="34" charset="0"/>
              </a:rPr>
              <a:t>שירה איילון ז"ל</a:t>
            </a:r>
          </a:p>
        </p:txBody>
      </p:sp>
      <p:sp>
        <p:nvSpPr>
          <p:cNvPr id="7" name="TextBox 6">
            <a:extLst>
              <a:ext uri="{FF2B5EF4-FFF2-40B4-BE49-F238E27FC236}">
                <a16:creationId xmlns:a16="http://schemas.microsoft.com/office/drawing/2014/main" id="{1A408E52-C9D8-905F-71E9-EBA5F37BB6FA}"/>
              </a:ext>
            </a:extLst>
          </p:cNvPr>
          <p:cNvSpPr txBox="1"/>
          <p:nvPr/>
        </p:nvSpPr>
        <p:spPr>
          <a:xfrm>
            <a:off x="683568" y="5130409"/>
            <a:ext cx="3778513" cy="769441"/>
          </a:xfrm>
          <a:prstGeom prst="rect">
            <a:avLst/>
          </a:prstGeom>
          <a:noFill/>
        </p:spPr>
        <p:txBody>
          <a:bodyPr wrap="square">
            <a:spAutoFit/>
          </a:bodyPr>
          <a:lstStyle/>
          <a:p>
            <a:pPr algn="ctr" rtl="1"/>
            <a:r>
              <a:rPr lang="he-IL" sz="4400" dirty="0">
                <a:latin typeface="Arial" panose="020B0604020202020204" pitchFamily="34" charset="0"/>
                <a:cs typeface="Arial" panose="020B0604020202020204" pitchFamily="34" charset="0"/>
              </a:rPr>
              <a:t>אור </a:t>
            </a:r>
            <a:r>
              <a:rPr lang="he-IL" sz="4400" dirty="0" err="1">
                <a:latin typeface="Arial" panose="020B0604020202020204" pitchFamily="34" charset="0"/>
                <a:cs typeface="Arial" panose="020B0604020202020204" pitchFamily="34" charset="0"/>
              </a:rPr>
              <a:t>ברנדס</a:t>
            </a:r>
            <a:r>
              <a:rPr lang="he-IL" sz="4400" dirty="0">
                <a:latin typeface="Arial" panose="020B0604020202020204" pitchFamily="34" charset="0"/>
                <a:cs typeface="Arial" panose="020B0604020202020204" pitchFamily="34" charset="0"/>
              </a:rPr>
              <a:t> ז"ל</a:t>
            </a:r>
          </a:p>
        </p:txBody>
      </p:sp>
    </p:spTree>
    <p:extLst>
      <p:ext uri="{BB962C8B-B14F-4D97-AF65-F5344CB8AC3E}">
        <p14:creationId xmlns:p14="http://schemas.microsoft.com/office/powerpoint/2010/main" val="387507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4"/>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417BF37-920C-41F8-4ADD-121D7C0B9773}"/>
              </a:ext>
            </a:extLst>
          </p:cNvPr>
          <p:cNvPicPr>
            <a:picLocks noChangeAspect="1"/>
          </p:cNvPicPr>
          <p:nvPr/>
        </p:nvPicPr>
        <p:blipFill rotWithShape="1">
          <a:blip r:embed="rId3"/>
          <a:srcRect t="13978" r="771" b="13978"/>
          <a:stretch/>
        </p:blipFill>
        <p:spPr>
          <a:xfrm>
            <a:off x="0" y="3162255"/>
            <a:ext cx="9036495" cy="3711406"/>
          </a:xfrm>
          <a:prstGeom prst="rect">
            <a:avLst/>
          </a:prstGeom>
        </p:spPr>
      </p:pic>
      <p:sp>
        <p:nvSpPr>
          <p:cNvPr id="2" name="Title 1">
            <a:extLst>
              <a:ext uri="{FF2B5EF4-FFF2-40B4-BE49-F238E27FC236}">
                <a16:creationId xmlns:a16="http://schemas.microsoft.com/office/drawing/2014/main" id="{B7F5D494-61A6-BDDC-1AB5-6D415AE33B81}"/>
              </a:ext>
            </a:extLst>
          </p:cNvPr>
          <p:cNvSpPr>
            <a:spLocks noGrp="1"/>
          </p:cNvSpPr>
          <p:nvPr>
            <p:ph type="title"/>
          </p:nvPr>
        </p:nvSpPr>
        <p:spPr>
          <a:xfrm>
            <a:off x="628650" y="15205"/>
            <a:ext cx="7886700" cy="1325563"/>
          </a:xfrm>
        </p:spPr>
        <p:txBody>
          <a:bodyPr/>
          <a:lstStyle/>
          <a:p>
            <a:pPr algn="r"/>
            <a:r>
              <a:rPr lang="he-IL" dirty="0"/>
              <a:t>משאבי תמיכה</a:t>
            </a:r>
            <a:endParaRPr lang="en-US" dirty="0"/>
          </a:p>
        </p:txBody>
      </p:sp>
      <p:sp>
        <p:nvSpPr>
          <p:cNvPr id="3" name="Content Placeholder 2">
            <a:extLst>
              <a:ext uri="{FF2B5EF4-FFF2-40B4-BE49-F238E27FC236}">
                <a16:creationId xmlns:a16="http://schemas.microsoft.com/office/drawing/2014/main" id="{25973973-297A-300A-6D0F-16FC75B30BF4}"/>
              </a:ext>
            </a:extLst>
          </p:cNvPr>
          <p:cNvSpPr>
            <a:spLocks noGrp="1"/>
          </p:cNvSpPr>
          <p:nvPr>
            <p:ph idx="1"/>
          </p:nvPr>
        </p:nvSpPr>
        <p:spPr>
          <a:xfrm>
            <a:off x="1077788" y="1124744"/>
            <a:ext cx="7886700" cy="4351338"/>
          </a:xfrm>
        </p:spPr>
        <p:txBody>
          <a:bodyPr/>
          <a:lstStyle/>
          <a:p>
            <a:pPr algn="r" rtl="1"/>
            <a:r>
              <a:rPr lang="he-IL" dirty="0"/>
              <a:t> </a:t>
            </a:r>
            <a:r>
              <a:rPr lang="he-IL" dirty="0" err="1"/>
              <a:t>דיקנאט</a:t>
            </a:r>
            <a:r>
              <a:rPr lang="he-IL" dirty="0"/>
              <a:t> הסטודנטים והסטודנטיות: 08-6472369</a:t>
            </a:r>
          </a:p>
          <a:p>
            <a:pPr algn="r" rtl="1"/>
            <a:r>
              <a:rPr lang="en-US" dirty="0"/>
              <a:t> </a:t>
            </a:r>
            <a:r>
              <a:rPr lang="he-IL" dirty="0"/>
              <a:t>השירות הפסיכולוגי האוניברסיטאי: </a:t>
            </a:r>
            <a:r>
              <a:rPr lang="en-US" dirty="0"/>
              <a:t> 08-6461088</a:t>
            </a:r>
            <a:r>
              <a:rPr lang="he-IL" dirty="0"/>
              <a:t> </a:t>
            </a:r>
            <a:r>
              <a:rPr lang="en-US" dirty="0"/>
              <a:t>vip+pserv@bgu.ac.il </a:t>
            </a:r>
            <a:endParaRPr lang="he-IL" dirty="0"/>
          </a:p>
          <a:p>
            <a:pPr algn="r" rtl="1"/>
            <a:r>
              <a:rPr lang="he-IL" dirty="0"/>
              <a:t> בנושאים לימודיים: ועדה ייעודית של המחלקה, יש לפנות לגב' מורן בן-שטרית, </a:t>
            </a:r>
            <a:r>
              <a:rPr lang="en-US" dirty="0"/>
              <a:t>benshmor@bgu.ac.il</a:t>
            </a:r>
            <a:endParaRPr lang="he-IL" dirty="0"/>
          </a:p>
        </p:txBody>
      </p:sp>
    </p:spTree>
    <p:extLst>
      <p:ext uri="{BB962C8B-B14F-4D97-AF65-F5344CB8AC3E}">
        <p14:creationId xmlns:p14="http://schemas.microsoft.com/office/powerpoint/2010/main" val="3408645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48116-427B-C788-AEB2-854168213A8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91E861B-A9BA-DAE2-41ED-B3C83EE3826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44999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C337-08B2-47E4-BC9C-73341AD57D9F}"/>
              </a:ext>
            </a:extLst>
          </p:cNvPr>
          <p:cNvSpPr>
            <a:spLocks noGrp="1"/>
          </p:cNvSpPr>
          <p:nvPr>
            <p:ph type="title"/>
          </p:nvPr>
        </p:nvSpPr>
        <p:spPr/>
        <p:txBody>
          <a:bodyPr/>
          <a:lstStyle/>
          <a:p>
            <a:pPr algn="l"/>
            <a:r>
              <a:rPr lang="en-US" dirty="0"/>
              <a:t>Netiquette</a:t>
            </a:r>
          </a:p>
        </p:txBody>
      </p:sp>
      <p:sp>
        <p:nvSpPr>
          <p:cNvPr id="3" name="Content Placeholder 2">
            <a:extLst>
              <a:ext uri="{FF2B5EF4-FFF2-40B4-BE49-F238E27FC236}">
                <a16:creationId xmlns:a16="http://schemas.microsoft.com/office/drawing/2014/main" id="{D3C8FBB5-BEF8-4474-ADA4-443452CC1A7D}"/>
              </a:ext>
            </a:extLst>
          </p:cNvPr>
          <p:cNvSpPr>
            <a:spLocks noGrp="1"/>
          </p:cNvSpPr>
          <p:nvPr>
            <p:ph idx="1"/>
          </p:nvPr>
        </p:nvSpPr>
        <p:spPr/>
        <p:txBody>
          <a:bodyPr/>
          <a:lstStyle/>
          <a:p>
            <a:pPr algn="l"/>
            <a:r>
              <a:rPr lang="en-US" dirty="0"/>
              <a:t> Living document</a:t>
            </a:r>
          </a:p>
        </p:txBody>
      </p:sp>
    </p:spTree>
    <p:extLst>
      <p:ext uri="{BB962C8B-B14F-4D97-AF65-F5344CB8AC3E}">
        <p14:creationId xmlns:p14="http://schemas.microsoft.com/office/powerpoint/2010/main" val="234769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4793-15A9-CF18-C97B-E1B1CE697CF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1DE179F-0B79-837D-B1F0-3C4D60F34273}"/>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8501325B-58F2-C4CE-A512-60CC964772C4}"/>
              </a:ext>
            </a:extLst>
          </p:cNvPr>
          <p:cNvPicPr>
            <a:picLocks noChangeAspect="1"/>
          </p:cNvPicPr>
          <p:nvPr/>
        </p:nvPicPr>
        <p:blipFill rotWithShape="1">
          <a:blip r:embed="rId3"/>
          <a:srcRect l="19288" t="15402" r="24013"/>
          <a:stretch/>
        </p:blipFill>
        <p:spPr>
          <a:xfrm>
            <a:off x="634173" y="27384"/>
            <a:ext cx="7590738" cy="6858000"/>
          </a:xfrm>
          <a:prstGeom prst="rect">
            <a:avLst/>
          </a:prstGeom>
        </p:spPr>
      </p:pic>
    </p:spTree>
    <p:extLst>
      <p:ext uri="{BB962C8B-B14F-4D97-AF65-F5344CB8AC3E}">
        <p14:creationId xmlns:p14="http://schemas.microsoft.com/office/powerpoint/2010/main" val="163633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2DC0D-A7D6-41F2-8EA3-C0B433DCC93B}"/>
              </a:ext>
            </a:extLst>
          </p:cNvPr>
          <p:cNvSpPr>
            <a:spLocks noGrp="1"/>
          </p:cNvSpPr>
          <p:nvPr>
            <p:ph type="title"/>
          </p:nvPr>
        </p:nvSpPr>
        <p:spPr/>
        <p:txBody>
          <a:bodyPr/>
          <a:lstStyle/>
          <a:p>
            <a:pPr algn="r" rtl="1"/>
            <a:r>
              <a:rPr lang="he-IL" dirty="0"/>
              <a:t>המפגש היום</a:t>
            </a:r>
            <a:endParaRPr lang="en-US" dirty="0"/>
          </a:p>
        </p:txBody>
      </p:sp>
      <p:sp>
        <p:nvSpPr>
          <p:cNvPr id="3" name="Content Placeholder 2">
            <a:extLst>
              <a:ext uri="{FF2B5EF4-FFF2-40B4-BE49-F238E27FC236}">
                <a16:creationId xmlns:a16="http://schemas.microsoft.com/office/drawing/2014/main" id="{73CB7A84-40E9-4DD1-87DE-12FA768F56BF}"/>
              </a:ext>
            </a:extLst>
          </p:cNvPr>
          <p:cNvSpPr>
            <a:spLocks noGrp="1"/>
          </p:cNvSpPr>
          <p:nvPr>
            <p:ph idx="1"/>
          </p:nvPr>
        </p:nvSpPr>
        <p:spPr/>
        <p:txBody>
          <a:bodyPr>
            <a:normAutofit fontScale="92500" lnSpcReduction="10000"/>
          </a:bodyPr>
          <a:lstStyle/>
          <a:p>
            <a:pPr algn="r" rtl="1"/>
            <a:r>
              <a:rPr lang="he-IL" sz="4000" dirty="0">
                <a:solidFill>
                  <a:schemeClr val="bg2"/>
                </a:solidFill>
              </a:rPr>
              <a:t> התחלה</a:t>
            </a:r>
          </a:p>
          <a:p>
            <a:pPr algn="r" rtl="1"/>
            <a:r>
              <a:rPr lang="he-IL" sz="4000" dirty="0"/>
              <a:t> מבנה הקורס</a:t>
            </a:r>
          </a:p>
          <a:p>
            <a:pPr lvl="1" algn="r" rtl="1"/>
            <a:r>
              <a:rPr lang="he-IL" sz="3600" dirty="0"/>
              <a:t> אופי ההרצאות</a:t>
            </a:r>
          </a:p>
          <a:p>
            <a:pPr lvl="1" algn="r" rtl="1"/>
            <a:r>
              <a:rPr lang="he-IL" sz="3600" dirty="0"/>
              <a:t> סילבוס</a:t>
            </a:r>
          </a:p>
          <a:p>
            <a:pPr lvl="1" algn="r" rtl="1"/>
            <a:r>
              <a:rPr lang="he-IL" sz="3600" dirty="0"/>
              <a:t> ציפיות</a:t>
            </a:r>
          </a:p>
          <a:p>
            <a:pPr algn="r" rtl="1"/>
            <a:r>
              <a:rPr lang="he-IL" sz="4000" dirty="0"/>
              <a:t> </a:t>
            </a:r>
            <a:r>
              <a:rPr lang="he-IL" sz="4000" dirty="0">
                <a:solidFill>
                  <a:schemeClr val="bg2"/>
                </a:solidFill>
              </a:rPr>
              <a:t>מהי פסיכולוגיה ניסויית?</a:t>
            </a:r>
          </a:p>
          <a:p>
            <a:pPr algn="r" rtl="1"/>
            <a:r>
              <a:rPr lang="he-IL" sz="4000" dirty="0">
                <a:solidFill>
                  <a:schemeClr val="bg2"/>
                </a:solidFill>
              </a:rPr>
              <a:t> תרגול מושגים בסיסיים</a:t>
            </a:r>
          </a:p>
          <a:p>
            <a:pPr algn="r" rtl="1"/>
            <a:r>
              <a:rPr lang="he-IL" sz="4000" dirty="0">
                <a:solidFill>
                  <a:schemeClr val="bg2"/>
                </a:solidFill>
              </a:rPr>
              <a:t> שאלות ותשובות</a:t>
            </a:r>
            <a:endParaRPr lang="en-US" sz="4000" dirty="0">
              <a:solidFill>
                <a:schemeClr val="bg2"/>
              </a:solidFill>
            </a:endParaRPr>
          </a:p>
        </p:txBody>
      </p:sp>
      <p:sp>
        <p:nvSpPr>
          <p:cNvPr id="4" name="Lightning Bolt 3">
            <a:extLst>
              <a:ext uri="{FF2B5EF4-FFF2-40B4-BE49-F238E27FC236}">
                <a16:creationId xmlns:a16="http://schemas.microsoft.com/office/drawing/2014/main" id="{44BD8456-4BF7-440D-B9B7-D4A02B057981}"/>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ightning Bolt 4">
            <a:extLst>
              <a:ext uri="{FF2B5EF4-FFF2-40B4-BE49-F238E27FC236}">
                <a16:creationId xmlns:a16="http://schemas.microsoft.com/office/drawing/2014/main" id="{D836C944-06EC-4706-88F1-00B82068227C}"/>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2175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8" name="Google Shape;1098;p3"/>
          <p:cNvSpPr txBox="1">
            <a:spLocks noGrp="1"/>
          </p:cNvSpPr>
          <p:nvPr>
            <p:ph type="body" idx="1"/>
          </p:nvPr>
        </p:nvSpPr>
        <p:spPr>
          <a:xfrm>
            <a:off x="467544" y="692695"/>
            <a:ext cx="6624736" cy="4455687"/>
          </a:xfrm>
          <a:prstGeom prst="rect">
            <a:avLst/>
          </a:prstGeom>
          <a:noFill/>
          <a:ln>
            <a:noFill/>
          </a:ln>
        </p:spPr>
        <p:txBody>
          <a:bodyPr spcFirstLastPara="1" wrap="square" lIns="68569" tIns="34275" rIns="68569" bIns="34275" anchor="t" anchorCtr="0">
            <a:noAutofit/>
          </a:bodyPr>
          <a:lstStyle/>
          <a:p>
            <a:pPr marL="257175" indent="-257175">
              <a:spcBef>
                <a:spcPts val="0"/>
              </a:spcBef>
            </a:pPr>
            <a:r>
              <a:rPr lang="iw-IL" sz="2800" b="1" dirty="0">
                <a:latin typeface="+mn-lt"/>
              </a:rPr>
              <a:t>מרצה: ד"ר ניב רגב (</a:t>
            </a:r>
            <a:r>
              <a:rPr lang="iw-IL" sz="2800" u="sng" dirty="0">
                <a:solidFill>
                  <a:schemeClr val="hlink"/>
                </a:solidFill>
                <a:latin typeface="+mn-lt"/>
                <a:ea typeface="Arial"/>
                <a:cs typeface="Arial"/>
                <a:sym typeface="Arial"/>
                <a:hlinkClick r:id="rId3"/>
              </a:rPr>
              <a:t>reggevn@bgu.ac.il</a:t>
            </a:r>
            <a:r>
              <a:rPr lang="iw-IL" sz="2800" b="1" dirty="0">
                <a:latin typeface="+mn-lt"/>
              </a:rPr>
              <a:t>)</a:t>
            </a:r>
            <a:endParaRPr sz="2800" dirty="0">
              <a:solidFill>
                <a:srgbClr val="000000"/>
              </a:solidFill>
              <a:latin typeface="+mn-lt"/>
              <a:ea typeface="arial"/>
              <a:cs typeface="arial"/>
              <a:sym typeface="arial"/>
            </a:endParaRPr>
          </a:p>
          <a:p>
            <a:pPr marL="257175" indent="-257175"/>
            <a:endParaRPr lang="he-IL" sz="2800" b="1" dirty="0">
              <a:latin typeface="+mn-lt"/>
            </a:endParaRPr>
          </a:p>
          <a:p>
            <a:pPr marL="257175" indent="-257175"/>
            <a:endParaRPr lang="he-IL" sz="2800" b="1" dirty="0">
              <a:latin typeface="+mn-lt"/>
            </a:endParaRPr>
          </a:p>
          <a:p>
            <a:pPr marL="257175" indent="-257175"/>
            <a:endParaRPr lang="he-IL" sz="2800" b="1" dirty="0">
              <a:latin typeface="+mn-lt"/>
            </a:endParaRPr>
          </a:p>
          <a:p>
            <a:pPr marL="257175" indent="-257175"/>
            <a:r>
              <a:rPr lang="iw-IL" sz="2800" b="1" dirty="0">
                <a:latin typeface="+mn-lt"/>
              </a:rPr>
              <a:t>רכז הקורס: </a:t>
            </a:r>
            <a:r>
              <a:rPr lang="he-IL" sz="2800" b="1" dirty="0">
                <a:latin typeface="+mn-lt"/>
              </a:rPr>
              <a:t>יונתן פרלמן</a:t>
            </a:r>
            <a:endParaRPr sz="2800" dirty="0">
              <a:latin typeface="+mn-lt"/>
            </a:endParaRPr>
          </a:p>
          <a:p>
            <a:pPr marL="257175" indent="-257175"/>
            <a:endParaRPr lang="en-US" sz="2800" b="1" dirty="0">
              <a:latin typeface="+mn-lt"/>
            </a:endParaRPr>
          </a:p>
          <a:p>
            <a:pPr marL="257175" indent="-257175"/>
            <a:endParaRPr lang="he-IL" sz="2800" b="1" dirty="0">
              <a:latin typeface="+mn-lt"/>
            </a:endParaRPr>
          </a:p>
          <a:p>
            <a:pPr marL="257175" indent="-257175"/>
            <a:endParaRPr lang="en-US" sz="2800" b="1" dirty="0">
              <a:latin typeface="+mn-lt"/>
            </a:endParaRPr>
          </a:p>
          <a:p>
            <a:pPr marL="2957513" lvl="8" indent="-214313"/>
            <a:endParaRPr lang="he-IL" sz="1800" b="1" dirty="0">
              <a:latin typeface="+mn-lt"/>
            </a:endParaRPr>
          </a:p>
          <a:p>
            <a:pPr marL="557213" lvl="1" indent="-214313"/>
            <a:endParaRPr lang="he-IL" sz="1800" b="1" dirty="0">
              <a:solidFill>
                <a:srgbClr val="000000"/>
              </a:solidFill>
              <a:latin typeface="+mn-lt"/>
              <a:ea typeface="arial"/>
              <a:cs typeface="arial"/>
              <a:sym typeface="arial"/>
            </a:endParaRPr>
          </a:p>
          <a:p>
            <a:pPr marL="257175" indent="-188594">
              <a:buNone/>
            </a:pPr>
            <a:endParaRPr lang="en-US" sz="2800" dirty="0">
              <a:solidFill>
                <a:srgbClr val="000000"/>
              </a:solidFill>
              <a:latin typeface="+mn-lt"/>
              <a:ea typeface="arial"/>
              <a:cs typeface="arial"/>
              <a:sym typeface="arial"/>
            </a:endParaRPr>
          </a:p>
        </p:txBody>
      </p:sp>
      <p:pic>
        <p:nvPicPr>
          <p:cNvPr id="5" name="Picture 4">
            <a:extLst>
              <a:ext uri="{FF2B5EF4-FFF2-40B4-BE49-F238E27FC236}">
                <a16:creationId xmlns:a16="http://schemas.microsoft.com/office/drawing/2014/main" id="{880725AD-B391-4BE7-9B51-4B014A25FF4D}"/>
              </a:ext>
            </a:extLst>
          </p:cNvPr>
          <p:cNvPicPr>
            <a:picLocks noChangeAspect="1"/>
          </p:cNvPicPr>
          <p:nvPr/>
        </p:nvPicPr>
        <p:blipFill rotWithShape="1">
          <a:blip r:embed="rId4"/>
          <a:srcRect l="15038" r="29856" b="36611"/>
          <a:stretch/>
        </p:blipFill>
        <p:spPr>
          <a:xfrm>
            <a:off x="3281892" y="3531367"/>
            <a:ext cx="1867704" cy="2057873"/>
          </a:xfrm>
          <a:prstGeom prst="rect">
            <a:avLst/>
          </a:prstGeom>
        </p:spPr>
      </p:pic>
      <p:sp>
        <p:nvSpPr>
          <p:cNvPr id="8" name="Rectangle 7">
            <a:extLst>
              <a:ext uri="{FF2B5EF4-FFF2-40B4-BE49-F238E27FC236}">
                <a16:creationId xmlns:a16="http://schemas.microsoft.com/office/drawing/2014/main" id="{1C1200F9-FF2F-46E9-9BD9-05BB1647D9C0}"/>
              </a:ext>
            </a:extLst>
          </p:cNvPr>
          <p:cNvSpPr/>
          <p:nvPr/>
        </p:nvSpPr>
        <p:spPr>
          <a:xfrm>
            <a:off x="-1836712" y="5148383"/>
            <a:ext cx="4219425" cy="369332"/>
          </a:xfrm>
          <a:prstGeom prst="rect">
            <a:avLst/>
          </a:prstGeom>
        </p:spPr>
        <p:txBody>
          <a:bodyPr wrap="square">
            <a:spAutoFit/>
          </a:bodyPr>
          <a:lstStyle/>
          <a:p>
            <a:pPr marL="2957513" marR="0" lvl="8" indent="-214313" algn="r" defTabSz="914400" rtl="1" eaLnBrk="1" fontAlgn="auto" latinLnBrk="0" hangingPunct="1">
              <a:lnSpc>
                <a:spcPct val="100000"/>
              </a:lnSpc>
              <a:spcBef>
                <a:spcPts val="0"/>
              </a:spcBef>
              <a:spcAft>
                <a:spcPts val="0"/>
              </a:spcAft>
              <a:buClrTx/>
              <a:buSzTx/>
              <a:buFontTx/>
              <a:buNone/>
              <a:tabLst/>
              <a:defRPr/>
            </a:pPr>
            <a:r>
              <a:rPr kumimoji="0" lang="iw-IL" sz="1800" b="1" i="0" u="none" strike="noStrike" kern="1200" cap="none" spc="0" normalizeH="0" baseline="0" noProof="0" dirty="0">
                <a:ln>
                  <a:noFill/>
                </a:ln>
                <a:solidFill>
                  <a:srgbClr val="000000"/>
                </a:solidFill>
                <a:effectLst/>
                <a:uLnTx/>
                <a:uFillTx/>
                <a:latin typeface="Comic Sans MS" panose="030F0702030302020204" pitchFamily="66" charset="0"/>
                <a:ea typeface="arial"/>
                <a:cs typeface="arial"/>
                <a:sym typeface="arial"/>
              </a:rPr>
              <a:t> </a:t>
            </a:r>
            <a:endParaRPr kumimoji="0" lang="he-IL" sz="1800" b="1" i="0" u="none" strike="noStrike" kern="1200" cap="none" spc="0" normalizeH="0" baseline="0" noProof="0" dirty="0">
              <a:ln>
                <a:noFill/>
              </a:ln>
              <a:solidFill>
                <a:srgbClr val="000000"/>
              </a:solidFill>
              <a:effectLst/>
              <a:uLnTx/>
              <a:uFillTx/>
              <a:latin typeface="Comic Sans MS" panose="030F0702030302020204" pitchFamily="66" charset="0"/>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CAD1C8-C133-4271-8B68-BDA8751DBEC2}"/>
              </a:ext>
            </a:extLst>
          </p:cNvPr>
          <p:cNvSpPr>
            <a:spLocks noGrp="1"/>
          </p:cNvSpPr>
          <p:nvPr>
            <p:ph type="title"/>
          </p:nvPr>
        </p:nvSpPr>
        <p:spPr>
          <a:xfrm>
            <a:off x="736685" y="355570"/>
            <a:ext cx="7972527" cy="357341"/>
          </a:xfrm>
        </p:spPr>
        <p:txBody>
          <a:bodyPr>
            <a:normAutofit fontScale="90000"/>
          </a:bodyPr>
          <a:lstStyle/>
          <a:p>
            <a:r>
              <a:rPr lang="he-IL" sz="2400" dirty="0"/>
              <a:t>המעבדה לחברה, קוגניציה, מוטיבציה ומוח</a:t>
            </a:r>
            <a:endParaRPr lang="en-US" sz="2400" dirty="0"/>
          </a:p>
        </p:txBody>
      </p:sp>
      <p:sp>
        <p:nvSpPr>
          <p:cNvPr id="6" name="Slide Number Placeholder 5">
            <a:extLst>
              <a:ext uri="{FF2B5EF4-FFF2-40B4-BE49-F238E27FC236}">
                <a16:creationId xmlns:a16="http://schemas.microsoft.com/office/drawing/2014/main" id="{B1FFE2FB-2BF6-4000-9652-3F588D99C82C}"/>
              </a:ext>
            </a:extLst>
          </p:cNvPr>
          <p:cNvSpPr>
            <a:spLocks noGrp="1"/>
          </p:cNvSpPr>
          <p:nvPr>
            <p:ph type="sldNum" sz="quarter" idx="12"/>
          </p:nvPr>
        </p:nvSpPr>
        <p:spPr>
          <a:xfrm>
            <a:off x="8643836" y="6021288"/>
            <a:ext cx="500163" cy="273844"/>
          </a:xfrm>
        </p:spPr>
        <p:txBody>
          <a:bodyPr/>
          <a:lstStyle/>
          <a:p>
            <a:pPr defTabSz="685800" eaLnBrk="1" fontAlgn="auto" hangingPunct="1">
              <a:spcBef>
                <a:spcPts val="0"/>
              </a:spcBef>
              <a:spcAft>
                <a:spcPts val="0"/>
              </a:spcAft>
            </a:pPr>
            <a:fld id="{7A6A052B-A0ED-42E3-A42D-476CBA669AF3}" type="slidenum">
              <a:rPr lang="en-US">
                <a:solidFill>
                  <a:srgbClr val="58595B">
                    <a:tint val="75000"/>
                  </a:srgbClr>
                </a:solidFill>
                <a:latin typeface="Assistant"/>
              </a:rPr>
              <a:pPr defTabSz="685800" eaLnBrk="1" fontAlgn="auto" hangingPunct="1">
                <a:spcBef>
                  <a:spcPts val="0"/>
                </a:spcBef>
                <a:spcAft>
                  <a:spcPts val="0"/>
                </a:spcAft>
              </a:pPr>
              <a:t>10</a:t>
            </a:fld>
            <a:endParaRPr lang="en-US">
              <a:solidFill>
                <a:srgbClr val="58595B">
                  <a:tint val="75000"/>
                </a:srgbClr>
              </a:solidFill>
              <a:latin typeface="Assistant"/>
            </a:endParaRPr>
          </a:p>
        </p:txBody>
      </p:sp>
      <p:sp>
        <p:nvSpPr>
          <p:cNvPr id="2" name="Text Placeholder 1">
            <a:extLst>
              <a:ext uri="{FF2B5EF4-FFF2-40B4-BE49-F238E27FC236}">
                <a16:creationId xmlns:a16="http://schemas.microsoft.com/office/drawing/2014/main" id="{E5863372-8763-4BAC-9DB0-72035F720447}"/>
              </a:ext>
            </a:extLst>
          </p:cNvPr>
          <p:cNvSpPr>
            <a:spLocks noGrp="1"/>
          </p:cNvSpPr>
          <p:nvPr>
            <p:ph type="body" sz="quarter" idx="13"/>
          </p:nvPr>
        </p:nvSpPr>
        <p:spPr>
          <a:xfrm>
            <a:off x="3488267" y="752167"/>
            <a:ext cx="5220944" cy="300569"/>
          </a:xfrm>
        </p:spPr>
        <p:txBody>
          <a:bodyPr/>
          <a:lstStyle/>
          <a:p>
            <a:r>
              <a:rPr lang="he-IL" dirty="0"/>
              <a:t>התהליכים המוטיבציוניים, התפיסתיים והמוחיים בבסיס תופעות חברתיות נפוצות</a:t>
            </a:r>
            <a:endParaRPr lang="en-US" dirty="0"/>
          </a:p>
        </p:txBody>
      </p:sp>
      <p:sp>
        <p:nvSpPr>
          <p:cNvPr id="18" name="Title 3">
            <a:extLst>
              <a:ext uri="{FF2B5EF4-FFF2-40B4-BE49-F238E27FC236}">
                <a16:creationId xmlns:a16="http://schemas.microsoft.com/office/drawing/2014/main" id="{ED3C13CB-25DF-4776-BE79-DBB1D3E4E379}"/>
              </a:ext>
            </a:extLst>
          </p:cNvPr>
          <p:cNvSpPr txBox="1">
            <a:spLocks/>
          </p:cNvSpPr>
          <p:nvPr/>
        </p:nvSpPr>
        <p:spPr>
          <a:xfrm>
            <a:off x="532924" y="6035576"/>
            <a:ext cx="2729184" cy="323349"/>
          </a:xfrm>
          <a:prstGeom prst="rect">
            <a:avLst/>
          </a:prstGeom>
        </p:spPr>
        <p:txBody>
          <a:bodyPr vert="horz" lIns="68580" tIns="34290" rIns="68580" bIns="34290" rtlCol="0" anchor="ctr">
            <a:normAutofit fontScale="82500" lnSpcReduction="10000"/>
          </a:bodyPr>
          <a:lstStyle>
            <a:lvl1pPr algn="r" defTabSz="914400" rtl="1" eaLnBrk="1" latinLnBrk="0" hangingPunct="1">
              <a:lnSpc>
                <a:spcPct val="90000"/>
              </a:lnSpc>
              <a:spcBef>
                <a:spcPct val="0"/>
              </a:spcBef>
              <a:buNone/>
              <a:defRPr sz="3600" b="1" kern="1200">
                <a:solidFill>
                  <a:schemeClr val="tx1"/>
                </a:solidFill>
                <a:latin typeface="+mj-lt"/>
                <a:ea typeface="+mj-ea"/>
                <a:cs typeface="+mj-cs"/>
              </a:defRPr>
            </a:lvl1pPr>
          </a:lstStyle>
          <a:p>
            <a:pPr algn="l" defTabSz="685800" rtl="0" fontAlgn="auto">
              <a:spcAft>
                <a:spcPts val="0"/>
              </a:spcAft>
            </a:pPr>
            <a:r>
              <a:rPr lang="en-US" sz="1500" dirty="0">
                <a:solidFill>
                  <a:srgbClr val="58595B"/>
                </a:solidFill>
                <a:latin typeface="Assistant"/>
              </a:rPr>
              <a:t>https://scmbbgu.wixsite.com/scmblab</a:t>
            </a:r>
            <a:endParaRPr lang="en-US" sz="2400" dirty="0">
              <a:solidFill>
                <a:srgbClr val="58595B"/>
              </a:solidFill>
              <a:latin typeface="Assistant"/>
            </a:endParaRPr>
          </a:p>
        </p:txBody>
      </p:sp>
      <p:sp>
        <p:nvSpPr>
          <p:cNvPr id="13" name="Content Placeholder 4">
            <a:extLst>
              <a:ext uri="{FF2B5EF4-FFF2-40B4-BE49-F238E27FC236}">
                <a16:creationId xmlns:a16="http://schemas.microsoft.com/office/drawing/2014/main" id="{B5354BCD-5B75-40A4-85CC-E2A86C119110}"/>
              </a:ext>
            </a:extLst>
          </p:cNvPr>
          <p:cNvSpPr txBox="1">
            <a:spLocks/>
          </p:cNvSpPr>
          <p:nvPr/>
        </p:nvSpPr>
        <p:spPr>
          <a:xfrm>
            <a:off x="2904067" y="1412776"/>
            <a:ext cx="5911823" cy="1584960"/>
          </a:xfrm>
          <a:prstGeom prst="rect">
            <a:avLst/>
          </a:prstGeom>
        </p:spPr>
        <p:txBody>
          <a:bodyPr vert="horz" lIns="68580" tIns="34290" rIns="68580" bIns="34290" rtlCol="0">
            <a:noAutofit/>
          </a:bodyPr>
          <a:lstStyle>
            <a:lvl1pPr marL="228600" indent="-228600" algn="r" defTabSz="914400" rtl="1" eaLnBrk="1" latinLnBrk="0" hangingPunct="1">
              <a:lnSpc>
                <a:spcPts val="2600"/>
              </a:lnSpc>
              <a:spcBef>
                <a:spcPts val="1000"/>
              </a:spcBef>
              <a:buClr>
                <a:schemeClr val="accent1"/>
              </a:buClr>
              <a:buSzPct val="120000"/>
              <a:buFont typeface="WinSoft Pro" panose="020B0600060200000000" pitchFamily="34" charset="-79"/>
              <a:buChar char="/"/>
              <a:defRPr sz="1800" kern="1200">
                <a:solidFill>
                  <a:schemeClr val="tx1"/>
                </a:solidFill>
                <a:latin typeface="+mn-lt"/>
                <a:ea typeface="+mn-ea"/>
                <a:cs typeface="+mn-cs"/>
              </a:defRPr>
            </a:lvl1pPr>
            <a:lvl2pPr marL="685800" indent="-228600" algn="r" defTabSz="914400" rtl="1" eaLnBrk="1" latinLnBrk="0" hangingPunct="1">
              <a:lnSpc>
                <a:spcPts val="2600"/>
              </a:lnSpc>
              <a:spcBef>
                <a:spcPts val="500"/>
              </a:spcBef>
              <a:buClr>
                <a:schemeClr val="tx2"/>
              </a:buClr>
              <a:buFont typeface="WinSoft Pro" panose="020B0600060200000000" pitchFamily="34" charset="-79"/>
              <a:buChar char="/"/>
              <a:defRPr sz="1800" kern="1200">
                <a:solidFill>
                  <a:schemeClr val="tx1"/>
                </a:solidFill>
                <a:latin typeface="+mn-lt"/>
                <a:ea typeface="+mn-ea"/>
                <a:cs typeface="+mn-cs"/>
              </a:defRPr>
            </a:lvl2pPr>
            <a:lvl3pPr marL="1143000" indent="-228600" algn="r" defTabSz="914400" rtl="1" eaLnBrk="1" latinLnBrk="0" hangingPunct="1">
              <a:lnSpc>
                <a:spcPts val="26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ts val="26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ts val="26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9556" indent="-176213" defTabSz="685800" fontAlgn="auto">
              <a:lnSpc>
                <a:spcPts val="1950"/>
              </a:lnSpc>
              <a:spcBef>
                <a:spcPts val="0"/>
              </a:spcBef>
              <a:spcAft>
                <a:spcPts val="900"/>
              </a:spcAft>
              <a:buClr>
                <a:srgbClr val="F7941E"/>
              </a:buClr>
            </a:pPr>
            <a:r>
              <a:rPr lang="he-IL" sz="1600" dirty="0">
                <a:solidFill>
                  <a:srgbClr val="212121"/>
                </a:solidFill>
                <a:latin typeface="Alef" panose="00000500000000000000" pitchFamily="2" charset="-79"/>
                <a:ea typeface="Times New Roman" panose="02020603050405020304" pitchFamily="18" charset="0"/>
                <a:cs typeface="Arial" panose="020B0604020202020204" pitchFamily="34" charset="0"/>
              </a:rPr>
              <a:t>הידע </a:t>
            </a:r>
            <a:r>
              <a:rPr lang="he-IL" sz="1600" dirty="0" err="1">
                <a:solidFill>
                  <a:srgbClr val="212121"/>
                </a:solidFill>
                <a:latin typeface="Alef" panose="00000500000000000000" pitchFamily="2" charset="-79"/>
                <a:ea typeface="Times New Roman" panose="02020603050405020304" pitchFamily="18" charset="0"/>
                <a:cs typeface="Arial" panose="020B0604020202020204" pitchFamily="34" charset="0"/>
              </a:rPr>
              <a:t>איתו</a:t>
            </a:r>
            <a:r>
              <a:rPr lang="he-IL" sz="1600" dirty="0">
                <a:solidFill>
                  <a:srgbClr val="212121"/>
                </a:solidFill>
                <a:latin typeface="Alef" panose="00000500000000000000" pitchFamily="2" charset="-79"/>
                <a:ea typeface="Times New Roman" panose="02020603050405020304" pitchFamily="18" charset="0"/>
                <a:cs typeface="Arial" panose="020B0604020202020204" pitchFamily="34" charset="0"/>
              </a:rPr>
              <a:t> אנו מגיעים לכל מפגש נתון משפיע על האופן בו נעריך את עצמנו ואחרים סביבנו. אנו חוקרים את ההשלכות של עמידה או אי-עמידה בציפיות הידע המוקדם לגבי אחרים ולגבי עצמנו על פרשנות והתנהגות חברתית. </a:t>
            </a:r>
          </a:p>
          <a:p>
            <a:pPr marL="259556" indent="-176213" defTabSz="685800" fontAlgn="auto">
              <a:lnSpc>
                <a:spcPts val="1950"/>
              </a:lnSpc>
              <a:spcBef>
                <a:spcPts val="0"/>
              </a:spcBef>
              <a:spcAft>
                <a:spcPts val="900"/>
              </a:spcAft>
              <a:buClr>
                <a:srgbClr val="F7941E"/>
              </a:buClr>
            </a:pPr>
            <a:r>
              <a:rPr lang="he-IL" sz="1600" dirty="0">
                <a:solidFill>
                  <a:srgbClr val="212121"/>
                </a:solidFill>
                <a:latin typeface="Alef" panose="00000500000000000000" pitchFamily="2" charset="-79"/>
                <a:ea typeface="Times New Roman" panose="02020603050405020304" pitchFamily="18" charset="0"/>
                <a:cs typeface="Arial" panose="020B0604020202020204" pitchFamily="34" charset="0"/>
              </a:rPr>
              <a:t>במסגרת הזו, תחומי מחקר בולטים במעבדה כוללים סטריאוטיפים, תפיסת העצמי, תפיסת בני-זוג, תפיסת פרצופים חברתית, ועוד.</a:t>
            </a:r>
          </a:p>
          <a:p>
            <a:pPr marL="259556" indent="-176213" defTabSz="685800" fontAlgn="auto">
              <a:lnSpc>
                <a:spcPts val="1950"/>
              </a:lnSpc>
              <a:spcBef>
                <a:spcPts val="0"/>
              </a:spcBef>
              <a:spcAft>
                <a:spcPts val="900"/>
              </a:spcAft>
              <a:buClr>
                <a:srgbClr val="F7941E"/>
              </a:buClr>
            </a:pPr>
            <a:r>
              <a:rPr lang="he-IL" sz="1600" dirty="0">
                <a:solidFill>
                  <a:srgbClr val="212121"/>
                </a:solidFill>
                <a:latin typeface="Alef" panose="00000500000000000000" pitchFamily="2" charset="-79"/>
                <a:ea typeface="Times New Roman" panose="02020603050405020304" pitchFamily="18" charset="0"/>
                <a:cs typeface="Arial" panose="020B0604020202020204" pitchFamily="34" charset="0"/>
              </a:rPr>
              <a:t>המחקר מתבצע בבני אדם באמצעות כלי הדמיה מוחית תפקודית (בעיקר </a:t>
            </a:r>
            <a:r>
              <a:rPr lang="en-US" sz="1600" dirty="0">
                <a:solidFill>
                  <a:srgbClr val="212121"/>
                </a:solidFill>
                <a:latin typeface="Alef" panose="00000500000000000000" pitchFamily="2" charset="-79"/>
                <a:ea typeface="Times New Roman" panose="02020603050405020304" pitchFamily="18" charset="0"/>
                <a:cs typeface="Arial" panose="020B0604020202020204" pitchFamily="34" charset="0"/>
              </a:rPr>
              <a:t>fMRI</a:t>
            </a:r>
            <a:r>
              <a:rPr lang="he-IL" sz="1600" dirty="0">
                <a:solidFill>
                  <a:srgbClr val="212121"/>
                </a:solidFill>
                <a:latin typeface="Alef" panose="00000500000000000000" pitchFamily="2" charset="-79"/>
                <a:ea typeface="Times New Roman" panose="02020603050405020304" pitchFamily="18" charset="0"/>
                <a:cs typeface="Arial" panose="020B0604020202020204" pitchFamily="34" charset="0"/>
              </a:rPr>
              <a:t>), כלי כלכלה התנהגותית, מדדים התנהגותיים ופיסיולוגיים וכן כלים חישוביים מתקדמים. </a:t>
            </a:r>
            <a:endParaRPr lang="en-US" sz="1600" dirty="0">
              <a:solidFill>
                <a:srgbClr val="58595B"/>
              </a:solidFill>
              <a:latin typeface="Calibri" panose="020F0502020204030204" pitchFamily="34" charset="0"/>
              <a:ea typeface="Calibri" panose="020F050202020403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8C9373F0-DF40-4994-B4BE-B1F818D34A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094" y="151450"/>
            <a:ext cx="2143125" cy="2143125"/>
          </a:xfrm>
          <a:prstGeom prst="rect">
            <a:avLst/>
          </a:prstGeom>
        </p:spPr>
      </p:pic>
      <p:pic>
        <p:nvPicPr>
          <p:cNvPr id="5" name="Picture 4">
            <a:extLst>
              <a:ext uri="{FF2B5EF4-FFF2-40B4-BE49-F238E27FC236}">
                <a16:creationId xmlns:a16="http://schemas.microsoft.com/office/drawing/2014/main" id="{CF41C94F-1F08-43F4-8319-76F48B6F34F5}"/>
              </a:ext>
            </a:extLst>
          </p:cNvPr>
          <p:cNvPicPr>
            <a:picLocks noChangeAspect="1"/>
          </p:cNvPicPr>
          <p:nvPr/>
        </p:nvPicPr>
        <p:blipFill rotWithShape="1">
          <a:blip r:embed="rId3"/>
          <a:srcRect b="41005"/>
          <a:stretch/>
        </p:blipFill>
        <p:spPr>
          <a:xfrm>
            <a:off x="371567" y="2515052"/>
            <a:ext cx="2688265" cy="2570132"/>
          </a:xfrm>
          <a:prstGeom prst="rect">
            <a:avLst/>
          </a:prstGeom>
        </p:spPr>
      </p:pic>
      <p:pic>
        <p:nvPicPr>
          <p:cNvPr id="7" name="Picture 6">
            <a:extLst>
              <a:ext uri="{FF2B5EF4-FFF2-40B4-BE49-F238E27FC236}">
                <a16:creationId xmlns:a16="http://schemas.microsoft.com/office/drawing/2014/main" id="{B8CBD897-1714-418A-BB13-E41964B2B10E}"/>
              </a:ext>
            </a:extLst>
          </p:cNvPr>
          <p:cNvPicPr>
            <a:picLocks noChangeAspect="1"/>
          </p:cNvPicPr>
          <p:nvPr/>
        </p:nvPicPr>
        <p:blipFill rotWithShape="1">
          <a:blip r:embed="rId4"/>
          <a:srcRect t="33946"/>
          <a:stretch/>
        </p:blipFill>
        <p:spPr>
          <a:xfrm>
            <a:off x="5349486" y="4211590"/>
            <a:ext cx="1918222" cy="1309885"/>
          </a:xfrm>
          <a:prstGeom prst="rect">
            <a:avLst/>
          </a:prstGeom>
        </p:spPr>
      </p:pic>
      <p:pic>
        <p:nvPicPr>
          <p:cNvPr id="8" name="Picture 7">
            <a:extLst>
              <a:ext uri="{FF2B5EF4-FFF2-40B4-BE49-F238E27FC236}">
                <a16:creationId xmlns:a16="http://schemas.microsoft.com/office/drawing/2014/main" id="{B6656448-48FC-4D5F-8924-27E15F6B0662}"/>
              </a:ext>
            </a:extLst>
          </p:cNvPr>
          <p:cNvPicPr>
            <a:picLocks noChangeAspect="1"/>
          </p:cNvPicPr>
          <p:nvPr/>
        </p:nvPicPr>
        <p:blipFill rotWithShape="1">
          <a:blip r:embed="rId5"/>
          <a:srcRect t="23791"/>
          <a:stretch/>
        </p:blipFill>
        <p:spPr>
          <a:xfrm rot="1223239">
            <a:off x="2877447" y="4581628"/>
            <a:ext cx="2950082" cy="1372942"/>
          </a:xfrm>
          <a:prstGeom prst="rect">
            <a:avLst/>
          </a:prstGeom>
        </p:spPr>
      </p:pic>
      <p:pic>
        <p:nvPicPr>
          <p:cNvPr id="9" name="Picture 8">
            <a:extLst>
              <a:ext uri="{FF2B5EF4-FFF2-40B4-BE49-F238E27FC236}">
                <a16:creationId xmlns:a16="http://schemas.microsoft.com/office/drawing/2014/main" id="{D8F5BB38-18E1-4E2D-974C-D0C26BF664F3}"/>
              </a:ext>
            </a:extLst>
          </p:cNvPr>
          <p:cNvPicPr>
            <a:picLocks noChangeAspect="1"/>
          </p:cNvPicPr>
          <p:nvPr/>
        </p:nvPicPr>
        <p:blipFill>
          <a:blip r:embed="rId6"/>
          <a:stretch>
            <a:fillRect/>
          </a:stretch>
        </p:blipFill>
        <p:spPr>
          <a:xfrm>
            <a:off x="7205087" y="4836412"/>
            <a:ext cx="1355079" cy="1198088"/>
          </a:xfrm>
          <a:prstGeom prst="rect">
            <a:avLst/>
          </a:prstGeom>
        </p:spPr>
      </p:pic>
      <p:sp>
        <p:nvSpPr>
          <p:cNvPr id="10" name="Oval 9">
            <a:extLst>
              <a:ext uri="{FF2B5EF4-FFF2-40B4-BE49-F238E27FC236}">
                <a16:creationId xmlns:a16="http://schemas.microsoft.com/office/drawing/2014/main" id="{EBC3DC67-8345-4DD2-8906-00961B46AF3D}"/>
              </a:ext>
            </a:extLst>
          </p:cNvPr>
          <p:cNvSpPr/>
          <p:nvPr/>
        </p:nvSpPr>
        <p:spPr>
          <a:xfrm>
            <a:off x="8497545" y="4611966"/>
            <a:ext cx="332290" cy="6096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ssistant"/>
            </a:endParaRPr>
          </a:p>
        </p:txBody>
      </p:sp>
    </p:spTree>
    <p:extLst>
      <p:ext uri="{BB962C8B-B14F-4D97-AF65-F5344CB8AC3E}">
        <p14:creationId xmlns:p14="http://schemas.microsoft.com/office/powerpoint/2010/main" val="2066371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4B671-6306-4E3D-95CC-A3087F4B60DE}"/>
              </a:ext>
            </a:extLst>
          </p:cNvPr>
          <p:cNvSpPr>
            <a:spLocks noGrp="1"/>
          </p:cNvSpPr>
          <p:nvPr>
            <p:ph type="title"/>
          </p:nvPr>
        </p:nvSpPr>
        <p:spPr/>
        <p:txBody>
          <a:bodyPr/>
          <a:lstStyle/>
          <a:p>
            <a:r>
              <a:rPr lang="en-US" dirty="0"/>
              <a:t>The Flipped Classroom model</a:t>
            </a:r>
          </a:p>
        </p:txBody>
      </p:sp>
      <p:pic>
        <p:nvPicPr>
          <p:cNvPr id="5" name="Content Placeholder 4">
            <a:extLst>
              <a:ext uri="{FF2B5EF4-FFF2-40B4-BE49-F238E27FC236}">
                <a16:creationId xmlns:a16="http://schemas.microsoft.com/office/drawing/2014/main" id="{842C4426-642B-4267-8450-9AA2744ED92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2924944"/>
            <a:ext cx="7886700" cy="1863849"/>
          </a:xfrm>
        </p:spPr>
      </p:pic>
      <p:sp>
        <p:nvSpPr>
          <p:cNvPr id="6" name="Rectangle 5">
            <a:extLst>
              <a:ext uri="{FF2B5EF4-FFF2-40B4-BE49-F238E27FC236}">
                <a16:creationId xmlns:a16="http://schemas.microsoft.com/office/drawing/2014/main" id="{74F8C8E9-88E0-4C9D-8B76-9251D0F0FA6A}"/>
              </a:ext>
            </a:extLst>
          </p:cNvPr>
          <p:cNvSpPr/>
          <p:nvPr/>
        </p:nvSpPr>
        <p:spPr>
          <a:xfrm>
            <a:off x="2990703" y="6546830"/>
            <a:ext cx="6693865" cy="338554"/>
          </a:xfrm>
          <a:prstGeom prst="rect">
            <a:avLst/>
          </a:prstGeom>
        </p:spPr>
        <p:txBody>
          <a:bodyPr>
            <a:spAutoFit/>
          </a:bodyPr>
          <a:lstStyle/>
          <a:p>
            <a:r>
              <a:rPr lang="en-US" sz="1600" i="1" dirty="0"/>
              <a:t>Source: https://educationaltechnology.net/flipped-classroom/</a:t>
            </a:r>
          </a:p>
        </p:txBody>
      </p:sp>
    </p:spTree>
    <p:extLst>
      <p:ext uri="{BB962C8B-B14F-4D97-AF65-F5344CB8AC3E}">
        <p14:creationId xmlns:p14="http://schemas.microsoft.com/office/powerpoint/2010/main" val="846662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00C53-47C8-4C42-8B11-56DA71B53619}"/>
              </a:ext>
            </a:extLst>
          </p:cNvPr>
          <p:cNvSpPr>
            <a:spLocks noGrp="1"/>
          </p:cNvSpPr>
          <p:nvPr>
            <p:ph type="title"/>
          </p:nvPr>
        </p:nvSpPr>
        <p:spPr/>
        <p:txBody>
          <a:bodyPr/>
          <a:lstStyle/>
          <a:p>
            <a:pPr algn="r" rtl="1"/>
            <a:r>
              <a:rPr lang="he-IL" dirty="0"/>
              <a:t>שעת התחלה</a:t>
            </a:r>
            <a:endParaRPr lang="en-US" dirty="0"/>
          </a:p>
        </p:txBody>
      </p:sp>
      <p:sp>
        <p:nvSpPr>
          <p:cNvPr id="3" name="Content Placeholder 2">
            <a:extLst>
              <a:ext uri="{FF2B5EF4-FFF2-40B4-BE49-F238E27FC236}">
                <a16:creationId xmlns:a16="http://schemas.microsoft.com/office/drawing/2014/main" id="{D1F04ECC-4C95-46E5-8FE6-3B8561DEF404}"/>
              </a:ext>
            </a:extLst>
          </p:cNvPr>
          <p:cNvSpPr>
            <a:spLocks noGrp="1"/>
          </p:cNvSpPr>
          <p:nvPr>
            <p:ph idx="1"/>
          </p:nvPr>
        </p:nvSpPr>
        <p:spPr/>
        <p:txBody>
          <a:bodyPr>
            <a:normAutofit/>
          </a:bodyPr>
          <a:lstStyle/>
          <a:p>
            <a:pPr algn="ctr" rtl="1">
              <a:buNone/>
            </a:pPr>
            <a:r>
              <a:rPr lang="he-IL" sz="4800" dirty="0"/>
              <a:t>החל מהשבוע הבא (11/01):</a:t>
            </a:r>
            <a:br>
              <a:rPr lang="en-US" sz="4800" dirty="0"/>
            </a:br>
            <a:br>
              <a:rPr lang="en-US" sz="4800" dirty="0"/>
            </a:br>
            <a:r>
              <a:rPr lang="he-IL" sz="9600" dirty="0"/>
              <a:t>10:45</a:t>
            </a:r>
            <a:endParaRPr lang="en-US" sz="4800" dirty="0"/>
          </a:p>
        </p:txBody>
      </p:sp>
    </p:spTree>
    <p:extLst>
      <p:ext uri="{BB962C8B-B14F-4D97-AF65-F5344CB8AC3E}">
        <p14:creationId xmlns:p14="http://schemas.microsoft.com/office/powerpoint/2010/main" val="1838192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D968F-CEF9-42FA-9F4A-AE9B09FF65AA}"/>
              </a:ext>
            </a:extLst>
          </p:cNvPr>
          <p:cNvSpPr>
            <a:spLocks noGrp="1"/>
          </p:cNvSpPr>
          <p:nvPr>
            <p:ph type="title"/>
          </p:nvPr>
        </p:nvSpPr>
        <p:spPr/>
        <p:txBody>
          <a:bodyPr/>
          <a:lstStyle/>
          <a:p>
            <a:pPr algn="r" rtl="1"/>
            <a:r>
              <a:rPr lang="he-IL" dirty="0"/>
              <a:t>הסילבוס של הקורס</a:t>
            </a:r>
            <a:endParaRPr lang="en-US" dirty="0"/>
          </a:p>
        </p:txBody>
      </p:sp>
      <p:sp>
        <p:nvSpPr>
          <p:cNvPr id="3" name="Content Placeholder 2">
            <a:extLst>
              <a:ext uri="{FF2B5EF4-FFF2-40B4-BE49-F238E27FC236}">
                <a16:creationId xmlns:a16="http://schemas.microsoft.com/office/drawing/2014/main" id="{414B5912-75DA-432A-A733-868DBA929B2C}"/>
              </a:ext>
            </a:extLst>
          </p:cNvPr>
          <p:cNvSpPr>
            <a:spLocks noGrp="1"/>
          </p:cNvSpPr>
          <p:nvPr>
            <p:ph idx="1"/>
          </p:nvPr>
        </p:nvSpPr>
        <p:spPr/>
        <p:txBody>
          <a:bodyPr/>
          <a:lstStyle/>
          <a:p>
            <a:endParaRPr lang="en-US"/>
          </a:p>
        </p:txBody>
      </p:sp>
      <p:sp>
        <p:nvSpPr>
          <p:cNvPr id="4" name="Lightning Bolt 3">
            <a:extLst>
              <a:ext uri="{FF2B5EF4-FFF2-40B4-BE49-F238E27FC236}">
                <a16:creationId xmlns:a16="http://schemas.microsoft.com/office/drawing/2014/main" id="{2AED00DB-CB82-43AB-83ED-4EB55E041CA2}"/>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061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A2FA3-ADD7-4FEA-A640-C17FE84CF513}"/>
              </a:ext>
            </a:extLst>
          </p:cNvPr>
          <p:cNvSpPr>
            <a:spLocks noGrp="1"/>
          </p:cNvSpPr>
          <p:nvPr>
            <p:ph type="title"/>
          </p:nvPr>
        </p:nvSpPr>
        <p:spPr>
          <a:xfrm>
            <a:off x="628650" y="5440362"/>
            <a:ext cx="7886700" cy="1325563"/>
          </a:xfrm>
        </p:spPr>
        <p:txBody>
          <a:bodyPr/>
          <a:lstStyle/>
          <a:p>
            <a:pPr algn="r" rtl="1"/>
            <a:r>
              <a:rPr lang="he-IL" dirty="0"/>
              <a:t>עבודת סוף סמסטר</a:t>
            </a:r>
            <a:endParaRPr lang="en-US" dirty="0"/>
          </a:p>
        </p:txBody>
      </p:sp>
      <p:pic>
        <p:nvPicPr>
          <p:cNvPr id="7" name="Content Placeholder 6">
            <a:extLst>
              <a:ext uri="{FF2B5EF4-FFF2-40B4-BE49-F238E27FC236}">
                <a16:creationId xmlns:a16="http://schemas.microsoft.com/office/drawing/2014/main" id="{AF250946-635D-4981-8AC2-259FC9E3791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58379" y="1093886"/>
            <a:ext cx="3227242" cy="4351338"/>
          </a:xfrm>
        </p:spPr>
      </p:pic>
    </p:spTree>
    <p:extLst>
      <p:ext uri="{BB962C8B-B14F-4D97-AF65-F5344CB8AC3E}">
        <p14:creationId xmlns:p14="http://schemas.microsoft.com/office/powerpoint/2010/main" val="1533356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1215-D187-4A0F-B009-0294431404A7}"/>
              </a:ext>
            </a:extLst>
          </p:cNvPr>
          <p:cNvSpPr>
            <a:spLocks noGrp="1"/>
          </p:cNvSpPr>
          <p:nvPr>
            <p:ph type="title"/>
          </p:nvPr>
        </p:nvSpPr>
        <p:spPr/>
        <p:txBody>
          <a:bodyPr/>
          <a:lstStyle/>
          <a:p>
            <a:pPr algn="r" rtl="1"/>
            <a:r>
              <a:rPr lang="he-IL" dirty="0"/>
              <a:t>מעבר על המודל</a:t>
            </a:r>
            <a:endParaRPr lang="en-US" dirty="0"/>
          </a:p>
        </p:txBody>
      </p:sp>
      <p:sp>
        <p:nvSpPr>
          <p:cNvPr id="3" name="Content Placeholder 2">
            <a:extLst>
              <a:ext uri="{FF2B5EF4-FFF2-40B4-BE49-F238E27FC236}">
                <a16:creationId xmlns:a16="http://schemas.microsoft.com/office/drawing/2014/main" id="{FC4C484E-1707-4148-86E8-1D7366F035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8DB70EC-997C-4C42-98B2-5D2E93769FBB}"/>
              </a:ext>
            </a:extLst>
          </p:cNvPr>
          <p:cNvPicPr>
            <a:picLocks noChangeAspect="1"/>
          </p:cNvPicPr>
          <p:nvPr/>
        </p:nvPicPr>
        <p:blipFill>
          <a:blip r:embed="rId3"/>
          <a:stretch>
            <a:fillRect/>
          </a:stretch>
        </p:blipFill>
        <p:spPr>
          <a:xfrm>
            <a:off x="0" y="2780928"/>
            <a:ext cx="9144000" cy="1725619"/>
          </a:xfrm>
          <a:prstGeom prst="rect">
            <a:avLst/>
          </a:prstGeom>
        </p:spPr>
      </p:pic>
      <p:sp>
        <p:nvSpPr>
          <p:cNvPr id="5" name="Lightning Bolt 4">
            <a:extLst>
              <a:ext uri="{FF2B5EF4-FFF2-40B4-BE49-F238E27FC236}">
                <a16:creationId xmlns:a16="http://schemas.microsoft.com/office/drawing/2014/main" id="{451B8477-D74E-4A51-A6E5-F5AB94B76395}"/>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ghtning Bolt 5">
            <a:extLst>
              <a:ext uri="{FF2B5EF4-FFF2-40B4-BE49-F238E27FC236}">
                <a16:creationId xmlns:a16="http://schemas.microsoft.com/office/drawing/2014/main" id="{41227D9A-62DD-46B1-B050-0F58C83B23B8}"/>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ightning Bolt 6">
            <a:extLst>
              <a:ext uri="{FF2B5EF4-FFF2-40B4-BE49-F238E27FC236}">
                <a16:creationId xmlns:a16="http://schemas.microsoft.com/office/drawing/2014/main" id="{84CD8FAF-19E0-4665-8689-6899974833D8}"/>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646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8E73A-69A4-4B44-A686-822FAC760439}"/>
              </a:ext>
            </a:extLst>
          </p:cNvPr>
          <p:cNvSpPr>
            <a:spLocks noGrp="1"/>
          </p:cNvSpPr>
          <p:nvPr>
            <p:ph type="title"/>
          </p:nvPr>
        </p:nvSpPr>
        <p:spPr/>
        <p:txBody>
          <a:bodyPr/>
          <a:lstStyle/>
          <a:p>
            <a:pPr algn="r"/>
            <a:r>
              <a:rPr lang="he-IL" dirty="0"/>
              <a:t>שימו לב!</a:t>
            </a:r>
            <a:endParaRPr lang="en-US" dirty="0"/>
          </a:p>
        </p:txBody>
      </p:sp>
      <p:sp>
        <p:nvSpPr>
          <p:cNvPr id="3" name="Content Placeholder 2">
            <a:extLst>
              <a:ext uri="{FF2B5EF4-FFF2-40B4-BE49-F238E27FC236}">
                <a16:creationId xmlns:a16="http://schemas.microsoft.com/office/drawing/2014/main" id="{4D1C8C52-0C3D-4FFE-B808-A1E7C97C9E1B}"/>
              </a:ext>
            </a:extLst>
          </p:cNvPr>
          <p:cNvSpPr>
            <a:spLocks noGrp="1"/>
          </p:cNvSpPr>
          <p:nvPr>
            <p:ph idx="1"/>
          </p:nvPr>
        </p:nvSpPr>
        <p:spPr/>
        <p:txBody>
          <a:bodyPr/>
          <a:lstStyle/>
          <a:p>
            <a:pPr algn="r">
              <a:buNone/>
            </a:pPr>
            <a:r>
              <a:rPr lang="he-IL" dirty="0"/>
              <a:t>מענה לסקרים בכיתה – כניסה רק דרך המודל!</a:t>
            </a:r>
            <a:endParaRPr lang="en-US" dirty="0"/>
          </a:p>
        </p:txBody>
      </p:sp>
      <p:pic>
        <p:nvPicPr>
          <p:cNvPr id="4" name="Picture 3">
            <a:extLst>
              <a:ext uri="{FF2B5EF4-FFF2-40B4-BE49-F238E27FC236}">
                <a16:creationId xmlns:a16="http://schemas.microsoft.com/office/drawing/2014/main" id="{20C6F8BC-E675-46F5-A312-185BADC823E7}"/>
              </a:ext>
            </a:extLst>
          </p:cNvPr>
          <p:cNvPicPr>
            <a:picLocks noChangeAspect="1"/>
          </p:cNvPicPr>
          <p:nvPr/>
        </p:nvPicPr>
        <p:blipFill>
          <a:blip r:embed="rId3"/>
          <a:stretch>
            <a:fillRect/>
          </a:stretch>
        </p:blipFill>
        <p:spPr>
          <a:xfrm>
            <a:off x="0" y="3256546"/>
            <a:ext cx="9144000" cy="1972654"/>
          </a:xfrm>
          <a:prstGeom prst="rect">
            <a:avLst/>
          </a:prstGeom>
        </p:spPr>
      </p:pic>
    </p:spTree>
    <p:extLst>
      <p:ext uri="{BB962C8B-B14F-4D97-AF65-F5344CB8AC3E}">
        <p14:creationId xmlns:p14="http://schemas.microsoft.com/office/powerpoint/2010/main" val="2193864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5E1C0-0FDD-45E3-AB6B-744A10F1C98D}"/>
              </a:ext>
            </a:extLst>
          </p:cNvPr>
          <p:cNvSpPr>
            <a:spLocks noGrp="1"/>
          </p:cNvSpPr>
          <p:nvPr>
            <p:ph type="title"/>
          </p:nvPr>
        </p:nvSpPr>
        <p:spPr/>
        <p:txBody>
          <a:bodyPr/>
          <a:lstStyle/>
          <a:p>
            <a:pPr algn="r" rtl="1"/>
            <a:r>
              <a:rPr lang="he-IL" dirty="0"/>
              <a:t>סקר!</a:t>
            </a:r>
            <a:endParaRPr lang="en-US"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9" name="Content Placeholder 8">
                <a:extLst>
                  <a:ext uri="{FF2B5EF4-FFF2-40B4-BE49-F238E27FC236}">
                    <a16:creationId xmlns:a16="http://schemas.microsoft.com/office/drawing/2014/main" id="{691648AF-4AA6-4797-7C6B-05477CB9C4AA}"/>
                  </a:ext>
                </a:extLst>
              </p:cNvPr>
              <p:cNvGraphicFramePr>
                <a:graphicFrameLocks noGrp="1"/>
              </p:cNvGraphicFramePr>
              <p:nvPr>
                <p:ph idx="1"/>
              </p:nvPr>
            </p:nvGraphicFramePr>
            <p:xfrm>
              <a:off x="628650" y="1825625"/>
              <a:ext cx="7886700" cy="4351338"/>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9" name="Content Placeholder 8">
                <a:extLst>
                  <a:ext uri="{FF2B5EF4-FFF2-40B4-BE49-F238E27FC236}">
                    <a16:creationId xmlns:a16="http://schemas.microsoft.com/office/drawing/2014/main" id="{691648AF-4AA6-4797-7C6B-05477CB9C4AA}"/>
                  </a:ext>
                </a:extLst>
              </p:cNvPr>
              <p:cNvPicPr>
                <a:picLocks noGrp="1" noRot="1" noChangeAspect="1" noMove="1" noResize="1" noEditPoints="1" noAdjustHandles="1" noChangeArrowheads="1" noChangeShapeType="1"/>
              </p:cNvPicPr>
              <p:nvPr/>
            </p:nvPicPr>
            <p:blipFill>
              <a:blip r:embed="rId4"/>
              <a:stretch>
                <a:fillRect/>
              </a:stretch>
            </p:blipFill>
            <p:spPr>
              <a:xfrm>
                <a:off x="628650" y="1825625"/>
                <a:ext cx="7886700" cy="4351338"/>
              </a:xfrm>
              <a:prstGeom prst="rect">
                <a:avLst/>
              </a:prstGeom>
            </p:spPr>
          </p:pic>
        </mc:Fallback>
      </mc:AlternateContent>
    </p:spTree>
    <p:extLst>
      <p:ext uri="{BB962C8B-B14F-4D97-AF65-F5344CB8AC3E}">
        <p14:creationId xmlns:p14="http://schemas.microsoft.com/office/powerpoint/2010/main" val="1416307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5E1C0-0FDD-45E3-AB6B-744A10F1C98D}"/>
              </a:ext>
            </a:extLst>
          </p:cNvPr>
          <p:cNvSpPr>
            <a:spLocks noGrp="1"/>
          </p:cNvSpPr>
          <p:nvPr>
            <p:ph type="title"/>
          </p:nvPr>
        </p:nvSpPr>
        <p:spPr/>
        <p:txBody>
          <a:bodyPr/>
          <a:lstStyle/>
          <a:p>
            <a:pPr algn="r" rtl="1"/>
            <a:r>
              <a:rPr lang="he-IL" dirty="0"/>
              <a:t>סקר!</a:t>
            </a:r>
            <a:endParaRPr lang="en-US"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Add-in 5" title="Wooclap - Make learning awesome">
                <a:extLst>
                  <a:ext uri="{FF2B5EF4-FFF2-40B4-BE49-F238E27FC236}">
                    <a16:creationId xmlns:a16="http://schemas.microsoft.com/office/drawing/2014/main" id="{751EFFFE-5DCD-4369-8B67-38570FD04482}"/>
                  </a:ext>
                </a:extLst>
              </p:cNvPr>
              <p:cNvGraphicFramePr>
                <a:graphicFrameLocks noGrp="1"/>
              </p:cNvGraphicFramePr>
              <p:nvPr/>
            </p:nvGraphicFramePr>
            <p:xfrm>
              <a:off x="2190750" y="1047750"/>
              <a:ext cx="4762500" cy="47625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6" name="Add-in 5" title="Wooclap - Make learning awesome">
                <a:extLst>
                  <a:ext uri="{FF2B5EF4-FFF2-40B4-BE49-F238E27FC236}">
                    <a16:creationId xmlns:a16="http://schemas.microsoft.com/office/drawing/2014/main" id="{751EFFFE-5DCD-4369-8B67-38570FD04482}"/>
                  </a:ext>
                </a:extLst>
              </p:cNvPr>
              <p:cNvPicPr>
                <a:picLocks noGrp="1" noRot="1" noChangeAspect="1" noMove="1" noResize="1" noEditPoints="1" noAdjustHandles="1" noChangeArrowheads="1" noChangeShapeType="1"/>
              </p:cNvPicPr>
              <p:nvPr/>
            </p:nvPicPr>
            <p:blipFill>
              <a:blip r:embed="rId3"/>
              <a:stretch>
                <a:fillRect/>
              </a:stretch>
            </p:blipFill>
            <p:spPr>
              <a:xfrm>
                <a:off x="2190750" y="1047750"/>
                <a:ext cx="4762500" cy="4762500"/>
              </a:xfrm>
              <a:prstGeom prst="rect">
                <a:avLst/>
              </a:prstGeom>
            </p:spPr>
          </p:pic>
        </mc:Fallback>
      </mc:AlternateContent>
    </p:spTree>
    <p:extLst>
      <p:ext uri="{BB962C8B-B14F-4D97-AF65-F5344CB8AC3E}">
        <p14:creationId xmlns:p14="http://schemas.microsoft.com/office/powerpoint/2010/main" val="3878905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E6BD-4192-4DDF-9A74-9E42852544E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0FD090A-5349-4B1B-837E-2F2C1F11106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86960" y="1628800"/>
            <a:ext cx="5970080" cy="4252818"/>
          </a:xfrm>
        </p:spPr>
      </p:pic>
      <p:sp>
        <p:nvSpPr>
          <p:cNvPr id="6" name="Rectangle 5">
            <a:extLst>
              <a:ext uri="{FF2B5EF4-FFF2-40B4-BE49-F238E27FC236}">
                <a16:creationId xmlns:a16="http://schemas.microsoft.com/office/drawing/2014/main" id="{22EBD5FA-E4FC-4F00-9727-54629338FD7A}"/>
              </a:ext>
            </a:extLst>
          </p:cNvPr>
          <p:cNvSpPr/>
          <p:nvPr/>
        </p:nvSpPr>
        <p:spPr>
          <a:xfrm>
            <a:off x="1745252" y="6413266"/>
            <a:ext cx="7363252" cy="400110"/>
          </a:xfrm>
          <a:prstGeom prst="rect">
            <a:avLst/>
          </a:prstGeom>
        </p:spPr>
        <p:txBody>
          <a:bodyPr>
            <a:spAutoFit/>
          </a:bodyPr>
          <a:lstStyle/>
          <a:p>
            <a:pPr algn="r"/>
            <a:r>
              <a:rPr lang="en-US" sz="2000" i="1" dirty="0"/>
              <a:t>Source: https://www.whatcounts.com/sharing-is-caring/</a:t>
            </a:r>
          </a:p>
        </p:txBody>
      </p:sp>
    </p:spTree>
    <p:extLst>
      <p:ext uri="{BB962C8B-B14F-4D97-AF65-F5344CB8AC3E}">
        <p14:creationId xmlns:p14="http://schemas.microsoft.com/office/powerpoint/2010/main" val="1628651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2DC0D-A7D6-41F2-8EA3-C0B433DCC93B}"/>
              </a:ext>
            </a:extLst>
          </p:cNvPr>
          <p:cNvSpPr>
            <a:spLocks noGrp="1"/>
          </p:cNvSpPr>
          <p:nvPr>
            <p:ph type="title"/>
          </p:nvPr>
        </p:nvSpPr>
        <p:spPr/>
        <p:txBody>
          <a:bodyPr/>
          <a:lstStyle/>
          <a:p>
            <a:pPr algn="r" rtl="1"/>
            <a:r>
              <a:rPr lang="he-IL" dirty="0"/>
              <a:t>המפגש היום</a:t>
            </a:r>
            <a:endParaRPr lang="en-US" dirty="0"/>
          </a:p>
        </p:txBody>
      </p:sp>
      <p:sp>
        <p:nvSpPr>
          <p:cNvPr id="3" name="Content Placeholder 2">
            <a:extLst>
              <a:ext uri="{FF2B5EF4-FFF2-40B4-BE49-F238E27FC236}">
                <a16:creationId xmlns:a16="http://schemas.microsoft.com/office/drawing/2014/main" id="{73CB7A84-40E9-4DD1-87DE-12FA768F56BF}"/>
              </a:ext>
            </a:extLst>
          </p:cNvPr>
          <p:cNvSpPr>
            <a:spLocks noGrp="1"/>
          </p:cNvSpPr>
          <p:nvPr>
            <p:ph idx="1"/>
          </p:nvPr>
        </p:nvSpPr>
        <p:spPr/>
        <p:txBody>
          <a:bodyPr>
            <a:normAutofit/>
          </a:bodyPr>
          <a:lstStyle/>
          <a:p>
            <a:pPr algn="r" rtl="1"/>
            <a:r>
              <a:rPr lang="he-IL" sz="4000" dirty="0">
                <a:solidFill>
                  <a:schemeClr val="bg1">
                    <a:lumMod val="65000"/>
                  </a:schemeClr>
                </a:solidFill>
              </a:rPr>
              <a:t> מבנה הקורס</a:t>
            </a:r>
          </a:p>
          <a:p>
            <a:pPr lvl="1" algn="r" rtl="1"/>
            <a:r>
              <a:rPr lang="he-IL" sz="3600" dirty="0">
                <a:solidFill>
                  <a:schemeClr val="bg1">
                    <a:lumMod val="65000"/>
                  </a:schemeClr>
                </a:solidFill>
              </a:rPr>
              <a:t> אופי ההרצאות</a:t>
            </a:r>
          </a:p>
          <a:p>
            <a:pPr lvl="1" algn="r" rtl="1"/>
            <a:r>
              <a:rPr lang="he-IL" sz="3600" dirty="0">
                <a:solidFill>
                  <a:schemeClr val="bg1">
                    <a:lumMod val="65000"/>
                  </a:schemeClr>
                </a:solidFill>
              </a:rPr>
              <a:t> סילבוס</a:t>
            </a:r>
          </a:p>
          <a:p>
            <a:pPr lvl="1" algn="r" rtl="1"/>
            <a:r>
              <a:rPr lang="he-IL" sz="3600" dirty="0">
                <a:solidFill>
                  <a:schemeClr val="bg1">
                    <a:lumMod val="65000"/>
                  </a:schemeClr>
                </a:solidFill>
              </a:rPr>
              <a:t> ציפיות</a:t>
            </a:r>
          </a:p>
          <a:p>
            <a:pPr algn="r" rtl="1"/>
            <a:r>
              <a:rPr lang="he-IL" sz="4000" dirty="0"/>
              <a:t> מהי פסיכולוגיה ניסויית</a:t>
            </a:r>
          </a:p>
          <a:p>
            <a:pPr algn="r" rtl="1"/>
            <a:r>
              <a:rPr lang="he-IL" sz="4000" dirty="0"/>
              <a:t> תרגול מושגים בסיסיים</a:t>
            </a:r>
            <a:endParaRPr lang="en-US" sz="4000" dirty="0"/>
          </a:p>
        </p:txBody>
      </p:sp>
    </p:spTree>
    <p:extLst>
      <p:ext uri="{BB962C8B-B14F-4D97-AF65-F5344CB8AC3E}">
        <p14:creationId xmlns:p14="http://schemas.microsoft.com/office/powerpoint/2010/main" val="2891393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306E84CF-64D5-481F-AF7E-D6D8BC638FA1}"/>
              </a:ext>
            </a:extLst>
          </p:cNvPr>
          <p:cNvSpPr>
            <a:spLocks noGrp="1"/>
          </p:cNvSpPr>
          <p:nvPr>
            <p:ph type="title"/>
          </p:nvPr>
        </p:nvSpPr>
        <p:spPr>
          <a:xfrm>
            <a:off x="628650" y="663277"/>
            <a:ext cx="7886700" cy="1325563"/>
          </a:xfrm>
        </p:spPr>
        <p:txBody>
          <a:bodyPr>
            <a:normAutofit fontScale="90000"/>
          </a:bodyPr>
          <a:lstStyle/>
          <a:p>
            <a:pPr algn="r"/>
            <a:r>
              <a:rPr lang="he-IL" dirty="0"/>
              <a:t>סקר: מה זה 'פסיכולוגיה ניסויית' לדעתך? על מה אתם חושבים כשאתם שומעים 'מחקר ניסויי'?</a:t>
            </a:r>
            <a:br>
              <a:rPr lang="he-IL" dirty="0"/>
            </a:br>
            <a:endParaRPr lang="en-US" dirty="0"/>
          </a:p>
        </p:txBody>
      </p:sp>
      <p:sp>
        <p:nvSpPr>
          <p:cNvPr id="17" name="Text Placeholder 16" hidden="1">
            <a:extLst>
              <a:ext uri="{FF2B5EF4-FFF2-40B4-BE49-F238E27FC236}">
                <a16:creationId xmlns:a16="http://schemas.microsoft.com/office/drawing/2014/main" id="{89652411-097B-4EFE-A04D-F685CFE25D4B}"/>
              </a:ext>
            </a:extLst>
          </p:cNvPr>
          <p:cNvSpPr>
            <a:spLocks noGrp="1"/>
          </p:cNvSpPr>
          <p:nvPr>
            <p:ph type="body" idx="1"/>
          </p:nvPr>
        </p:nvSpPr>
        <p:spPr/>
        <p:txBody>
          <a:bodyPr/>
          <a:lstStyle/>
          <a:p>
            <a:endParaRPr lang="en-US"/>
          </a:p>
        </p:txBody>
      </p:sp>
      <p:pic>
        <p:nvPicPr>
          <p:cNvPr id="9" name="Picture 8">
            <a:extLst>
              <a:ext uri="{FF2B5EF4-FFF2-40B4-BE49-F238E27FC236}">
                <a16:creationId xmlns:a16="http://schemas.microsoft.com/office/drawing/2014/main" id="{9A83F0D0-E8D9-4E64-B954-9920A002BB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3147" y="2232289"/>
            <a:ext cx="5677705" cy="3939454"/>
          </a:xfrm>
          <a:prstGeom prst="rect">
            <a:avLst/>
          </a:prstGeom>
        </p:spPr>
      </p:pic>
      <p:sp>
        <p:nvSpPr>
          <p:cNvPr id="2" name="WordCloudImage">
            <a:extLst>
              <a:ext uri="{FF2B5EF4-FFF2-40B4-BE49-F238E27FC236}">
                <a16:creationId xmlns:a16="http://schemas.microsoft.com/office/drawing/2014/main" id="{0845BEBB-54DC-4E47-A7DC-1ED484020046}"/>
              </a:ext>
            </a:extLst>
          </p:cNvPr>
          <p:cNvSpPr/>
          <p:nvPr/>
        </p:nvSpPr>
        <p:spPr>
          <a:xfrm>
            <a:off x="1270000" y="1778000"/>
            <a:ext cx="6350000" cy="4445000"/>
          </a:xfrm>
          <a:prstGeom prst="rect">
            <a:avLst/>
          </a:prstGeom>
          <a:blipFill dpi="0" rotWithShape="1">
            <a:blip r:embed="rId5">
              <a:alphaModFix amt="0"/>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427346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9B899-B0D3-4429-8814-326582A654EE}"/>
              </a:ext>
            </a:extLst>
          </p:cNvPr>
          <p:cNvSpPr>
            <a:spLocks noGrp="1"/>
          </p:cNvSpPr>
          <p:nvPr>
            <p:ph type="title"/>
          </p:nvPr>
        </p:nvSpPr>
        <p:spPr/>
        <p:txBody>
          <a:bodyPr/>
          <a:lstStyle/>
          <a:p>
            <a:pPr algn="r" rtl="1"/>
            <a:r>
              <a:rPr lang="he-IL" dirty="0"/>
              <a:t>זמן סרטון!</a:t>
            </a:r>
            <a:endParaRPr lang="en-US" dirty="0"/>
          </a:p>
        </p:txBody>
      </p:sp>
      <p:sp>
        <p:nvSpPr>
          <p:cNvPr id="3" name="Text Placeholder 2">
            <a:extLst>
              <a:ext uri="{FF2B5EF4-FFF2-40B4-BE49-F238E27FC236}">
                <a16:creationId xmlns:a16="http://schemas.microsoft.com/office/drawing/2014/main" id="{96D0C65E-1AFD-43C6-8C8D-FBC99122C144}"/>
              </a:ext>
            </a:extLst>
          </p:cNvPr>
          <p:cNvSpPr>
            <a:spLocks noGrp="1"/>
          </p:cNvSpPr>
          <p:nvPr>
            <p:ph type="body" idx="1"/>
          </p:nvPr>
        </p:nvSpPr>
        <p:spPr/>
        <p:txBody>
          <a:bodyPr/>
          <a:lstStyle/>
          <a:p>
            <a:pPr>
              <a:buNone/>
            </a:pPr>
            <a:r>
              <a:rPr lang="en-US" dirty="0"/>
              <a:t>https://www.youtube.com/watch?v=hFV71QPvX2I</a:t>
            </a:r>
          </a:p>
        </p:txBody>
      </p:sp>
    </p:spTree>
    <p:extLst>
      <p:ext uri="{BB962C8B-B14F-4D97-AF65-F5344CB8AC3E}">
        <p14:creationId xmlns:p14="http://schemas.microsoft.com/office/powerpoint/2010/main" val="288730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DB208E8E-A9DA-45DD-92C8-B1A69F5089BC}"/>
              </a:ext>
            </a:extLst>
          </p:cNvPr>
          <p:cNvSpPr>
            <a:spLocks noGrp="1"/>
          </p:cNvSpPr>
          <p:nvPr>
            <p:ph type="title"/>
          </p:nvPr>
        </p:nvSpPr>
        <p:spPr/>
        <p:txBody>
          <a:bodyPr>
            <a:normAutofit/>
          </a:bodyPr>
          <a:lstStyle/>
          <a:p>
            <a:pPr algn="r" rtl="1"/>
            <a:r>
              <a:rPr lang="he-IL" altLang="en-US" dirty="0"/>
              <a:t>הגדרות</a:t>
            </a:r>
            <a:endParaRPr lang="en-US" altLang="en-US" dirty="0"/>
          </a:p>
        </p:txBody>
      </p:sp>
      <p:sp>
        <p:nvSpPr>
          <p:cNvPr id="50179" name="Content Placeholder 2">
            <a:extLst>
              <a:ext uri="{FF2B5EF4-FFF2-40B4-BE49-F238E27FC236}">
                <a16:creationId xmlns:a16="http://schemas.microsoft.com/office/drawing/2014/main" id="{65EA3B3C-8D50-4C48-9C16-707B094937C8}"/>
              </a:ext>
            </a:extLst>
          </p:cNvPr>
          <p:cNvSpPr>
            <a:spLocks noGrp="1"/>
          </p:cNvSpPr>
          <p:nvPr>
            <p:ph idx="1"/>
          </p:nvPr>
        </p:nvSpPr>
        <p:spPr/>
        <p:txBody>
          <a:bodyPr/>
          <a:lstStyle/>
          <a:p>
            <a:pPr algn="r" rtl="1"/>
            <a:r>
              <a:rPr lang="he-IL" altLang="en-US" dirty="0">
                <a:latin typeface="Narkisim" panose="020E0502050101010101" pitchFamily="34" charset="-79"/>
                <a:cs typeface="+mj-cs"/>
              </a:rPr>
              <a:t>הגדרה תיאורטית: הגדרת המשתנה באמצעות מילים, בהתאם לתיאוריה.</a:t>
            </a:r>
          </a:p>
          <a:p>
            <a:pPr algn="r" rtl="1"/>
            <a:endParaRPr lang="he-IL" altLang="en-US" dirty="0">
              <a:latin typeface="Narkisim" panose="020E0502050101010101" pitchFamily="34" charset="-79"/>
              <a:cs typeface="+mj-cs"/>
            </a:endParaRPr>
          </a:p>
          <a:p>
            <a:pPr algn="r" rtl="1"/>
            <a:r>
              <a:rPr lang="he-IL" altLang="en-US" dirty="0">
                <a:latin typeface="Narkisim" panose="020E0502050101010101" pitchFamily="34" charset="-79"/>
                <a:cs typeface="+mj-cs"/>
              </a:rPr>
              <a:t>הגדרה אופרציונלית: הגדרה שמסבירה כיצד למדוד או לתפעל את המשתנה.</a:t>
            </a:r>
            <a:endParaRPr lang="en-US" altLang="en-US" dirty="0">
              <a:latin typeface="Narkisim" panose="020E0502050101010101" pitchFamily="34" charset="-79"/>
              <a:cs typeface="+mj-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B72A94A6-88DE-4ADA-994B-EB7FCDFB1AFE}"/>
              </a:ext>
            </a:extLst>
          </p:cNvPr>
          <p:cNvSpPr>
            <a:spLocks noGrp="1"/>
          </p:cNvSpPr>
          <p:nvPr>
            <p:ph type="title"/>
          </p:nvPr>
        </p:nvSpPr>
        <p:spPr/>
        <p:txBody>
          <a:bodyPr>
            <a:normAutofit/>
          </a:bodyPr>
          <a:lstStyle/>
          <a:p>
            <a:pPr algn="r" rtl="1"/>
            <a:r>
              <a:rPr lang="he-IL" altLang="en-US" dirty="0">
                <a:latin typeface="Arial" panose="020B0604020202020204" pitchFamily="34" charset="0"/>
                <a:cs typeface="Arial" panose="020B0604020202020204" pitchFamily="34" charset="0"/>
              </a:rPr>
              <a:t>הגדרה לדוגמה</a:t>
            </a:r>
            <a:endParaRPr lang="en-US" altLang="en-US" dirty="0">
              <a:latin typeface="Arial" panose="020B0604020202020204" pitchFamily="34" charset="0"/>
              <a:cs typeface="Arial" panose="020B0604020202020204" pitchFamily="34" charset="0"/>
            </a:endParaRPr>
          </a:p>
        </p:txBody>
      </p:sp>
      <p:sp>
        <p:nvSpPr>
          <p:cNvPr id="24579" name="Content Placeholder 2">
            <a:extLst>
              <a:ext uri="{FF2B5EF4-FFF2-40B4-BE49-F238E27FC236}">
                <a16:creationId xmlns:a16="http://schemas.microsoft.com/office/drawing/2014/main" id="{ECE09F4D-3E89-456D-83AC-E6A3A44C455C}"/>
              </a:ext>
            </a:extLst>
          </p:cNvPr>
          <p:cNvSpPr>
            <a:spLocks noGrp="1"/>
          </p:cNvSpPr>
          <p:nvPr>
            <p:ph idx="1"/>
          </p:nvPr>
        </p:nvSpPr>
        <p:spPr/>
        <p:txBody>
          <a:bodyPr>
            <a:normAutofit lnSpcReduction="10000"/>
          </a:bodyPr>
          <a:lstStyle/>
          <a:p>
            <a:pPr>
              <a:buFont typeface="Arial" charset="0"/>
              <a:buChar char="•"/>
              <a:defRPr/>
            </a:pPr>
            <a:r>
              <a:rPr lang="en-US" altLang="en-US" sz="3600" dirty="0">
                <a:latin typeface="Arial" panose="020B0604020202020204" pitchFamily="34" charset="0"/>
                <a:cs typeface="Arial" panose="020B0604020202020204" pitchFamily="34" charset="0"/>
              </a:rPr>
              <a:t>SWB: life satisfaction (global judgments of one's life), satisfaction with important domains (e.g., work satisfaction), positive affect (experiencing many pleasant emotions and moods), and  low levels of negative affect (experiencing few unpleasant emotions and moods). </a:t>
            </a:r>
          </a:p>
          <a:p>
            <a:pPr>
              <a:buNone/>
              <a:defRPr/>
            </a:pPr>
            <a:r>
              <a:rPr lang="en-US" sz="3600" i="1" dirty="0">
                <a:latin typeface="Arial" panose="020B0604020202020204" pitchFamily="34" charset="0"/>
              </a:rPr>
              <a:t>(Diener, 2000)</a:t>
            </a:r>
          </a:p>
          <a:p>
            <a:pPr>
              <a:buFont typeface="Arial" charset="0"/>
              <a:buChar char="•"/>
              <a:defRPr/>
            </a:pPr>
            <a:endParaRPr lang="he-IL" altLang="en-US" sz="3600" dirty="0">
              <a:latin typeface="Arial" panose="020B0604020202020204" pitchFamily="34" charset="0"/>
              <a:cs typeface="Arial" panose="020B0604020202020204" pitchFamily="34" charset="0"/>
            </a:endParaRPr>
          </a:p>
          <a:p>
            <a:pPr marL="0" indent="0">
              <a:buFont typeface="Arial" charset="0"/>
              <a:buNone/>
              <a:defRPr/>
            </a:pPr>
            <a:endParaRPr lang="he-IL" altLang="en-US" sz="3600" dirty="0">
              <a:latin typeface="Arial" panose="020B0604020202020204" pitchFamily="34" charset="0"/>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2DE64B-654A-4AFE-B79A-4922A1192C66}"/>
              </a:ext>
            </a:extLst>
          </p:cNvPr>
          <p:cNvSpPr>
            <a:spLocks noGrp="1"/>
          </p:cNvSpPr>
          <p:nvPr>
            <p:ph type="title"/>
          </p:nvPr>
        </p:nvSpPr>
        <p:spPr/>
        <p:txBody>
          <a:bodyPr/>
          <a:lstStyle/>
          <a:p>
            <a:pPr algn="r" rtl="1"/>
            <a:r>
              <a:rPr lang="he-IL" dirty="0"/>
              <a:t>האם ההגדרה של </a:t>
            </a:r>
            <a:r>
              <a:rPr lang="en-US" dirty="0"/>
              <a:t>SWB </a:t>
            </a:r>
            <a:r>
              <a:rPr lang="he-IL" dirty="0"/>
              <a:t> היא הגדרה אופרציונלית או תיאורטית?</a:t>
            </a:r>
            <a:endParaRPr lang="en-US" dirty="0"/>
          </a:p>
        </p:txBody>
      </p:sp>
      <p:sp>
        <p:nvSpPr>
          <p:cNvPr id="5" name="Text Placeholder 4" hidden="1">
            <a:extLst>
              <a:ext uri="{FF2B5EF4-FFF2-40B4-BE49-F238E27FC236}">
                <a16:creationId xmlns:a16="http://schemas.microsoft.com/office/drawing/2014/main" id="{7A5B782D-5F78-43DF-93AE-1378B19F0DEA}"/>
              </a:ext>
            </a:extLst>
          </p:cNvPr>
          <p:cNvSpPr>
            <a:spLocks noGrp="1"/>
          </p:cNvSpPr>
          <p:nvPr>
            <p:ph type="body" idx="1"/>
          </p:nvPr>
        </p:nvSpPr>
        <p:spPr/>
        <p:txBody>
          <a:bodyPr/>
          <a:lstStyle/>
          <a:p>
            <a:endParaRPr lang="en-US"/>
          </a:p>
        </p:txBody>
      </p:sp>
      <p:sp>
        <p:nvSpPr>
          <p:cNvPr id="52" name="Lightning Bolt 51">
            <a:extLst>
              <a:ext uri="{FF2B5EF4-FFF2-40B4-BE49-F238E27FC236}">
                <a16:creationId xmlns:a16="http://schemas.microsoft.com/office/drawing/2014/main" id="{D9B6A77A-2305-493B-9066-C025DCD9C420}"/>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Lightning Bolt 52">
            <a:extLst>
              <a:ext uri="{FF2B5EF4-FFF2-40B4-BE49-F238E27FC236}">
                <a16:creationId xmlns:a16="http://schemas.microsoft.com/office/drawing/2014/main" id="{C3A46C98-4531-416A-94C6-7168C53E1249}"/>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title="Wooclap - Make learning awesome">
                <a:extLst>
                  <a:ext uri="{FF2B5EF4-FFF2-40B4-BE49-F238E27FC236}">
                    <a16:creationId xmlns:a16="http://schemas.microsoft.com/office/drawing/2014/main" id="{5CA654CE-D5E2-4647-8624-52A6864A5C20}"/>
                  </a:ext>
                </a:extLst>
              </p:cNvPr>
              <p:cNvGraphicFramePr>
                <a:graphicFrameLocks noGrp="1"/>
              </p:cNvGraphicFramePr>
              <p:nvPr/>
            </p:nvGraphicFramePr>
            <p:xfrm>
              <a:off x="2230944" y="1741086"/>
              <a:ext cx="4762500" cy="47625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2" name="Add-in 1" title="Wooclap - Make learning awesome">
                <a:extLst>
                  <a:ext uri="{FF2B5EF4-FFF2-40B4-BE49-F238E27FC236}">
                    <a16:creationId xmlns:a16="http://schemas.microsoft.com/office/drawing/2014/main" id="{5CA654CE-D5E2-4647-8624-52A6864A5C20}"/>
                  </a:ext>
                </a:extLst>
              </p:cNvPr>
              <p:cNvPicPr>
                <a:picLocks noGrp="1" noRot="1" noChangeAspect="1" noMove="1" noResize="1" noEditPoints="1" noAdjustHandles="1" noChangeArrowheads="1" noChangeShapeType="1"/>
              </p:cNvPicPr>
              <p:nvPr/>
            </p:nvPicPr>
            <p:blipFill>
              <a:blip r:embed="rId5"/>
              <a:stretch>
                <a:fillRect/>
              </a:stretch>
            </p:blipFill>
            <p:spPr>
              <a:xfrm>
                <a:off x="2230944" y="1741086"/>
                <a:ext cx="4762500" cy="4762500"/>
              </a:xfrm>
              <a:prstGeom prst="rect">
                <a:avLst/>
              </a:prstGeom>
            </p:spPr>
          </p:pic>
        </mc:Fallback>
      </mc:AlternateContent>
    </p:spTree>
    <p:custDataLst>
      <p:tags r:id="rId1"/>
    </p:custDataLst>
    <p:extLst>
      <p:ext uri="{BB962C8B-B14F-4D97-AF65-F5344CB8AC3E}">
        <p14:creationId xmlns:p14="http://schemas.microsoft.com/office/powerpoint/2010/main" val="2288961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a:extLst>
              <a:ext uri="{FF2B5EF4-FFF2-40B4-BE49-F238E27FC236}">
                <a16:creationId xmlns:a16="http://schemas.microsoft.com/office/drawing/2014/main" id="{ECE09F4D-3E89-456D-83AC-E6A3A44C455C}"/>
              </a:ext>
            </a:extLst>
          </p:cNvPr>
          <p:cNvSpPr>
            <a:spLocks noGrp="1"/>
          </p:cNvSpPr>
          <p:nvPr>
            <p:ph idx="1"/>
          </p:nvPr>
        </p:nvSpPr>
        <p:spPr/>
        <p:txBody>
          <a:bodyPr>
            <a:normAutofit lnSpcReduction="10000"/>
          </a:bodyPr>
          <a:lstStyle/>
          <a:p>
            <a:pPr>
              <a:buFont typeface="Arial" charset="0"/>
              <a:buChar char="•"/>
              <a:defRPr/>
            </a:pPr>
            <a:r>
              <a:rPr lang="en-US" altLang="en-US" sz="3600" dirty="0">
                <a:latin typeface="Arial" panose="020B0604020202020204" pitchFamily="34" charset="0"/>
                <a:cs typeface="Arial" panose="020B0604020202020204" pitchFamily="34" charset="0"/>
              </a:rPr>
              <a:t>SWB: life satisfaction (global judgments of one's life), satisfaction with important domains (e.g., work satisfaction), positive affect (experiencing many pleasant emotions and moods), and  low levels of negative affect (experiencing few unpleasant emotions and moods). </a:t>
            </a:r>
          </a:p>
          <a:p>
            <a:pPr>
              <a:buNone/>
              <a:defRPr/>
            </a:pPr>
            <a:r>
              <a:rPr lang="en-US" sz="3600" i="1" dirty="0">
                <a:latin typeface="Arial" panose="020B0604020202020204" pitchFamily="34" charset="0"/>
              </a:rPr>
              <a:t>(Diener, 2000)</a:t>
            </a:r>
          </a:p>
          <a:p>
            <a:pPr>
              <a:buFont typeface="Arial" charset="0"/>
              <a:buChar char="•"/>
              <a:defRPr/>
            </a:pPr>
            <a:endParaRPr lang="he-IL" altLang="en-US" sz="3600" dirty="0">
              <a:latin typeface="Arial" panose="020B0604020202020204" pitchFamily="34" charset="0"/>
              <a:cs typeface="Arial" panose="020B0604020202020204" pitchFamily="34" charset="0"/>
            </a:endParaRPr>
          </a:p>
          <a:p>
            <a:pPr marL="0" indent="0">
              <a:buFont typeface="Arial" charset="0"/>
              <a:buNone/>
              <a:defRPr/>
            </a:pPr>
            <a:endParaRPr lang="he-IL" altLang="en-US" sz="36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1FF2DB1C-BB16-4F63-9CAC-63A0509B2BB8}"/>
              </a:ext>
            </a:extLst>
          </p:cNvPr>
          <p:cNvSpPr txBox="1"/>
          <p:nvPr/>
        </p:nvSpPr>
        <p:spPr>
          <a:xfrm rot="1056238">
            <a:off x="5616104" y="140053"/>
            <a:ext cx="3312242" cy="1938992"/>
          </a:xfrm>
          <a:prstGeom prst="rect">
            <a:avLst/>
          </a:prstGeom>
          <a:solidFill>
            <a:schemeClr val="bg1"/>
          </a:solidFill>
        </p:spPr>
        <p:txBody>
          <a:bodyPr wrap="square" rtlCol="0">
            <a:spAutoFit/>
          </a:bodyPr>
          <a:lstStyle/>
          <a:p>
            <a:pPr algn="ctr" rtl="1"/>
            <a:r>
              <a:rPr lang="he-IL" baseline="0" dirty="0">
                <a:solidFill>
                  <a:srgbClr val="FF0000"/>
                </a:solidFill>
                <a:latin typeface="Arial" panose="020B0604020202020204" pitchFamily="34" charset="0"/>
                <a:cs typeface="Arial" panose="020B0604020202020204" pitchFamily="34" charset="0"/>
              </a:rPr>
              <a:t>הגדרה תיאורטית!</a:t>
            </a:r>
            <a:endParaRPr lang="en-US" baseline="0" dirty="0">
              <a:solidFill>
                <a:srgbClr val="FF0000"/>
              </a:solidFill>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CF39705F-0FEC-4BA2-B51C-8EBB8B95B98E}"/>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796985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0BD1FB52-2890-43C8-85A3-C9A35CB38C63}"/>
              </a:ext>
            </a:extLst>
          </p:cNvPr>
          <p:cNvSpPr>
            <a:spLocks noGrp="1"/>
          </p:cNvSpPr>
          <p:nvPr>
            <p:ph type="title"/>
          </p:nvPr>
        </p:nvSpPr>
        <p:spPr/>
        <p:txBody>
          <a:bodyPr>
            <a:normAutofit/>
          </a:bodyPr>
          <a:lstStyle/>
          <a:p>
            <a:pPr algn="r"/>
            <a:r>
              <a:rPr lang="he-IL" altLang="en-US" dirty="0">
                <a:latin typeface="Arial" panose="020B0604020202020204" pitchFamily="34" charset="0"/>
                <a:cs typeface="Arial" panose="020B0604020202020204" pitchFamily="34" charset="0"/>
              </a:rPr>
              <a:t>סוגי משתנים</a:t>
            </a:r>
            <a:endParaRPr lang="en-US" altLang="en-US" dirty="0">
              <a:latin typeface="Arial" panose="020B0604020202020204" pitchFamily="34" charset="0"/>
              <a:cs typeface="Arial" panose="020B0604020202020204" pitchFamily="34" charset="0"/>
            </a:endParaRPr>
          </a:p>
        </p:txBody>
      </p:sp>
      <p:sp>
        <p:nvSpPr>
          <p:cNvPr id="24579" name="Content Placeholder 2">
            <a:extLst>
              <a:ext uri="{FF2B5EF4-FFF2-40B4-BE49-F238E27FC236}">
                <a16:creationId xmlns:a16="http://schemas.microsoft.com/office/drawing/2014/main" id="{5DF5E8A8-C53D-434B-9EEF-0E9E203F8F8E}"/>
              </a:ext>
            </a:extLst>
          </p:cNvPr>
          <p:cNvSpPr>
            <a:spLocks noGrp="1"/>
          </p:cNvSpPr>
          <p:nvPr>
            <p:ph idx="1"/>
          </p:nvPr>
        </p:nvSpPr>
        <p:spPr/>
        <p:txBody>
          <a:bodyPr>
            <a:normAutofit/>
          </a:bodyPr>
          <a:lstStyle/>
          <a:p>
            <a:pPr algn="r" rtl="1"/>
            <a:r>
              <a:rPr lang="he-IL" altLang="en-US" sz="3600" dirty="0">
                <a:latin typeface="Arial" panose="020B0604020202020204" pitchFamily="34" charset="0"/>
                <a:cs typeface="Arial" panose="020B0604020202020204" pitchFamily="34" charset="0"/>
              </a:rPr>
              <a:t>שאלות מחקר הן לרוב שאלות תיאורטיות:</a:t>
            </a:r>
          </a:p>
          <a:p>
            <a:pPr lvl="1" algn="r" rtl="1"/>
            <a:r>
              <a:rPr lang="he-IL" altLang="en-US" sz="3200" dirty="0">
                <a:latin typeface="Arial" panose="020B0604020202020204" pitchFamily="34" charset="0"/>
                <a:cs typeface="Arial" panose="020B0604020202020204" pitchFamily="34" charset="0"/>
              </a:rPr>
              <a:t>הן עוסקות במשתנים תיאורטיים.</a:t>
            </a:r>
          </a:p>
          <a:p>
            <a:pPr lvl="1" algn="r" rtl="1"/>
            <a:r>
              <a:rPr lang="he-IL" altLang="en-US" sz="3200" dirty="0">
                <a:latin typeface="Arial" panose="020B0604020202020204" pitchFamily="34" charset="0"/>
                <a:cs typeface="Arial" panose="020B0604020202020204" pitchFamily="34" charset="0"/>
              </a:rPr>
              <a:t>הן השאלות שמעניינות חוקרים (בהתחלה, ובסוף).</a:t>
            </a:r>
          </a:p>
          <a:p>
            <a:pPr lvl="1" algn="r" rtl="1"/>
            <a:endParaRPr lang="he-IL" altLang="en-US" sz="3200" dirty="0">
              <a:latin typeface="Arial" panose="020B0604020202020204" pitchFamily="34" charset="0"/>
              <a:cs typeface="Arial" panose="020B0604020202020204" pitchFamily="34" charset="0"/>
            </a:endParaRPr>
          </a:p>
          <a:p>
            <a:pPr algn="r" rtl="1"/>
            <a:r>
              <a:rPr lang="he-IL" altLang="en-US" sz="3600" dirty="0">
                <a:latin typeface="Arial" panose="020B0604020202020204" pitchFamily="34" charset="0"/>
                <a:cs typeface="Arial" panose="020B0604020202020204" pitchFamily="34" charset="0"/>
              </a:rPr>
              <a:t>אולם, מהר מאוד שאלות המחקר מתחילות לעסוק במשתנים האופרציונליים.</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E2D69E24-C20F-477A-B96A-1C3B0F54D42C}"/>
              </a:ext>
            </a:extLst>
          </p:cNvPr>
          <p:cNvSpPr>
            <a:spLocks noGrp="1"/>
          </p:cNvSpPr>
          <p:nvPr>
            <p:ph type="title"/>
          </p:nvPr>
        </p:nvSpPr>
        <p:spPr/>
        <p:txBody>
          <a:bodyPr>
            <a:normAutofit/>
          </a:bodyPr>
          <a:lstStyle/>
          <a:p>
            <a:pPr algn="r" rtl="1"/>
            <a:r>
              <a:rPr lang="he-IL" altLang="en-US" dirty="0"/>
              <a:t>מערכי מחקר</a:t>
            </a:r>
            <a:endParaRPr lang="en-US" altLang="en-US" dirty="0"/>
          </a:p>
        </p:txBody>
      </p:sp>
      <p:sp>
        <p:nvSpPr>
          <p:cNvPr id="60419" name="Content Placeholder 2">
            <a:extLst>
              <a:ext uri="{FF2B5EF4-FFF2-40B4-BE49-F238E27FC236}">
                <a16:creationId xmlns:a16="http://schemas.microsoft.com/office/drawing/2014/main" id="{89DA9CE1-A9BF-4348-8FBC-154B626DC44F}"/>
              </a:ext>
            </a:extLst>
          </p:cNvPr>
          <p:cNvSpPr>
            <a:spLocks noGrp="1"/>
          </p:cNvSpPr>
          <p:nvPr>
            <p:ph idx="1"/>
          </p:nvPr>
        </p:nvSpPr>
        <p:spPr/>
        <p:txBody>
          <a:bodyPr>
            <a:normAutofit/>
          </a:bodyPr>
          <a:lstStyle/>
          <a:p>
            <a:pPr algn="r" rtl="1"/>
            <a:r>
              <a:rPr lang="he-IL" altLang="en-US" sz="3200" dirty="0"/>
              <a:t>מערך מחקר מתאמי: כל המשתנים נמדדים.</a:t>
            </a:r>
          </a:p>
          <a:p>
            <a:pPr lvl="1" algn="r" rtl="1"/>
            <a:r>
              <a:rPr lang="he-IL" altLang="en-US" sz="2800" dirty="0"/>
              <a:t>אין שום שליטה בשונות המשתנים.</a:t>
            </a:r>
          </a:p>
          <a:p>
            <a:pPr algn="r" rtl="1"/>
            <a:endParaRPr lang="he-IL" altLang="en-US" sz="3200" dirty="0"/>
          </a:p>
          <a:p>
            <a:pPr algn="r" rtl="1"/>
            <a:r>
              <a:rPr lang="he-IL" altLang="en-US" sz="3200" dirty="0"/>
              <a:t>מערך מחקר ניסויי: לפחות אחד מהמשתנים </a:t>
            </a:r>
            <a:r>
              <a:rPr lang="he-IL" altLang="en-US" sz="3200" dirty="0" err="1"/>
              <a:t>הב"ת</a:t>
            </a:r>
            <a:r>
              <a:rPr lang="he-IL" altLang="en-US" sz="3200" dirty="0"/>
              <a:t> מתופעל.</a:t>
            </a:r>
          </a:p>
          <a:p>
            <a:pPr lvl="1" algn="r" rtl="1"/>
            <a:r>
              <a:rPr lang="he-IL" altLang="en-US" sz="2800" dirty="0"/>
              <a:t>שליטה בשונות המשתנה.</a:t>
            </a:r>
          </a:p>
          <a:p>
            <a:pPr lvl="1" algn="r" rtl="1"/>
            <a:r>
              <a:rPr lang="he-IL" altLang="en-US" sz="2800" dirty="0"/>
              <a:t>הצבת נבדקים בקבוצות (באופן אקראי)</a:t>
            </a:r>
            <a:endParaRPr lang="en-US" alt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85659C67-ED7E-43DA-B8C4-5F74E2E47EBC}"/>
              </a:ext>
            </a:extLst>
          </p:cNvPr>
          <p:cNvSpPr>
            <a:spLocks noGrp="1" noChangeArrowheads="1"/>
          </p:cNvSpPr>
          <p:nvPr>
            <p:ph type="title"/>
          </p:nvPr>
        </p:nvSpPr>
        <p:spPr/>
        <p:txBody>
          <a:bodyPr/>
          <a:lstStyle/>
          <a:p>
            <a:pPr algn="r" rtl="1" eaLnBrk="1" hangingPunct="1"/>
            <a:r>
              <a:rPr lang="he-IL" altLang="en-US" dirty="0">
                <a:solidFill>
                  <a:schemeClr val="accent5"/>
                </a:solidFill>
              </a:rPr>
              <a:t>מערך מתאמי וסיבתיות</a:t>
            </a:r>
            <a:endParaRPr lang="en-US" altLang="en-US" dirty="0">
              <a:solidFill>
                <a:schemeClr val="accent5"/>
              </a:solidFill>
            </a:endParaRPr>
          </a:p>
        </p:txBody>
      </p:sp>
      <p:sp>
        <p:nvSpPr>
          <p:cNvPr id="315395" name="Text Box 3">
            <a:extLst>
              <a:ext uri="{FF2B5EF4-FFF2-40B4-BE49-F238E27FC236}">
                <a16:creationId xmlns:a16="http://schemas.microsoft.com/office/drawing/2014/main" id="{2B0AD939-ACED-4241-9E17-9343E08E7341}"/>
              </a:ext>
            </a:extLst>
          </p:cNvPr>
          <p:cNvSpPr txBox="1">
            <a:spLocks noChangeArrowheads="1"/>
          </p:cNvSpPr>
          <p:nvPr/>
        </p:nvSpPr>
        <p:spPr bwMode="auto">
          <a:xfrm>
            <a:off x="6443663" y="3059956"/>
            <a:ext cx="1512887" cy="1006475"/>
          </a:xfrm>
          <a:prstGeom prst="rect">
            <a:avLst/>
          </a:prstGeom>
          <a:noFill/>
          <a:ln w="9525">
            <a:noFill/>
            <a:miter lim="800000"/>
            <a:headEnd/>
            <a:tailEnd/>
          </a:ln>
          <a:effectLst/>
        </p:spPr>
        <p:txBody>
          <a:bodyPr>
            <a:spAutoFit/>
          </a:bodyPr>
          <a:lstStyle/>
          <a:p>
            <a:pPr algn="r" rtl="1">
              <a:spcBef>
                <a:spcPct val="50000"/>
              </a:spcBef>
              <a:defRPr/>
            </a:pPr>
            <a:endParaRPr lang="en-US">
              <a:solidFill>
                <a:schemeClr val="accent5"/>
              </a:solidFill>
              <a:cs typeface="+mj-cs"/>
            </a:endParaRPr>
          </a:p>
        </p:txBody>
      </p:sp>
      <p:sp>
        <p:nvSpPr>
          <p:cNvPr id="315398" name="Text Box 6">
            <a:extLst>
              <a:ext uri="{FF2B5EF4-FFF2-40B4-BE49-F238E27FC236}">
                <a16:creationId xmlns:a16="http://schemas.microsoft.com/office/drawing/2014/main" id="{DF6F7342-3B23-463E-9E1A-5BA13B0EB10F}"/>
              </a:ext>
            </a:extLst>
          </p:cNvPr>
          <p:cNvSpPr txBox="1">
            <a:spLocks noChangeArrowheads="1"/>
          </p:cNvSpPr>
          <p:nvPr/>
        </p:nvSpPr>
        <p:spPr bwMode="auto">
          <a:xfrm>
            <a:off x="357188" y="2123331"/>
            <a:ext cx="69516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2400">
                <a:solidFill>
                  <a:schemeClr val="accent5"/>
                </a:solidFill>
                <a:cs typeface="+mj-cs"/>
              </a:rPr>
              <a:t>תחושת אשמה גורמת לשטיפת ידיים מוגברת</a:t>
            </a:r>
            <a:endParaRPr lang="en-US" altLang="en-US" sz="2400">
              <a:solidFill>
                <a:schemeClr val="accent5"/>
              </a:solidFill>
              <a:cs typeface="+mj-cs"/>
            </a:endParaRPr>
          </a:p>
        </p:txBody>
      </p:sp>
      <p:grpSp>
        <p:nvGrpSpPr>
          <p:cNvPr id="2" name="Group 25">
            <a:extLst>
              <a:ext uri="{FF2B5EF4-FFF2-40B4-BE49-F238E27FC236}">
                <a16:creationId xmlns:a16="http://schemas.microsoft.com/office/drawing/2014/main" id="{C44FABD0-692D-4735-A290-65BD824EB606}"/>
              </a:ext>
            </a:extLst>
          </p:cNvPr>
          <p:cNvGrpSpPr>
            <a:grpSpLocks/>
          </p:cNvGrpSpPr>
          <p:nvPr/>
        </p:nvGrpSpPr>
        <p:grpSpPr bwMode="auto">
          <a:xfrm>
            <a:off x="3059113" y="1332756"/>
            <a:ext cx="5689600" cy="795337"/>
            <a:chOff x="1927" y="1298"/>
            <a:chExt cx="3584" cy="501"/>
          </a:xfrm>
        </p:grpSpPr>
        <p:sp>
          <p:nvSpPr>
            <p:cNvPr id="66583" name="Text Box 4">
              <a:extLst>
                <a:ext uri="{FF2B5EF4-FFF2-40B4-BE49-F238E27FC236}">
                  <a16:creationId xmlns:a16="http://schemas.microsoft.com/office/drawing/2014/main" id="{A00DB8B7-D16A-4CB8-BF36-933B5FD11E56}"/>
                </a:ext>
              </a:extLst>
            </p:cNvPr>
            <p:cNvSpPr txBox="1">
              <a:spLocks noChangeArrowheads="1"/>
            </p:cNvSpPr>
            <p:nvPr/>
          </p:nvSpPr>
          <p:spPr bwMode="auto">
            <a:xfrm>
              <a:off x="4150" y="1434"/>
              <a:ext cx="136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3200" dirty="0">
                  <a:solidFill>
                    <a:schemeClr val="accent5"/>
                  </a:solidFill>
                  <a:cs typeface="+mj-cs"/>
                </a:rPr>
                <a:t>משתנה א</a:t>
              </a:r>
              <a:endParaRPr lang="en-US" altLang="en-US" sz="3200" dirty="0">
                <a:solidFill>
                  <a:schemeClr val="accent5"/>
                </a:solidFill>
                <a:cs typeface="+mj-cs"/>
              </a:endParaRPr>
            </a:p>
          </p:txBody>
        </p:sp>
        <p:sp>
          <p:nvSpPr>
            <p:cNvPr id="66584" name="Text Box 9">
              <a:extLst>
                <a:ext uri="{FF2B5EF4-FFF2-40B4-BE49-F238E27FC236}">
                  <a16:creationId xmlns:a16="http://schemas.microsoft.com/office/drawing/2014/main" id="{3784C98B-2C5D-457A-A0DE-6AE58520DF05}"/>
                </a:ext>
              </a:extLst>
            </p:cNvPr>
            <p:cNvSpPr txBox="1">
              <a:spLocks noChangeArrowheads="1"/>
            </p:cNvSpPr>
            <p:nvPr/>
          </p:nvSpPr>
          <p:spPr bwMode="auto">
            <a:xfrm>
              <a:off x="3379" y="1298"/>
              <a:ext cx="95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2400" dirty="0">
                  <a:solidFill>
                    <a:schemeClr val="accent3">
                      <a:lumMod val="75000"/>
                    </a:schemeClr>
                  </a:solidFill>
                  <a:cs typeface="+mj-cs"/>
                </a:rPr>
                <a:t>גורם ל</a:t>
              </a:r>
              <a:endParaRPr lang="en-US" altLang="en-US" sz="2400" dirty="0">
                <a:solidFill>
                  <a:schemeClr val="accent3">
                    <a:lumMod val="75000"/>
                  </a:schemeClr>
                </a:solidFill>
                <a:cs typeface="+mj-cs"/>
              </a:endParaRPr>
            </a:p>
          </p:txBody>
        </p:sp>
        <p:sp>
          <p:nvSpPr>
            <p:cNvPr id="315403" name="AutoShape 11">
              <a:extLst>
                <a:ext uri="{FF2B5EF4-FFF2-40B4-BE49-F238E27FC236}">
                  <a16:creationId xmlns:a16="http://schemas.microsoft.com/office/drawing/2014/main" id="{512C6D3F-89D7-4501-A1FE-AA1D419B391F}"/>
                </a:ext>
              </a:extLst>
            </p:cNvPr>
            <p:cNvSpPr>
              <a:spLocks noChangeArrowheads="1"/>
            </p:cNvSpPr>
            <p:nvPr/>
          </p:nvSpPr>
          <p:spPr bwMode="auto">
            <a:xfrm rot="10800000">
              <a:off x="3379" y="1570"/>
              <a:ext cx="681" cy="136"/>
            </a:xfrm>
            <a:prstGeom prst="rightArrow">
              <a:avLst>
                <a:gd name="adj1" fmla="val 50000"/>
                <a:gd name="adj2" fmla="val 125184"/>
              </a:avLst>
            </a:prstGeom>
            <a:solidFill>
              <a:schemeClr val="accent3">
                <a:lumMod val="60000"/>
                <a:lumOff val="40000"/>
              </a:schemeClr>
            </a:solidFill>
            <a:ln w="9525">
              <a:solidFill>
                <a:schemeClr val="accent3">
                  <a:lumMod val="75000"/>
                </a:schemeClr>
              </a:solidFill>
              <a:miter lim="800000"/>
              <a:headEnd/>
              <a:tailEnd/>
            </a:ln>
            <a:effectLst/>
          </p:spPr>
          <p:txBody>
            <a:bodyPr wrap="none" anchor="ctr"/>
            <a:lstStyle/>
            <a:p>
              <a:pPr algn="r" rtl="1">
                <a:defRPr/>
              </a:pPr>
              <a:endParaRPr lang="he-IL">
                <a:solidFill>
                  <a:schemeClr val="accent5"/>
                </a:solidFill>
                <a:cs typeface="+mj-cs"/>
              </a:endParaRPr>
            </a:p>
          </p:txBody>
        </p:sp>
        <p:sp>
          <p:nvSpPr>
            <p:cNvPr id="66586" name="Text Box 24">
              <a:extLst>
                <a:ext uri="{FF2B5EF4-FFF2-40B4-BE49-F238E27FC236}">
                  <a16:creationId xmlns:a16="http://schemas.microsoft.com/office/drawing/2014/main" id="{E7613F00-C206-4992-968D-A8EC41BFBB07}"/>
                </a:ext>
              </a:extLst>
            </p:cNvPr>
            <p:cNvSpPr txBox="1">
              <a:spLocks noChangeArrowheads="1"/>
            </p:cNvSpPr>
            <p:nvPr/>
          </p:nvSpPr>
          <p:spPr bwMode="auto">
            <a:xfrm>
              <a:off x="1927" y="1434"/>
              <a:ext cx="136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3200">
                  <a:solidFill>
                    <a:schemeClr val="accent5"/>
                  </a:solidFill>
                  <a:cs typeface="+mj-cs"/>
                </a:rPr>
                <a:t>משתנה ב</a:t>
              </a:r>
              <a:endParaRPr lang="en-US" altLang="en-US" sz="3200">
                <a:solidFill>
                  <a:schemeClr val="accent5"/>
                </a:solidFill>
                <a:cs typeface="+mj-cs"/>
              </a:endParaRPr>
            </a:p>
          </p:txBody>
        </p:sp>
      </p:grpSp>
      <p:grpSp>
        <p:nvGrpSpPr>
          <p:cNvPr id="3" name="Group 44">
            <a:extLst>
              <a:ext uri="{FF2B5EF4-FFF2-40B4-BE49-F238E27FC236}">
                <a16:creationId xmlns:a16="http://schemas.microsoft.com/office/drawing/2014/main" id="{9892CDDA-88AF-4AAF-BAA2-FD3F038E54DE}"/>
              </a:ext>
            </a:extLst>
          </p:cNvPr>
          <p:cNvGrpSpPr>
            <a:grpSpLocks/>
          </p:cNvGrpSpPr>
          <p:nvPr/>
        </p:nvGrpSpPr>
        <p:grpSpPr bwMode="auto">
          <a:xfrm>
            <a:off x="3059113" y="2699593"/>
            <a:ext cx="5689600" cy="579438"/>
            <a:chOff x="1927" y="1750"/>
            <a:chExt cx="3584" cy="365"/>
          </a:xfrm>
        </p:grpSpPr>
        <p:sp>
          <p:nvSpPr>
            <p:cNvPr id="66580" name="Text Box 29">
              <a:extLst>
                <a:ext uri="{FF2B5EF4-FFF2-40B4-BE49-F238E27FC236}">
                  <a16:creationId xmlns:a16="http://schemas.microsoft.com/office/drawing/2014/main" id="{6CBB4022-C14B-49B9-A6B6-BA9551B87A15}"/>
                </a:ext>
              </a:extLst>
            </p:cNvPr>
            <p:cNvSpPr txBox="1">
              <a:spLocks noChangeArrowheads="1"/>
            </p:cNvSpPr>
            <p:nvPr/>
          </p:nvSpPr>
          <p:spPr bwMode="auto">
            <a:xfrm>
              <a:off x="4150" y="1750"/>
              <a:ext cx="136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3200">
                  <a:solidFill>
                    <a:schemeClr val="accent5"/>
                  </a:solidFill>
                  <a:cs typeface="+mj-cs"/>
                </a:rPr>
                <a:t>משתנה ב</a:t>
              </a:r>
              <a:endParaRPr lang="en-US" altLang="en-US" sz="3200">
                <a:solidFill>
                  <a:schemeClr val="accent5"/>
                </a:solidFill>
                <a:cs typeface="+mj-cs"/>
              </a:endParaRPr>
            </a:p>
          </p:txBody>
        </p:sp>
        <p:sp>
          <p:nvSpPr>
            <p:cNvPr id="315423" name="AutoShape 31">
              <a:extLst>
                <a:ext uri="{FF2B5EF4-FFF2-40B4-BE49-F238E27FC236}">
                  <a16:creationId xmlns:a16="http://schemas.microsoft.com/office/drawing/2014/main" id="{45F28595-CB58-42D1-8FF0-B18E644C93CE}"/>
                </a:ext>
              </a:extLst>
            </p:cNvPr>
            <p:cNvSpPr>
              <a:spLocks noChangeArrowheads="1"/>
            </p:cNvSpPr>
            <p:nvPr/>
          </p:nvSpPr>
          <p:spPr bwMode="auto">
            <a:xfrm rot="10800000">
              <a:off x="3379" y="1886"/>
              <a:ext cx="681" cy="136"/>
            </a:xfrm>
            <a:prstGeom prst="rightArrow">
              <a:avLst>
                <a:gd name="adj1" fmla="val 50000"/>
                <a:gd name="adj2" fmla="val 125184"/>
              </a:avLst>
            </a:prstGeom>
            <a:solidFill>
              <a:schemeClr val="accent3">
                <a:lumMod val="60000"/>
                <a:lumOff val="40000"/>
              </a:schemeClr>
            </a:solidFill>
            <a:ln w="9525">
              <a:solidFill>
                <a:schemeClr val="accent3">
                  <a:lumMod val="75000"/>
                </a:schemeClr>
              </a:solidFill>
              <a:miter lim="800000"/>
              <a:headEnd/>
              <a:tailEnd/>
            </a:ln>
            <a:effectLst/>
          </p:spPr>
          <p:txBody>
            <a:bodyPr wrap="none" anchor="ctr"/>
            <a:lstStyle/>
            <a:p>
              <a:pPr algn="r" rtl="1">
                <a:defRPr/>
              </a:pPr>
              <a:endParaRPr lang="he-IL">
                <a:solidFill>
                  <a:schemeClr val="accent5"/>
                </a:solidFill>
                <a:cs typeface="+mj-cs"/>
              </a:endParaRPr>
            </a:p>
          </p:txBody>
        </p:sp>
        <p:sp>
          <p:nvSpPr>
            <p:cNvPr id="66582" name="Text Box 32">
              <a:extLst>
                <a:ext uri="{FF2B5EF4-FFF2-40B4-BE49-F238E27FC236}">
                  <a16:creationId xmlns:a16="http://schemas.microsoft.com/office/drawing/2014/main" id="{3325E4D8-A163-48DD-9F25-CB429D0A6CBC}"/>
                </a:ext>
              </a:extLst>
            </p:cNvPr>
            <p:cNvSpPr txBox="1">
              <a:spLocks noChangeArrowheads="1"/>
            </p:cNvSpPr>
            <p:nvPr/>
          </p:nvSpPr>
          <p:spPr bwMode="auto">
            <a:xfrm>
              <a:off x="1927" y="1750"/>
              <a:ext cx="136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3200">
                  <a:solidFill>
                    <a:schemeClr val="accent5"/>
                  </a:solidFill>
                  <a:cs typeface="+mj-cs"/>
                </a:rPr>
                <a:t>משתנה א</a:t>
              </a:r>
              <a:endParaRPr lang="en-US" altLang="en-US" sz="3200">
                <a:solidFill>
                  <a:schemeClr val="accent5"/>
                </a:solidFill>
                <a:cs typeface="+mj-cs"/>
              </a:endParaRPr>
            </a:p>
          </p:txBody>
        </p:sp>
      </p:grpSp>
      <p:sp>
        <p:nvSpPr>
          <p:cNvPr id="315425" name="Text Box 33">
            <a:extLst>
              <a:ext uri="{FF2B5EF4-FFF2-40B4-BE49-F238E27FC236}">
                <a16:creationId xmlns:a16="http://schemas.microsoft.com/office/drawing/2014/main" id="{963DAD03-260B-4124-B832-FC90EBCDBF53}"/>
              </a:ext>
            </a:extLst>
          </p:cNvPr>
          <p:cNvSpPr txBox="1">
            <a:spLocks noChangeArrowheads="1"/>
          </p:cNvSpPr>
          <p:nvPr/>
        </p:nvSpPr>
        <p:spPr bwMode="auto">
          <a:xfrm>
            <a:off x="468313" y="3275856"/>
            <a:ext cx="68405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2400">
                <a:solidFill>
                  <a:schemeClr val="accent5"/>
                </a:solidFill>
                <a:cs typeface="+mj-cs"/>
              </a:rPr>
              <a:t>שטיפת ידיים רבה גורמת לתחושת אשמה</a:t>
            </a:r>
            <a:endParaRPr lang="en-US" altLang="en-US" sz="2400">
              <a:solidFill>
                <a:schemeClr val="accent5"/>
              </a:solidFill>
              <a:cs typeface="+mj-cs"/>
            </a:endParaRPr>
          </a:p>
        </p:txBody>
      </p:sp>
      <p:grpSp>
        <p:nvGrpSpPr>
          <p:cNvPr id="4" name="Group 42">
            <a:extLst>
              <a:ext uri="{FF2B5EF4-FFF2-40B4-BE49-F238E27FC236}">
                <a16:creationId xmlns:a16="http://schemas.microsoft.com/office/drawing/2014/main" id="{14E3B96C-7235-47EF-8BBA-324B1BC17C27}"/>
              </a:ext>
            </a:extLst>
          </p:cNvPr>
          <p:cNvGrpSpPr>
            <a:grpSpLocks/>
          </p:cNvGrpSpPr>
          <p:nvPr/>
        </p:nvGrpSpPr>
        <p:grpSpPr bwMode="auto">
          <a:xfrm>
            <a:off x="2916238" y="4734372"/>
            <a:ext cx="5761037" cy="1728788"/>
            <a:chOff x="1837" y="3067"/>
            <a:chExt cx="3629" cy="1089"/>
          </a:xfrm>
        </p:grpSpPr>
        <p:sp>
          <p:nvSpPr>
            <p:cNvPr id="66575" name="Text Box 35">
              <a:extLst>
                <a:ext uri="{FF2B5EF4-FFF2-40B4-BE49-F238E27FC236}">
                  <a16:creationId xmlns:a16="http://schemas.microsoft.com/office/drawing/2014/main" id="{BCDB6193-A581-44E4-A1B8-66E45F993BC9}"/>
                </a:ext>
              </a:extLst>
            </p:cNvPr>
            <p:cNvSpPr txBox="1">
              <a:spLocks noChangeArrowheads="1"/>
            </p:cNvSpPr>
            <p:nvPr/>
          </p:nvSpPr>
          <p:spPr bwMode="auto">
            <a:xfrm>
              <a:off x="4105" y="3519"/>
              <a:ext cx="136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3200">
                  <a:solidFill>
                    <a:schemeClr val="accent5"/>
                  </a:solidFill>
                  <a:cs typeface="+mj-cs"/>
                </a:rPr>
                <a:t>משתנה ג</a:t>
              </a:r>
              <a:endParaRPr lang="en-US" altLang="en-US" sz="3200">
                <a:solidFill>
                  <a:schemeClr val="accent5"/>
                </a:solidFill>
                <a:cs typeface="+mj-cs"/>
              </a:endParaRPr>
            </a:p>
          </p:txBody>
        </p:sp>
        <p:sp>
          <p:nvSpPr>
            <p:cNvPr id="315429" name="AutoShape 37">
              <a:extLst>
                <a:ext uri="{FF2B5EF4-FFF2-40B4-BE49-F238E27FC236}">
                  <a16:creationId xmlns:a16="http://schemas.microsoft.com/office/drawing/2014/main" id="{B0B554FE-E4A2-41E0-8F52-064695564733}"/>
                </a:ext>
              </a:extLst>
            </p:cNvPr>
            <p:cNvSpPr>
              <a:spLocks noChangeArrowheads="1"/>
            </p:cNvSpPr>
            <p:nvPr/>
          </p:nvSpPr>
          <p:spPr bwMode="auto">
            <a:xfrm rot="12048115">
              <a:off x="3424" y="3385"/>
              <a:ext cx="681" cy="136"/>
            </a:xfrm>
            <a:prstGeom prst="rightArrow">
              <a:avLst>
                <a:gd name="adj1" fmla="val 50000"/>
                <a:gd name="adj2" fmla="val 125184"/>
              </a:avLst>
            </a:prstGeom>
            <a:solidFill>
              <a:schemeClr val="accent3">
                <a:lumMod val="60000"/>
                <a:lumOff val="40000"/>
              </a:schemeClr>
            </a:solidFill>
            <a:ln w="9525">
              <a:solidFill>
                <a:schemeClr val="accent3">
                  <a:lumMod val="75000"/>
                </a:schemeClr>
              </a:solidFill>
              <a:miter lim="800000"/>
              <a:headEnd/>
              <a:tailEnd/>
            </a:ln>
            <a:effectLst/>
          </p:spPr>
          <p:txBody>
            <a:bodyPr wrap="none" anchor="ctr"/>
            <a:lstStyle/>
            <a:p>
              <a:pPr algn="r" rtl="1">
                <a:defRPr/>
              </a:pPr>
              <a:endParaRPr lang="he-IL">
                <a:solidFill>
                  <a:schemeClr val="accent5"/>
                </a:solidFill>
                <a:cs typeface="+mj-cs"/>
              </a:endParaRPr>
            </a:p>
          </p:txBody>
        </p:sp>
        <p:sp>
          <p:nvSpPr>
            <p:cNvPr id="66577" name="Text Box 38">
              <a:extLst>
                <a:ext uri="{FF2B5EF4-FFF2-40B4-BE49-F238E27FC236}">
                  <a16:creationId xmlns:a16="http://schemas.microsoft.com/office/drawing/2014/main" id="{3F3FA591-4352-4F6D-B174-CCC247DBDFD7}"/>
                </a:ext>
              </a:extLst>
            </p:cNvPr>
            <p:cNvSpPr txBox="1">
              <a:spLocks noChangeArrowheads="1"/>
            </p:cNvSpPr>
            <p:nvPr/>
          </p:nvSpPr>
          <p:spPr bwMode="auto">
            <a:xfrm>
              <a:off x="1882" y="3067"/>
              <a:ext cx="136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3200" dirty="0">
                  <a:solidFill>
                    <a:schemeClr val="accent5"/>
                  </a:solidFill>
                  <a:cs typeface="+mj-cs"/>
                </a:rPr>
                <a:t>משתנה א</a:t>
              </a:r>
              <a:endParaRPr lang="en-US" altLang="en-US" sz="3200" dirty="0">
                <a:solidFill>
                  <a:schemeClr val="accent5"/>
                </a:solidFill>
                <a:cs typeface="+mj-cs"/>
              </a:endParaRPr>
            </a:p>
          </p:txBody>
        </p:sp>
        <p:sp>
          <p:nvSpPr>
            <p:cNvPr id="66578" name="Text Box 39">
              <a:extLst>
                <a:ext uri="{FF2B5EF4-FFF2-40B4-BE49-F238E27FC236}">
                  <a16:creationId xmlns:a16="http://schemas.microsoft.com/office/drawing/2014/main" id="{F07BCB65-5564-41C8-9AFA-6E12D666CF76}"/>
                </a:ext>
              </a:extLst>
            </p:cNvPr>
            <p:cNvSpPr txBox="1">
              <a:spLocks noChangeArrowheads="1"/>
            </p:cNvSpPr>
            <p:nvPr/>
          </p:nvSpPr>
          <p:spPr bwMode="auto">
            <a:xfrm>
              <a:off x="1837" y="3791"/>
              <a:ext cx="136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3200">
                  <a:solidFill>
                    <a:schemeClr val="accent5"/>
                  </a:solidFill>
                  <a:cs typeface="+mj-cs"/>
                </a:rPr>
                <a:t>משתנה ב</a:t>
              </a:r>
              <a:endParaRPr lang="en-US" altLang="en-US" sz="3200">
                <a:solidFill>
                  <a:schemeClr val="accent5"/>
                </a:solidFill>
                <a:cs typeface="+mj-cs"/>
              </a:endParaRPr>
            </a:p>
          </p:txBody>
        </p:sp>
        <p:sp>
          <p:nvSpPr>
            <p:cNvPr id="315432" name="AutoShape 40">
              <a:extLst>
                <a:ext uri="{FF2B5EF4-FFF2-40B4-BE49-F238E27FC236}">
                  <a16:creationId xmlns:a16="http://schemas.microsoft.com/office/drawing/2014/main" id="{BB87AEF3-9A20-4A52-B8A6-3C77CF4567B0}"/>
                </a:ext>
              </a:extLst>
            </p:cNvPr>
            <p:cNvSpPr>
              <a:spLocks noChangeArrowheads="1"/>
            </p:cNvSpPr>
            <p:nvPr/>
          </p:nvSpPr>
          <p:spPr bwMode="auto">
            <a:xfrm rot="9765088">
              <a:off x="3424" y="3793"/>
              <a:ext cx="681" cy="136"/>
            </a:xfrm>
            <a:prstGeom prst="rightArrow">
              <a:avLst>
                <a:gd name="adj1" fmla="val 50000"/>
                <a:gd name="adj2" fmla="val 125184"/>
              </a:avLst>
            </a:prstGeom>
            <a:solidFill>
              <a:schemeClr val="accent3">
                <a:lumMod val="60000"/>
                <a:lumOff val="40000"/>
              </a:schemeClr>
            </a:solidFill>
            <a:ln w="9525">
              <a:solidFill>
                <a:schemeClr val="accent3">
                  <a:lumMod val="75000"/>
                </a:schemeClr>
              </a:solidFill>
              <a:miter lim="800000"/>
              <a:headEnd/>
              <a:tailEnd/>
            </a:ln>
            <a:effectLst/>
          </p:spPr>
          <p:txBody>
            <a:bodyPr wrap="none" anchor="ctr"/>
            <a:lstStyle/>
            <a:p>
              <a:pPr algn="r" rtl="1">
                <a:defRPr/>
              </a:pPr>
              <a:endParaRPr lang="he-IL">
                <a:solidFill>
                  <a:schemeClr val="accent5"/>
                </a:solidFill>
                <a:cs typeface="+mj-cs"/>
              </a:endParaRPr>
            </a:p>
          </p:txBody>
        </p:sp>
      </p:grpSp>
      <p:sp>
        <p:nvSpPr>
          <p:cNvPr id="315435" name="Text Box 43">
            <a:extLst>
              <a:ext uri="{FF2B5EF4-FFF2-40B4-BE49-F238E27FC236}">
                <a16:creationId xmlns:a16="http://schemas.microsoft.com/office/drawing/2014/main" id="{CBB019E6-00F4-42C2-B50B-750D50A88EC0}"/>
              </a:ext>
            </a:extLst>
          </p:cNvPr>
          <p:cNvSpPr txBox="1">
            <a:spLocks noChangeArrowheads="1"/>
          </p:cNvSpPr>
          <p:nvPr/>
        </p:nvSpPr>
        <p:spPr bwMode="auto">
          <a:xfrm>
            <a:off x="1077913" y="6423422"/>
            <a:ext cx="7599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2400" dirty="0">
                <a:solidFill>
                  <a:schemeClr val="accent5"/>
                </a:solidFill>
                <a:cs typeface="+mj-cs"/>
              </a:rPr>
              <a:t>משתנה שלישי מגביר שטיפת ידיים ותחושות אשם</a:t>
            </a:r>
            <a:endParaRPr lang="en-US" altLang="en-US" sz="2400" dirty="0">
              <a:solidFill>
                <a:schemeClr val="accent5"/>
              </a:solidFill>
              <a:cs typeface="+mj-cs"/>
            </a:endParaRPr>
          </a:p>
        </p:txBody>
      </p:sp>
      <p:grpSp>
        <p:nvGrpSpPr>
          <p:cNvPr id="5" name="Group 51">
            <a:extLst>
              <a:ext uri="{FF2B5EF4-FFF2-40B4-BE49-F238E27FC236}">
                <a16:creationId xmlns:a16="http://schemas.microsoft.com/office/drawing/2014/main" id="{E61BD9A5-B443-4424-AE18-1D8D0C23CE6D}"/>
              </a:ext>
            </a:extLst>
          </p:cNvPr>
          <p:cNvGrpSpPr>
            <a:grpSpLocks/>
          </p:cNvGrpSpPr>
          <p:nvPr/>
        </p:nvGrpSpPr>
        <p:grpSpPr bwMode="auto">
          <a:xfrm>
            <a:off x="3059113" y="3852118"/>
            <a:ext cx="5689600" cy="579438"/>
            <a:chOff x="1927" y="2566"/>
            <a:chExt cx="3584" cy="365"/>
          </a:xfrm>
        </p:grpSpPr>
        <p:sp>
          <p:nvSpPr>
            <p:cNvPr id="66571" name="Text Box 46">
              <a:extLst>
                <a:ext uri="{FF2B5EF4-FFF2-40B4-BE49-F238E27FC236}">
                  <a16:creationId xmlns:a16="http://schemas.microsoft.com/office/drawing/2014/main" id="{D4E4862C-E642-45D7-8D58-8F61841E86C3}"/>
                </a:ext>
              </a:extLst>
            </p:cNvPr>
            <p:cNvSpPr txBox="1">
              <a:spLocks noChangeArrowheads="1"/>
            </p:cNvSpPr>
            <p:nvPr/>
          </p:nvSpPr>
          <p:spPr bwMode="auto">
            <a:xfrm>
              <a:off x="4150" y="2566"/>
              <a:ext cx="136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3200" dirty="0">
                  <a:solidFill>
                    <a:schemeClr val="accent5"/>
                  </a:solidFill>
                  <a:cs typeface="+mj-cs"/>
                </a:rPr>
                <a:t>משתנה א</a:t>
              </a:r>
              <a:endParaRPr lang="en-US" altLang="en-US" sz="3200" dirty="0">
                <a:solidFill>
                  <a:schemeClr val="accent5"/>
                </a:solidFill>
                <a:cs typeface="+mj-cs"/>
              </a:endParaRPr>
            </a:p>
          </p:txBody>
        </p:sp>
        <p:sp>
          <p:nvSpPr>
            <p:cNvPr id="315440" name="AutoShape 48">
              <a:extLst>
                <a:ext uri="{FF2B5EF4-FFF2-40B4-BE49-F238E27FC236}">
                  <a16:creationId xmlns:a16="http://schemas.microsoft.com/office/drawing/2014/main" id="{75442ABC-D2F6-4ED1-8903-DECD08DC4279}"/>
                </a:ext>
              </a:extLst>
            </p:cNvPr>
            <p:cNvSpPr>
              <a:spLocks noChangeArrowheads="1"/>
            </p:cNvSpPr>
            <p:nvPr/>
          </p:nvSpPr>
          <p:spPr bwMode="auto">
            <a:xfrm rot="10800000">
              <a:off x="3379" y="2659"/>
              <a:ext cx="681" cy="136"/>
            </a:xfrm>
            <a:prstGeom prst="rightArrow">
              <a:avLst>
                <a:gd name="adj1" fmla="val 50000"/>
                <a:gd name="adj2" fmla="val 125184"/>
              </a:avLst>
            </a:prstGeom>
            <a:solidFill>
              <a:schemeClr val="accent3">
                <a:lumMod val="60000"/>
                <a:lumOff val="40000"/>
              </a:schemeClr>
            </a:solidFill>
            <a:ln w="9525">
              <a:solidFill>
                <a:schemeClr val="accent3">
                  <a:lumMod val="75000"/>
                </a:schemeClr>
              </a:solidFill>
              <a:miter lim="800000"/>
              <a:headEnd/>
              <a:tailEnd/>
            </a:ln>
            <a:effectLst/>
          </p:spPr>
          <p:txBody>
            <a:bodyPr wrap="none" anchor="ctr"/>
            <a:lstStyle/>
            <a:p>
              <a:pPr algn="r" rtl="1">
                <a:defRPr/>
              </a:pPr>
              <a:endParaRPr lang="he-IL">
                <a:solidFill>
                  <a:schemeClr val="accent5"/>
                </a:solidFill>
                <a:cs typeface="+mj-cs"/>
              </a:endParaRPr>
            </a:p>
          </p:txBody>
        </p:sp>
        <p:sp>
          <p:nvSpPr>
            <p:cNvPr id="66573" name="Text Box 49">
              <a:extLst>
                <a:ext uri="{FF2B5EF4-FFF2-40B4-BE49-F238E27FC236}">
                  <a16:creationId xmlns:a16="http://schemas.microsoft.com/office/drawing/2014/main" id="{EB28A25B-0C65-4D60-950A-AE9C483E1139}"/>
                </a:ext>
              </a:extLst>
            </p:cNvPr>
            <p:cNvSpPr txBox="1">
              <a:spLocks noChangeArrowheads="1"/>
            </p:cNvSpPr>
            <p:nvPr/>
          </p:nvSpPr>
          <p:spPr bwMode="auto">
            <a:xfrm>
              <a:off x="1927" y="2566"/>
              <a:ext cx="136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3200">
                  <a:solidFill>
                    <a:schemeClr val="accent5"/>
                  </a:solidFill>
                  <a:cs typeface="+mj-cs"/>
                </a:rPr>
                <a:t>משתנה ב</a:t>
              </a:r>
              <a:endParaRPr lang="en-US" altLang="en-US" sz="3200">
                <a:solidFill>
                  <a:schemeClr val="accent5"/>
                </a:solidFill>
                <a:cs typeface="+mj-cs"/>
              </a:endParaRPr>
            </a:p>
          </p:txBody>
        </p:sp>
        <p:sp>
          <p:nvSpPr>
            <p:cNvPr id="315442" name="AutoShape 50">
              <a:extLst>
                <a:ext uri="{FF2B5EF4-FFF2-40B4-BE49-F238E27FC236}">
                  <a16:creationId xmlns:a16="http://schemas.microsoft.com/office/drawing/2014/main" id="{31D0B10F-B977-4EB9-A0E8-B7BEA15F942C}"/>
                </a:ext>
              </a:extLst>
            </p:cNvPr>
            <p:cNvSpPr>
              <a:spLocks noChangeArrowheads="1"/>
            </p:cNvSpPr>
            <p:nvPr/>
          </p:nvSpPr>
          <p:spPr bwMode="auto">
            <a:xfrm>
              <a:off x="3424" y="2795"/>
              <a:ext cx="681" cy="136"/>
            </a:xfrm>
            <a:prstGeom prst="rightArrow">
              <a:avLst>
                <a:gd name="adj1" fmla="val 50000"/>
                <a:gd name="adj2" fmla="val 125184"/>
              </a:avLst>
            </a:prstGeom>
            <a:solidFill>
              <a:schemeClr val="accent3">
                <a:lumMod val="60000"/>
                <a:lumOff val="40000"/>
              </a:schemeClr>
            </a:solidFill>
            <a:ln w="9525">
              <a:solidFill>
                <a:schemeClr val="accent3">
                  <a:lumMod val="75000"/>
                </a:schemeClr>
              </a:solidFill>
              <a:miter lim="800000"/>
              <a:headEnd/>
              <a:tailEnd/>
            </a:ln>
            <a:effectLst/>
          </p:spPr>
          <p:txBody>
            <a:bodyPr wrap="none" anchor="ctr"/>
            <a:lstStyle/>
            <a:p>
              <a:pPr algn="r" rtl="1">
                <a:defRPr/>
              </a:pPr>
              <a:endParaRPr lang="he-IL">
                <a:solidFill>
                  <a:schemeClr val="accent5"/>
                </a:solidFill>
                <a:cs typeface="+mj-cs"/>
              </a:endParaRPr>
            </a:p>
          </p:txBody>
        </p:sp>
      </p:grpSp>
      <p:sp>
        <p:nvSpPr>
          <p:cNvPr id="27" name="Text Box 43">
            <a:extLst>
              <a:ext uri="{FF2B5EF4-FFF2-40B4-BE49-F238E27FC236}">
                <a16:creationId xmlns:a16="http://schemas.microsoft.com/office/drawing/2014/main" id="{B8B53956-8C82-49B5-A582-E9A8F0DAAC11}"/>
              </a:ext>
            </a:extLst>
          </p:cNvPr>
          <p:cNvSpPr txBox="1">
            <a:spLocks noChangeArrowheads="1"/>
          </p:cNvSpPr>
          <p:nvPr/>
        </p:nvSpPr>
        <p:spPr bwMode="auto">
          <a:xfrm>
            <a:off x="628650" y="4322825"/>
            <a:ext cx="6790184"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000">
                <a:solidFill>
                  <a:schemeClr val="tx1"/>
                </a:solidFill>
                <a:latin typeface="Comic Sans MS" panose="030F0702030302020204" pitchFamily="66" charset="0"/>
                <a:cs typeface="Arial" panose="020B0604020202020204" pitchFamily="34" charset="0"/>
              </a:defRPr>
            </a:lvl1pPr>
            <a:lvl2pPr marL="742950" indent="-285750">
              <a:spcBef>
                <a:spcPct val="20000"/>
              </a:spcBef>
              <a:buFont typeface="Arial" panose="020B0604020202020204" pitchFamily="34" charset="0"/>
              <a:buChar char="–"/>
              <a:defRPr sz="3600">
                <a:solidFill>
                  <a:schemeClr val="tx1"/>
                </a:solidFill>
                <a:latin typeface="Comic Sans MS" panose="030F0702030302020204" pitchFamily="66" charset="0"/>
                <a:cs typeface="Arial" panose="020B0604020202020204" pitchFamily="34" charset="0"/>
              </a:defRPr>
            </a:lvl2pPr>
            <a:lvl3pPr marL="1143000" indent="-228600">
              <a:spcBef>
                <a:spcPct val="20000"/>
              </a:spcBef>
              <a:buFont typeface="Arial" panose="020B0604020202020204" pitchFamily="34" charset="0"/>
              <a:buChar char="•"/>
              <a:defRPr sz="3200">
                <a:solidFill>
                  <a:schemeClr val="tx1"/>
                </a:solidFill>
                <a:latin typeface="Comic Sans MS" panose="030F0702030302020204" pitchFamily="66"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omic Sans MS" panose="030F0702030302020204" pitchFamily="66" charset="0"/>
                <a:cs typeface="Arial" panose="020B0604020202020204" pitchFamily="34" charset="0"/>
              </a:defRPr>
            </a:lvl9pPr>
          </a:lstStyle>
          <a:p>
            <a:pPr algn="r" rtl="1">
              <a:spcBef>
                <a:spcPct val="50000"/>
              </a:spcBef>
              <a:buFontTx/>
              <a:buNone/>
            </a:pPr>
            <a:r>
              <a:rPr lang="he-IL" altLang="en-US" sz="2400" dirty="0">
                <a:solidFill>
                  <a:schemeClr val="accent5"/>
                </a:solidFill>
                <a:cs typeface="+mj-cs"/>
              </a:rPr>
              <a:t>שטיפת ידיים ואשמה גורמות זו לזו במעגל הדדי</a:t>
            </a:r>
            <a:endParaRPr lang="en-US" altLang="en-US" sz="2400" dirty="0">
              <a:solidFill>
                <a:schemeClr val="accent5"/>
              </a:solidFill>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539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542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54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3"/>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315425"/>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5"/>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27"/>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4"/>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315435"/>
                                        </p:tgtEl>
                                        <p:attrNameLst>
                                          <p:attrName>style.visibility</p:attrName>
                                        </p:attrNameLst>
                                      </p:cBhvr>
                                      <p:to>
                                        <p:strVal val="hidden"/>
                                      </p:to>
                                    </p:set>
                                  </p:childTnLst>
                                </p:cTn>
                              </p:par>
                              <p:par>
                                <p:cTn id="41" presetID="1" presetClass="exit" presetSubtype="0" fill="hold" grpId="0" nodeType="withEffect" nodePh="1">
                                  <p:stCondLst>
                                    <p:cond delay="0"/>
                                  </p:stCondLst>
                                  <p:endCondLst>
                                    <p:cond evt="begin" delay="0">
                                      <p:tn val="41"/>
                                    </p:cond>
                                  </p:endCondLst>
                                  <p:childTnLst>
                                    <p:set>
                                      <p:cBhvr>
                                        <p:cTn id="42" dur="1" fill="hold">
                                          <p:stCondLst>
                                            <p:cond delay="0"/>
                                          </p:stCondLst>
                                        </p:cTn>
                                        <p:tgtEl>
                                          <p:spTgt spid="31539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p:bldP spid="315398" grpId="0"/>
      <p:bldP spid="315425" grpId="0"/>
      <p:bldP spid="315425" grpId="1"/>
      <p:bldP spid="315435" grpId="0"/>
      <p:bldP spid="315435" grpId="1"/>
      <p:bldP spid="27" grpId="0"/>
      <p:bldP spid="27"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5">
            <a:extLst>
              <a:ext uri="{FF2B5EF4-FFF2-40B4-BE49-F238E27FC236}">
                <a16:creationId xmlns:a16="http://schemas.microsoft.com/office/drawing/2014/main" id="{F6FD3FBE-FA93-474D-B911-C3874AB615C2}"/>
              </a:ext>
            </a:extLst>
          </p:cNvPr>
          <p:cNvSpPr>
            <a:spLocks noGrp="1" noChangeArrowheads="1"/>
          </p:cNvSpPr>
          <p:nvPr>
            <p:ph type="title"/>
          </p:nvPr>
        </p:nvSpPr>
        <p:spPr/>
        <p:txBody>
          <a:bodyPr/>
          <a:lstStyle/>
          <a:p>
            <a:pPr algn="r" rtl="1"/>
            <a:r>
              <a:rPr lang="he-IL" altLang="en-US" dirty="0"/>
              <a:t>מחקר ותוצאותיו</a:t>
            </a:r>
            <a:endParaRPr lang="en-US" altLang="en-US" dirty="0"/>
          </a:p>
        </p:txBody>
      </p:sp>
      <p:pic>
        <p:nvPicPr>
          <p:cNvPr id="91139" name="Picture 4" descr="הארץ">
            <a:extLst>
              <a:ext uri="{FF2B5EF4-FFF2-40B4-BE49-F238E27FC236}">
                <a16:creationId xmlns:a16="http://schemas.microsoft.com/office/drawing/2014/main" id="{1AB24686-3EB6-4824-8F49-6B4796C9B0D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718347" y="1368735"/>
            <a:ext cx="5707306" cy="5265119"/>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hidden="1">
            <a:extLst>
              <a:ext uri="{FF2B5EF4-FFF2-40B4-BE49-F238E27FC236}">
                <a16:creationId xmlns:a16="http://schemas.microsoft.com/office/drawing/2014/main" id="{8C22BF8B-E62F-4E1A-89E9-966A43EEF105}"/>
              </a:ext>
            </a:extLst>
          </p:cNvPr>
          <p:cNvSpPr>
            <a:spLocks noGrp="1"/>
          </p:cNvSpPr>
          <p:nvPr>
            <p:ph type="body" idx="1"/>
          </p:nvPr>
        </p:nvSpPr>
        <p:spPr/>
        <p:txBody>
          <a:bodyPr/>
          <a:lstStyle/>
          <a:p>
            <a:endParaRPr lang="en-US"/>
          </a:p>
        </p:txBody>
      </p:sp>
      <p:sp>
        <p:nvSpPr>
          <p:cNvPr id="57" name="Lightning Bolt 56">
            <a:extLst>
              <a:ext uri="{FF2B5EF4-FFF2-40B4-BE49-F238E27FC236}">
                <a16:creationId xmlns:a16="http://schemas.microsoft.com/office/drawing/2014/main" id="{216E3995-E305-416B-9230-FDDD329AEB4E}"/>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Lightning Bolt 57">
            <a:extLst>
              <a:ext uri="{FF2B5EF4-FFF2-40B4-BE49-F238E27FC236}">
                <a16:creationId xmlns:a16="http://schemas.microsoft.com/office/drawing/2014/main" id="{D7949F09-D429-4AC6-ADB7-4ECE336C4175}"/>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9153131-7513-4DF4-B997-983EFCE691BD}"/>
              </a:ext>
            </a:extLst>
          </p:cNvPr>
          <p:cNvSpPr>
            <a:spLocks noGrp="1"/>
          </p:cNvSpPr>
          <p:nvPr>
            <p:ph type="title"/>
          </p:nvPr>
        </p:nvSpPr>
        <p:spPr/>
        <p:txBody>
          <a:bodyPr/>
          <a:lstStyle/>
          <a:p>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Add-in 5" title="Wooclap - Make learning awesome">
                <a:extLst>
                  <a:ext uri="{FF2B5EF4-FFF2-40B4-BE49-F238E27FC236}">
                    <a16:creationId xmlns:a16="http://schemas.microsoft.com/office/drawing/2014/main" id="{200C7551-0BAE-42C5-ABED-D992D4311844}"/>
                  </a:ext>
                </a:extLst>
              </p:cNvPr>
              <p:cNvGraphicFramePr>
                <a:graphicFrameLocks noGrp="1"/>
              </p:cNvGraphicFramePr>
              <p:nvPr/>
            </p:nvGraphicFramePr>
            <p:xfrm>
              <a:off x="2190750" y="1268760"/>
              <a:ext cx="4762500" cy="47625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6" name="Add-in 5" title="Wooclap - Make learning awesome">
                <a:extLst>
                  <a:ext uri="{FF2B5EF4-FFF2-40B4-BE49-F238E27FC236}">
                    <a16:creationId xmlns:a16="http://schemas.microsoft.com/office/drawing/2014/main" id="{200C7551-0BAE-42C5-ABED-D992D4311844}"/>
                  </a:ext>
                </a:extLst>
              </p:cNvPr>
              <p:cNvPicPr>
                <a:picLocks noGrp="1" noRot="1" noChangeAspect="1" noMove="1" noResize="1" noEditPoints="1" noAdjustHandles="1" noChangeArrowheads="1" noChangeShapeType="1"/>
              </p:cNvPicPr>
              <p:nvPr/>
            </p:nvPicPr>
            <p:blipFill>
              <a:blip r:embed="rId4"/>
              <a:stretch>
                <a:fillRect/>
              </a:stretch>
            </p:blipFill>
            <p:spPr>
              <a:xfrm>
                <a:off x="2190750" y="1268760"/>
                <a:ext cx="4762500" cy="4762500"/>
              </a:xfrm>
              <a:prstGeom prst="rect">
                <a:avLst/>
              </a:prstGeom>
            </p:spPr>
          </p:pic>
        </mc:Fallback>
      </mc:AlternateContent>
      <p:sp>
        <p:nvSpPr>
          <p:cNvPr id="7" name="Lightning Bolt 6">
            <a:extLst>
              <a:ext uri="{FF2B5EF4-FFF2-40B4-BE49-F238E27FC236}">
                <a16:creationId xmlns:a16="http://schemas.microsoft.com/office/drawing/2014/main" id="{3B066E10-2DAC-4A8E-B1A5-84FD70F36E8C}"/>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ightning Bolt 7">
            <a:extLst>
              <a:ext uri="{FF2B5EF4-FFF2-40B4-BE49-F238E27FC236}">
                <a16:creationId xmlns:a16="http://schemas.microsoft.com/office/drawing/2014/main" id="{18E77D4C-B52E-471D-8E75-9E4A357749DA}"/>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title="Wooclap - Make learning awesome">
                <a:extLst>
                  <a:ext uri="{FF2B5EF4-FFF2-40B4-BE49-F238E27FC236}">
                    <a16:creationId xmlns:a16="http://schemas.microsoft.com/office/drawing/2014/main" id="{769A3BB1-67D8-4BCB-87CA-F1FCEB278B84}"/>
                  </a:ext>
                </a:extLst>
              </p:cNvPr>
              <p:cNvGraphicFramePr>
                <a:graphicFrameLocks noGrp="1"/>
              </p:cNvGraphicFramePr>
              <p:nvPr/>
            </p:nvGraphicFramePr>
            <p:xfrm>
              <a:off x="2190750" y="1047750"/>
              <a:ext cx="4762500" cy="4762500"/>
            </p:xfrm>
            <a:graphic>
              <a:graphicData uri="http://schemas.microsoft.com/office/webextensions/webextension/2010/11">
                <we:webextensionref xmlns:we="http://schemas.microsoft.com/office/webextensions/webextension/2010/11" xmlns:r="http://schemas.openxmlformats.org/officeDocument/2006/relationships" r:id="rId5"/>
              </a:graphicData>
            </a:graphic>
          </p:graphicFrame>
        </mc:Choice>
        <mc:Fallback>
          <p:pic>
            <p:nvPicPr>
              <p:cNvPr id="2" name="Add-in 1" title="Wooclap - Make learning awesome">
                <a:extLst>
                  <a:ext uri="{FF2B5EF4-FFF2-40B4-BE49-F238E27FC236}">
                    <a16:creationId xmlns:a16="http://schemas.microsoft.com/office/drawing/2014/main" id="{769A3BB1-67D8-4BCB-87CA-F1FCEB278B84}"/>
                  </a:ext>
                </a:extLst>
              </p:cNvPr>
              <p:cNvPicPr>
                <a:picLocks noGrp="1" noRot="1" noChangeAspect="1" noMove="1" noResize="1" noEditPoints="1" noAdjustHandles="1" noChangeArrowheads="1" noChangeShapeType="1"/>
              </p:cNvPicPr>
              <p:nvPr/>
            </p:nvPicPr>
            <p:blipFill>
              <a:blip r:embed="rId4"/>
              <a:stretch>
                <a:fillRect/>
              </a:stretch>
            </p:blipFill>
            <p:spPr>
              <a:xfrm>
                <a:off x="2190750" y="1047750"/>
                <a:ext cx="4762500" cy="4762500"/>
              </a:xfrm>
              <a:prstGeom prst="rect">
                <a:avLst/>
              </a:prstGeom>
            </p:spPr>
          </p:pic>
        </mc:Fallback>
      </mc:AlternateContent>
    </p:spTree>
    <p:custDataLst>
      <p:tags r:id="rId1"/>
    </p:custDataLst>
    <p:extLst>
      <p:ext uri="{BB962C8B-B14F-4D97-AF65-F5344CB8AC3E}">
        <p14:creationId xmlns:p14="http://schemas.microsoft.com/office/powerpoint/2010/main" val="1756507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9" name="Picture 4" descr="הארץ">
            <a:extLst>
              <a:ext uri="{FF2B5EF4-FFF2-40B4-BE49-F238E27FC236}">
                <a16:creationId xmlns:a16="http://schemas.microsoft.com/office/drawing/2014/main" id="{1AB24686-3EB6-4824-8F49-6B4796C9B0D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213609" y="1825625"/>
            <a:ext cx="4716782" cy="4351338"/>
          </a:xfrm>
        </p:spPr>
      </p:pic>
      <p:sp>
        <p:nvSpPr>
          <p:cNvPr id="6" name="TextBox 5">
            <a:extLst>
              <a:ext uri="{FF2B5EF4-FFF2-40B4-BE49-F238E27FC236}">
                <a16:creationId xmlns:a16="http://schemas.microsoft.com/office/drawing/2014/main" id="{F298EF96-2F41-4E09-B393-586F25C29A92}"/>
              </a:ext>
            </a:extLst>
          </p:cNvPr>
          <p:cNvSpPr txBox="1"/>
          <p:nvPr/>
        </p:nvSpPr>
        <p:spPr>
          <a:xfrm rot="1056238">
            <a:off x="5580670" y="284069"/>
            <a:ext cx="3312242" cy="1938992"/>
          </a:xfrm>
          <a:prstGeom prst="rect">
            <a:avLst/>
          </a:prstGeom>
          <a:solidFill>
            <a:schemeClr val="bg1"/>
          </a:solidFill>
        </p:spPr>
        <p:txBody>
          <a:bodyPr wrap="square" rtlCol="0">
            <a:spAutoFit/>
          </a:bodyPr>
          <a:lstStyle/>
          <a:p>
            <a:pPr algn="ctr" rtl="1"/>
            <a:r>
              <a:rPr lang="he-IL" baseline="0" dirty="0">
                <a:solidFill>
                  <a:srgbClr val="FF0000"/>
                </a:solidFill>
                <a:latin typeface="Arial" panose="020B0604020202020204" pitchFamily="34" charset="0"/>
                <a:cs typeface="Arial" panose="020B0604020202020204" pitchFamily="34" charset="0"/>
              </a:rPr>
              <a:t>מחקר מתאמי</a:t>
            </a:r>
            <a:endParaRPr lang="en-US" baseline="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8304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AE2EC27A-22D2-4F6D-9A6E-C967906CC15D}"/>
              </a:ext>
            </a:extLst>
          </p:cNvPr>
          <p:cNvSpPr>
            <a:spLocks noGrp="1"/>
          </p:cNvSpPr>
          <p:nvPr>
            <p:ph type="title"/>
          </p:nvPr>
        </p:nvSpPr>
        <p:spPr/>
        <p:txBody>
          <a:bodyPr/>
          <a:lstStyle/>
          <a:p>
            <a:pPr algn="r" rtl="1"/>
            <a:r>
              <a:rPr lang="he-IL" altLang="en-US" dirty="0"/>
              <a:t>לכולם כדאי לדעת להעריך את תוקף המסקנות הסיבתיות של עצמם</a:t>
            </a:r>
            <a:endParaRPr lang="en-US" altLang="en-US" dirty="0"/>
          </a:p>
        </p:txBody>
      </p:sp>
      <p:sp>
        <p:nvSpPr>
          <p:cNvPr id="87043" name="Content Placeholder 2">
            <a:extLst>
              <a:ext uri="{FF2B5EF4-FFF2-40B4-BE49-F238E27FC236}">
                <a16:creationId xmlns:a16="http://schemas.microsoft.com/office/drawing/2014/main" id="{7368ABB5-EA05-4E9F-A388-7E0E8321F897}"/>
              </a:ext>
            </a:extLst>
          </p:cNvPr>
          <p:cNvSpPr>
            <a:spLocks noGrp="1"/>
          </p:cNvSpPr>
          <p:nvPr>
            <p:ph idx="1"/>
          </p:nvPr>
        </p:nvSpPr>
        <p:spPr/>
        <p:txBody>
          <a:bodyPr/>
          <a:lstStyle/>
          <a:p>
            <a:pPr algn="r" rtl="1"/>
            <a:r>
              <a:rPr lang="he-IL" altLang="en-US" dirty="0"/>
              <a:t>הורות (תזונה, חיסונים, חינוך).</a:t>
            </a:r>
          </a:p>
          <a:p>
            <a:pPr algn="r" rtl="1"/>
            <a:r>
              <a:rPr lang="he-IL" altLang="en-US" dirty="0"/>
              <a:t>הוראה (איזו שיטת הוראה עובדת).</a:t>
            </a:r>
          </a:p>
          <a:p>
            <a:pPr algn="r" rtl="1"/>
            <a:r>
              <a:rPr lang="he-IL" altLang="en-US" dirty="0"/>
              <a:t>אכיפה (איזו שיטת אכיפה עובדת).</a:t>
            </a:r>
          </a:p>
          <a:p>
            <a:pPr algn="r" rtl="1"/>
            <a:r>
              <a:rPr lang="he-IL" altLang="en-US" dirty="0"/>
              <a:t>סוחרים (השוואת אסטרטגיות).</a:t>
            </a:r>
          </a:p>
          <a:p>
            <a:pPr algn="r" rtl="1"/>
            <a:r>
              <a:rPr lang="he-IL" altLang="en-US" dirty="0"/>
              <a:t>צרכנים (מבצעים).</a:t>
            </a:r>
          </a:p>
          <a:p>
            <a:pPr algn="r" rtl="1">
              <a:buNone/>
            </a:pPr>
            <a:endParaRPr lang="he-IL" b="1" kern="0" dirty="0"/>
          </a:p>
          <a:p>
            <a:pPr algn="r" rtl="1">
              <a:buNone/>
            </a:pPr>
            <a:r>
              <a:rPr lang="he-IL" sz="3200" b="1" kern="0" dirty="0"/>
              <a:t>תוקף = איכות הניסוי, מידת האמון שאנחנו יכולים לתת במסקנותיו.</a:t>
            </a:r>
            <a:endParaRPr lang="he-IL"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04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04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704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704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704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70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86BE-411C-4EC9-A782-91730A6D50E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0CDCB5E-F24C-432F-97E0-09740B5E36A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75856" y="476672"/>
            <a:ext cx="5715000" cy="3810000"/>
          </a:xfrm>
        </p:spPr>
      </p:pic>
      <p:pic>
        <p:nvPicPr>
          <p:cNvPr id="4" name="Picture 3">
            <a:extLst>
              <a:ext uri="{FF2B5EF4-FFF2-40B4-BE49-F238E27FC236}">
                <a16:creationId xmlns:a16="http://schemas.microsoft.com/office/drawing/2014/main" id="{7AC837D5-0FEB-4325-B9EE-E39B0A9AA8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507" y="3361329"/>
            <a:ext cx="3457575" cy="3457575"/>
          </a:xfrm>
          <a:prstGeom prst="rect">
            <a:avLst/>
          </a:prstGeom>
        </p:spPr>
      </p:pic>
      <p:sp>
        <p:nvSpPr>
          <p:cNvPr id="6" name="TextBox 5">
            <a:extLst>
              <a:ext uri="{FF2B5EF4-FFF2-40B4-BE49-F238E27FC236}">
                <a16:creationId xmlns:a16="http://schemas.microsoft.com/office/drawing/2014/main" id="{E12C7420-EDF8-47EF-8C00-82EF34332CC6}"/>
              </a:ext>
            </a:extLst>
          </p:cNvPr>
          <p:cNvSpPr txBox="1"/>
          <p:nvPr/>
        </p:nvSpPr>
        <p:spPr>
          <a:xfrm>
            <a:off x="467544" y="2924944"/>
            <a:ext cx="2808312" cy="584775"/>
          </a:xfrm>
          <a:prstGeom prst="rect">
            <a:avLst/>
          </a:prstGeom>
          <a:noFill/>
        </p:spPr>
        <p:txBody>
          <a:bodyPr wrap="square" rtlCol="0">
            <a:spAutoFit/>
          </a:bodyPr>
          <a:lstStyle/>
          <a:p>
            <a:pPr algn="r" rtl="1"/>
            <a:r>
              <a:rPr lang="he-IL" sz="3200" dirty="0">
                <a:latin typeface="Arial" panose="020B0604020202020204" pitchFamily="34" charset="0"/>
                <a:cs typeface="Arial" panose="020B0604020202020204" pitchFamily="34" charset="0"/>
              </a:rPr>
              <a:t>בונוס לסיום:</a:t>
            </a:r>
            <a:endParaRPr lang="en-US" sz="3200" baseline="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D73D7652-61CA-498D-B489-509F010FD7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507" y="3382594"/>
            <a:ext cx="3457575" cy="3457575"/>
          </a:xfrm>
          <a:prstGeom prst="rect">
            <a:avLst/>
          </a:prstGeom>
        </p:spPr>
      </p:pic>
      <p:sp>
        <p:nvSpPr>
          <p:cNvPr id="8" name="TextBox 7">
            <a:extLst>
              <a:ext uri="{FF2B5EF4-FFF2-40B4-BE49-F238E27FC236}">
                <a16:creationId xmlns:a16="http://schemas.microsoft.com/office/drawing/2014/main" id="{C515673A-A820-4420-B0E7-3C1312BE9454}"/>
              </a:ext>
            </a:extLst>
          </p:cNvPr>
          <p:cNvSpPr txBox="1"/>
          <p:nvPr/>
        </p:nvSpPr>
        <p:spPr>
          <a:xfrm>
            <a:off x="467544" y="2946209"/>
            <a:ext cx="2808312" cy="584775"/>
          </a:xfrm>
          <a:prstGeom prst="rect">
            <a:avLst/>
          </a:prstGeom>
          <a:noFill/>
        </p:spPr>
        <p:txBody>
          <a:bodyPr wrap="square" rtlCol="0">
            <a:spAutoFit/>
          </a:bodyPr>
          <a:lstStyle/>
          <a:p>
            <a:pPr algn="r" rtl="1"/>
            <a:r>
              <a:rPr lang="he-IL" sz="3200" dirty="0">
                <a:latin typeface="Arial" panose="020B0604020202020204" pitchFamily="34" charset="0"/>
                <a:cs typeface="Arial" panose="020B0604020202020204" pitchFamily="34" charset="0"/>
              </a:rPr>
              <a:t>בונוס לסיום:</a:t>
            </a:r>
            <a:endParaRPr lang="en-US" sz="3200"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721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VERSION" val="5.0"/>
  <p:tag name="PERSONS" val="&lt;?xml version=&quot;1.0&quot; encoding=&quot;utf-8&quot;?&gt;&lt;ArrayOfPerson xmlns:xsd=&quot;http://www.w3.org/2001/XMLSchema&quot; xmlns:xsi=&quot;http://www.w3.org/2001/XMLSchema-instance&quot; /&gt;"/>
  <p:tag name="EDITION" val="Meetoo"/>
  <p:tag name="PRESGUID" val="2a94d45a-49eb-4f25-9859-914d4609bf36"/>
</p:tagLst>
</file>

<file path=ppt/tags/tag2.xml><?xml version="1.0" encoding="utf-8"?>
<p:tagLst xmlns:a="http://schemas.openxmlformats.org/drawingml/2006/main" xmlns:r="http://schemas.openxmlformats.org/officeDocument/2006/relationships" xmlns:p="http://schemas.openxmlformats.org/presentationml/2006/main">
  <p:tag name="LASTMODE" val="&lt;?xml version=&quot;1.0&quot; encoding=&quot;utf-8&quot;?&gt;&lt;int&gt;0&lt;/int&gt;"/>
</p:tagLst>
</file>

<file path=ppt/tags/tag3.xml><?xml version="1.0" encoding="utf-8"?>
<p:tagLst xmlns:a="http://schemas.openxmlformats.org/drawingml/2006/main" xmlns:r="http://schemas.openxmlformats.org/officeDocument/2006/relationships" xmlns:p="http://schemas.openxmlformats.org/presentationml/2006/main">
  <p:tag name="SLIDETYPE" val="&lt;?xml version=&quot;1.0&quot; encoding=&quot;utf-8&quot;?&gt;&lt;SlideType&gt;Question&lt;/SlideType&gt;"/>
  <p:tag name="SOUNDOPTIONS" val="&lt;?xml version=&quot;1.0&quot; encoding=&quot;utf-8&quot;?&gt;&lt;SoundOptions xmlns:xsd=&quot;http://www.w3.org/2001/XMLSchema&quot; xmlns:xsi=&quot;http://www.w3.org/2001/XMLSchema-instance&quot;&gt;&lt;GUID&gt;a640232f-6256-49d9-bd21-6716992d21be&lt;/GUID&gt;&lt;Name /&gt;&lt;PlaySound&gt;false&lt;/PlaySound&gt;&lt;CountdownSoundTag&gt;SOUND5048106112113789048858212267122791194343688811210411778721021077387908281705665479797697149868110361&lt;/CountdownSoundTag&gt;&lt;PlayTimesUpSound&gt;false&lt;/PlayTimesUpSound&gt;&lt;TimesUpSoundTag&gt;SOUND78559777531211121158510385529866107431017273103999057109117571068712285765090109816511543112828412211961&lt;/TimesUpSoundTag&gt;&lt;Loop&gt;true&lt;/Loop&gt;&lt;/SoundOptions&gt;"/>
  <p:tag name="SCORINGOPTIONS" val="&lt;?xml version=&quot;1.0&quot; encoding=&quot;utf-8&quot;?&gt;&lt;ScoringOptions xmlns:xsd=&quot;http://www.w3.org/2001/XMLSchema&quot; xmlns:xsi=&quot;http://www.w3.org/2001/XMLSchema-instance&quot;&gt;&lt;GUID&gt;ac47a0d7-0913-41f7-aafa-41140e9575e5&lt;/GUID&gt;&lt;Name /&gt;&lt;EnableScoring&gt;false&lt;/EnableScoring&gt;&lt;RevealAnswer&gt;true&lt;/RevealAnswer&gt;&lt;PointsForCorrectAnswer&gt;10&lt;/PointsForCorrectAnswer&gt;&lt;SpeedScoring&gt;false&lt;/SpeedScoring&gt;&lt;IsNumberOfCorrectAnswersShown&gt;false&lt;/IsNumberOfCorrectAnswersShown&gt;&lt;/ScoringOptions&gt;"/>
  <p:tag name="COUNTDOWNOPTIONS" val="&lt;?xml version=&quot;1.0&quot; encoding=&quot;utf-8&quot;?&gt;&lt;CountdownOptions xmlns:xsd=&quot;http://www.w3.org/2001/XMLSchema&quot; xmlns:xsi=&quot;http://www.w3.org/2001/XMLSchema-instance&quot;&gt;&lt;GUID&gt;369d9f9c-9952-4af4-8464-c6e3c0d9547f&lt;/GUID&gt;&lt;Name /&gt;&lt;HasCountdown&gt;false&lt;/HasCountdown&gt;&lt;DoesCountdownClosePoll&gt;false&lt;/DoesCountdownClosePoll&gt;&lt;Length&gt;10&lt;/Length&gt;&lt;Value&gt;10&lt;/Value&gt;&lt;CountdownType&gt;Analogue&lt;/CountdownType&gt;&lt;Location&gt;&lt;GUID&gt;00000000-0000-0000-0000-000000000000&lt;/GUID&gt;&lt;Name /&gt;&lt;ScreenPosition&gt;BottomRight&lt;/ScreenPosition&gt;&lt;BorderThickness&gt;10&lt;/BorderThickness&gt;&lt;Top&gt;0&lt;/Top&gt;&lt;Left&gt;0&lt;/Left&gt;&lt;Height&gt;35&lt;/Height&gt;&lt;Width&gt;50&lt;/Width&gt;&lt;/Location&gt;&lt;/CountdownOptions&gt;"/>
  <p:tag name="RESULTRENDERING" val="&lt;?xml version=&quot;1.0&quot; encoding=&quot;utf-8&quot;?&gt;&lt;DataRendering xmlns:xsd=&quot;http://www.w3.org/2001/XMLSchema&quot; xmlns:xsi=&quot;http://www.w3.org/2001/XMLSchema-instance&quot;&gt;&lt;GUID&gt;927f3102-edf4-4edd-904a-a352a6b67986&lt;/GUID&gt;&lt;Name /&gt;&lt;ShowAverage&gt;false&lt;/ShowAverage&gt;&lt;DisplayType&gt;WordCloud&lt;/DisplayType&gt;&lt;DisplayNumbersAs&gt;Percentages&lt;/DisplayNumbersAs&gt;&lt;DecimalPlaces&gt;0&lt;/DecimalPlaces&gt;&lt;ShowResultsAxis&gt;false&lt;/ShowResultsAxis&gt;&lt;ShowRangeAxis&gt;true&lt;/ShowRangeAxis&gt;&lt;ShowTotal&gt;false&lt;/ShowTotal&gt;&lt;ShowResults&gt;true&lt;/ShowResults&gt;&lt;CalculatePercentageAs&gt;PercentageOfVotesCast&lt;/CalculatePercentageAs&gt;&lt;IsBreakdown&gt;false&lt;/IsBreakdown&gt;&lt;ShowOverall&gt;true&lt;/ShowOverall&gt;&lt;AdjustDecimalPlacesIfNecessary&gt;true&lt;/AdjustDecimalPlacesIfNecessary&gt;&lt;AddDecimalPlaceIfRequired&gt;true&lt;/AddDecimalPlaceIfRequired&gt;&lt;NumberOfChoicesToDisplay&gt;10&lt;/NumberOfChoicesToDisplay&gt;&lt;/DataRendering&gt;"/>
  <p:tag name="VOTENOWOPTIONS" val="&lt;?xml version=&quot;1.0&quot; encoding=&quot;utf-8&quot;?&gt;&lt;VoteNowOptions xmlns:xsd=&quot;http://www.w3.org/2001/XMLSchema&quot; xmlns:xsi=&quot;http://www.w3.org/2001/XMLSchema-instance&quot;&gt;&lt;GUID&gt;80e6c044-571d-4323-91c6-8aff0b3c04aa&lt;/GUID&gt;&lt;Name /&gt;&lt;HasVoteNow&gt;true&lt;/HasVoteNow&gt;&lt;TextSingleDigit&gt;POLL OPEN&lt;/TextSingleDigit&gt;&lt;TextMultiDigit&gt;Enter Number(s) and Press Send&lt;/TextMultiDigit&gt;&lt;TextTextVote&gt;Enter Text and Press Send&lt;/TextTextVote&gt;&lt;LocationSingleDigit&gt;&lt;GUID&gt;00000000-0000-0000-0000-000000000000&lt;/GUID&gt;&lt;Name /&gt;&lt;ScreenPosition&gt;TopRight&lt;/ScreenPosition&gt;&lt;BorderThickness&gt;10&lt;/BorderThickness&gt;&lt;Top&gt;0&lt;/Top&gt;&lt;Left&gt;0&lt;/Left&gt;&lt;Height&gt;35&lt;/Height&gt;&lt;Width&gt;100&lt;/Width&gt;&lt;/LocationSingleDigit&gt;&lt;LocationMultiDigit&gt;&lt;GUID&gt;00000000-0000-0000-0000-000000000000&lt;/GUID&gt;&lt;Name /&gt;&lt;ScreenPosition&gt;TopRight&lt;/ScreenPosition&gt;&lt;BorderThickness&gt;10&lt;/BorderThickness&gt;&lt;Top&gt;0&lt;/Top&gt;&lt;Left&gt;0&lt;/Left&gt;&lt;Height&gt;35&lt;/Height&gt;&lt;Width&gt;100&lt;/Width&gt;&lt;/LocationMultiDigit&gt;&lt;LocationTextVote&gt;&lt;GUID&gt;00000000-0000-0000-0000-000000000000&lt;/GUID&gt;&lt;Name /&gt;&lt;ScreenPosition&gt;TopRight&lt;/ScreenPosition&gt;&lt;BorderThickness&gt;10&lt;/BorderThickness&gt;&lt;Top&gt;0&lt;/Top&gt;&lt;Left&gt;0&lt;/Left&gt;&lt;Height&gt;35&lt;/Height&gt;&lt;Width&gt;100&lt;/Width&gt;&lt;/LocationTextVote&gt;&lt;Shape&gt;msoShapeRectangle&lt;/Shape&gt;&lt;/VoteNowOptions&gt;"/>
  <p:tag name="RAWRESULTS" val="&lt;?xml version=&quot;1.0&quot; encoding=&quot;utf-8&quot;?&gt;&lt;ArrayOfResponse xmlns:xsd=&quot;http://www.w3.org/2001/XMLSchema&quot; xmlns:xsi=&quot;http://www.w3.org/2001/XMLSchema-instance&quot;&gt;&lt;Response&gt;&lt;Index&gt;0&lt;/Index&gt;&lt;SmartcardUID&gt;0&lt;/SmartcardUID&gt;&lt;Key&gt;KEY&lt;/Key&gt;&lt;Valid&gt;true&lt;/Valid&gt;&lt;TimeStamp&gt;0001-01-01T00:00:00&lt;/TimeStamp&gt;&lt;Value&gt;בדיחה&lt;/Value&gt;&lt;ValueAsPercentage&gt;0&lt;/ValueAsPercentage&gt;&lt;PersonId&gt;0&lt;/PersonId&gt;&lt;ResponseDelay&gt;0&lt;/ResponseDelay&gt;&lt;/Response&gt;&lt;Response&gt;&lt;Index&gt;1&lt;/Index&gt;&lt;SmartcardUID&gt;0&lt;/SmartcardUID&gt;&lt;Key&gt;KEY&lt;/Key&gt;&lt;Valid&gt;true&lt;/Valid&gt;&lt;TimeStamp&gt;0001-01-01T00:00:00&lt;/TimeStamp&gt;&lt;Value&gt;ניסוי&lt;/Value&gt;&lt;ValueAsPercentage&gt;0&lt;/ValueAsPercentage&gt;&lt;PersonId&gt;0&lt;/PersonId&gt;&lt;ResponseDelay&gt;0&lt;/ResponseDelay&gt;&lt;/Response&gt;&lt;Response&gt;&lt;Index&gt;99999&lt;/Index&gt;&lt;SmartcardUID&gt;0&lt;/SmartcardUID&gt;&lt;Key&gt;WORD_CLOUD&lt;/Key&gt;&lt;Valid&gt;true&lt;/Valid&gt;&lt;TimeStamp&gt;0001-01-01T00:00:00&lt;/TimeStamp&gt;&lt;Value&gt;iVBORw0KGgoAAAANSUhEUgAACDQAAAW+CAYAAACSqOK3AAAABmJLR0QA/wD/AP+gvaeTAAAgAElEQVR4nOzdbWxd9X0H8N//3HuDk/AUBIWiUthKWxiCEDu2YcAaxtRWEy0YRDqpQl01KGOdVt5sa6dpQu2maa+6jWlVUSWqtmKVK+KEItquHQ8dgsSxnQADlvGsVWUtbJAGEjvOPf+9aMSqauSJf3zutT+fN7al6+/56vjq+sX56pwI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g6UlNFwDg0AyPT56WOu2XGjl4itnIsWf/T7tyxCtVxE9yjpcj4qVU5R0p8pOzubVj+9ia1xrpeIh66DzujIiXI+WfphwvR6Qf5Ygnq7resfvYzo7HPrT6jUY6HsC6O+4f2H3iCXsO/spDkyNfv3Vs6BuH8zujG2eeyjnOKdWh56V04+TVa75yKC89yuemGxE/2//96xH5lYh4OVK8nHJ6vo70bK7j6WO7yx59YP15rx+lDgAAAAAALDHtpgsA0AdyDETEwP6fVqWId+eIN2dxOafIkWJZ5BjdOPPvuY4Ho0o/XNZufeehKy94tZnSPeiXzmNEnBU5Rf6Fl9RVFQO7u92RienHcsQPU4oHV+wd+L6LxDSsFT9/z8bPv6YzIiIiR+SISJEjVRG7q7nu8MTMk1XKmyOn7+2br38wvX7tzqZKAwAAAADQ3wwaACgq5zgnUpwTOd+0d37f3MiGbfdGiq+dOf/0t7+1fn236X59ohWR1qSINZHjM7s7c3tGNs7cEznd6TzS41op4vyc0/kRcWOrU+0b2Tjzgxz5q68uO37jM7/93rmmCwIAAAAA0D+qpgsAsKgdEymPReSJFztnPz68cfpjcWv2v+fwLY8c1+0/jzuGN2y78bzxJ5Y1XQoOQTtyfDjl9M2T5nb95/CGmc9esumh45ouBQAAAABAf3BRCYCFcm7K6Zsjq7c/PLJh+/uaLtPH3pNSvn1lZ+7fhjfMfKDpMnAYTkkp/nq+XvHcyIZtn4icU9OFAAAAAADobQYNACywPBqp3jY6Mf2pppv0ufemFPePTMzcNvTlqU7TZeAwnBwpf3Vk48x314zPnNJ0GQAAAAAAepdBAwBNWJEjfXl0YuYLTRfpcyki/rD1jnTP6L2bj2+6DBye9MFOJyYv3jh1ftNNAAAAAADoTQYNADQmR/z58MS2Lzbdo/+lD+a5Y/754vGHlzfdBA7TWd1c3Td89/bzmi4CAAAAAEDvMWgAoFEp8i3DEzM3N92j/+XRfZ2Br8et2f92+s3JqVt//5JNM6c3XQQAAAAAgN7iogcAjUsRfze6YerSpnv0uxRx7ciFM59pugccgXfO13HndePjraaLAAAAAADQOwwaAOgFnZzSV86+9+ljmi7S93L6y6GJqfc0XQOOwAde6Jx9S9MlAAAAAADoHQYNAPSI9P5Vc7v+pOkWi8CKVlRfbLoEHIkU8Rejmx4/tekeAAAAAAD0BoMGAHpGivjTi8efOKnpHovAlWs3bV/TdAk4AsdHnv+zpksAAAAAANAb2k0XAODQbF0/8l8RkRb6uNeNj7eeW/6rq9pzrVVRdU+tUzWaIq2LyOsi4tjCh1vZbc/eHBF/VTj3qEm5vmzLNWsfOtjrrhsfb73YPvPEbmqdWKXWqVWO4ZzzpZHiiohYVbpWlevPRcT6wrmN23L14LlNHHd0YvqWHKnMnS9SzE5ePbi8SNYvOFrn5rrx8dYzcfZJnXa1Kkf9zkhxWcr5NyOlSyOiU/p4OcfvjWzY8vnJa0b/u3Q2AAAAAAD9ZcEvjAGwOAyNT51Qdao/ShGfi4iSF2d/0v1pfcb0TWvnC2a+aXh88rTUab9UKu9QBw1v5eLxh5d3OwM3RMTnI+LEUr0iYr7brk+f/sjaV0oFrrvj/oHdJ56wp1Rejnz91rGhb5TKO5r6YdCw0C6a2HZWjvqPc6QbImJZ0fAUn528evBvimYCAAAAANB3PHICgCMyvX7tzq1jg1+IKn4jIopdNI+IU6tT0hUF83raI+t/fc/k2OBt3ajXRsTzBaM7Vbe16O7QQO/YPLbmhS1jQ5+OHOtyxI+Lhuf4RNE8AAAAAAD6kkEDAG/L5FWDU5HzxyIil8pMka4tldUvpsfWPptSXBkRc6UyU86/UyoL3srkNYOPRN29LCJ2Fow996K7pgYL5gEAAAAA0IcMGgB42yavGbovIn2rWGCKqyLnJfdYpC1XDz6Zc76tYORF68afOLZgHvy/tl47/FzO6dMlM3OqriyZBwAAAABA/zFoAKCIuo6/Lxh3ytBd0+8vmNc3Urv9jwXjOruXzV5SMA/e0taxC++MiP8olZdTfLhUFgAAAAAA/cmgAYAiph6/8JGI+J9SeVWrdVGprH4y+dHVz0eOJ8olVpeVy4IDSCmnSCUHOWvX3XH/QME8AAAAAAD6jEEDAGXcmuoU8UCpuJTyaKmsfpMjf6dcWL6gWBYcRIrYVDCuM7vquNUF8wAAAAAA6DMGDQAUU+d4sFhYjnOLZfWbKqYKpv1awSw4oM1ja16IiOdL5eWcDBoAAAAAAJYwgwYAiqmq9EyxsBxnF8vqMymlZwvG/crQt6dWFMyDA8optpTLqt5dKgsAAAAAgP5j0ABAMXWVXiwWluL0C7736MpieX1kb11wGBJRpbpzRsE8OKAqx9PFwursvQsAAAAAsIQZNAAsQaMbpi4dmZi5c2Tj9FjJ3Llj0gsF41Jn1/ySvJi5fWzNaxHxeqm8FN1TS2XBwdSRnisWluLMYlkAAAAAAPSddtMFAFgYl2x66Lj57oqP5xR/kCPOj4hIdbq75DEe+9DqN0YmZn4WEceXyGtXcXKJnD71RkQcWyIodZNBAwumirwrl4vzyAkAAAAAgCXMoAFgkRu+e/t5Ueeb5+t8faQ4Ph3tA6bYHbnMoCGn1lIeNOwuFZSifkepLDiolPZELjZpeFfcmqu4NdWlAgEAAAAA6B8GDQCL0HnjTyxb2d57VUr5U7lbXxERR33H8KYcs8Wy0hK+Q0OO3aX+ajmqFWWS4OByXc9GKvaR0xkamh6YLjjwAQAAAACgfxg0ACwio3c9+q6oujflNHdD5Dit4G3fD8eeYkl1LnKnh76Uyg1DcsoDpbLg4FK5z4CIaM13l4dBAwAAAADAkmTQANDvck6jE9t/K0fcnFP3IxHRjoaWDPsLzZa6IURK6ZgiQf2p2F9xiZ9HFlhOaU8q+CGU8sDyYmEAAAAAAPQVgwaAPnXpPY+t2rtv/ndj47bfzyne13Sf/5O6pZJyxLJSWUtb7TyyYFq5nqvLPXIiItcGDQAAAAAAS5RBA0CfueiuqcFu1bpp7/y+j0eklU33OaqyC/El5LrQLTPgEMzXObda5d5yVbvrkSkAAAAAAEuUQQNAn6mrakuKvCQ+v92hAZjPbXdoAAAAAABYoqqmCwAAwFtp5X2GTQAAAAAAS5RBAwAAAAAAAADQcwwaAAAAAAAAAICeY9AAAAAAAAAAAPQcgwYAAAAAAAAAoOe0my4AACw50yny7a35ubuaLgIAAAAAAPQugwYAYAHkXTmqf4qIL20dW7O96TYAAAAAAEDvM2gAAI6ivCNSumNZu3P7Q1de8GrTbQAAAAAAgP5h0AAAlLY3UmzKEbdvvWrwXyKl3HQhAAAAAACg/xg0AABF5IgfpxxfT7n1D1uuXf2jpvsAAAAAAAD9zaABAHg76hRxX87p9pWrXpt44PLL9zVdCAAAAAAAWBwMGgCAI/FajjTeyvXfbr5m6KmmywAAAAAAAIuPQQMAcOhSbI6IL614def4A5+8fLbpOgAAAAAAwOJl0AAAHJL9A4aLm+4BAAAAAAAsDVXTBQAAAAAAAAAAfplBAwAAAAAAAADQcwwaAAAAAAAAAICeY9AAAAAAAAAAAPQcgwYAAAAAAAAAoOcYNAAAAAAAAAAAPafddAEAAN6+0Y0zT+Uc5zTdo7Scqn8dmZg54GtWvLZz+QOfvHx2gSoBAAAAALBA3KEBAAAAAAAAAOg5Bg0AAAAAAAAAQM8xaAAAAAAAAAAAeo5BAwAAAAAAAADQcwwaAAAAAAAAAICeY9AAAAAAAAAAAPQcgwYAAAAAAAAAoOcYNAAAAAAAAAAAPcegAQAAAAAAAADoOQYNAAAAAAAAAEDPMWgAAAAAAAAAAHqOQQMAAAAAAAAAAAAAAAAAAAAAAAAAAAAAAAAAAAAAAAAAAAAAAAAAAAAAAAAAAAAAAAAAAAAAAAAAAAAAAAAAAAAAAAAAAAAAAAAAAAD8L3v3HmNpWZgB/HnPzOwqLMhijVc02hpvQQ3QNgp7c3cWlapptNZUW01obRNTA3R3EWzs+EcD7oC2tJauqZKmFxVTtWqV3QF2Z7k2YqVVQSpatFKKBpDLLnuZ+d7+IbZVAdndd/abM/P7JSeZmZx5vudMvn/OOc98Bw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f0XQAAAA7FxPbVjztyMPZgs8CS39y4cupvDzVm8/bVTymDsTtaVEqSOiiv2bRi2+da5SXJBdvXP78O6s0tMw/QviS7Hvr6/tTck0G5I6nfL8kdSb5RarmpjJWvn/XyrXf32POnzJfzbnJ6/URS/+gx3HU2yX0Pfb0nKd+vqXcm9XuDUm7varmlDPK12T3d1981fvm9B9oDAAAAAObCaN8FAACARWvJQ7ckWZ6SZ6bWlyRJfeiHNTXZXzM5Pf6fqZkug0wPZgc7zlqz9dZeGg+vkSTL/+/b+tQfrttLak1KatIlI0tKNzm9/qtJ3ZFSr9w1O7N1Ys2OPf1UBgAAAGCxM2gAAACGwXEpeUutecvsoMvk9PiNST5WZmY/tmHtld/uu9wCMkjqi5O8OLW888jB2A8mp8f/oQzKxRtWbPtS3+UAAAAAWFwGfRcAAAA4CC9Ncn4dHfnWBTvHL73gqvUn9l1ogTomyem1q1+cnF7/6fOvPvVFfRcCAAAAYPEwaAAAAIbZoNb8Wu3qDZPT45+ZnF7/7L4LLVAlqa8bme2+tHl63YaJOuG5JAAAAABzzotQAADAQvGapH51cnr8bG+4z5mlJWXyyJ3XXrrlhhPH+i4DAAAAwMLmRT4AAGAhOSLJ+cumr/7Hi65/1dF9l1m46uvve+DYvzccAQAAAGAuefEJAABYcGopv7J378x1H9h56lP77rJglbxh2fQ1f9h3DQAAAAAWLoMGAABgoXrh/tptPe+q05b3XWShqiXv2bxz/OS+ewAAAACwMBk0AAAAC1ZJjh+t+z4zsX31aN9dFqiR1Fzs7wsAAADAXDBoAAAAFraaU44cjL677xoLVUmOP6KM/k7fPQAAAABYeAwaAACARaC8+33bx0/qu8VCVQbl7C03nDjWdw8AAAAAFhaDBgAAYDEYGwxyYd8lFqyaZ93/wLFv6LsGAAAAAAuLzzkFAACamOlGnn3Omstueyz3nagTg6Ovu+6YmQf3Ly9LRn8uXX1pak5JyZokT5+jiisv2LF+fMPqbVNzlH/YbVy1bSLJxKPdp9aUD1x36vI6m+Nq7V5Wk19PzerWXWrJ25J8tHUuAAAAAIuXQQMAAHDYTZSJLsndD92+meSfk2yZqBODZVdd+9radeenlOe1Pm4d1PckWTCDhseilNRk64/+1v+a5C837xw/udRckuS5DQ+19k8uX/vkM9ZdcWfDTAAAAAAWMR85AQAAzBsTZaLbsHLbp5fuHntJki3ND1BzygXb1z+/ee6Q2bRy6prRbv8vJbmpYezIzNjIuoZ5AAAAACxyBg0AAMC8885Xf2HvxlVTv5ea81pn10F9W4G+d0cAACAASURBVOvMYXTmmh0/KLWc0TS0VoMGAAAAAJoxaAAAAOatjaunzk3yycaxb641pXHmUHpg1cuvSHJ7q7xaclKrLAAAAAAwaAAAAOa1/fu7tyf5QcPIZ1x41doXNMwbWhNlokvyqYaRz7vo869a2jAPAAAAgEXMoAEAAJjXzl13xV0peX/LzK4ra1vmDbdyY8OwsX3L9v18wzwAAAAAFjGDBgAAYN4bzeCvksw0jHxFw6yhVrrulqaB3cjTm+YBAAAAsGgZNAAAAPPemSu33pFSdrTKK6Wc2Cpr2HWZubVpXume2jIPAAAAgMXLoAEAABgKtXZbG8Yd94Htq49pmDe0RpfuvbdtYjmqbR4AAAAAi5VBAwAAMBxK+WLLuG6w5IUt84bVmS+7bk+Srl1ifXy7LAAAAAAWM4MGAABgOMzuv6VlXJe8oGXesColNcnuZnnJ0lZZAAAAACxuBg0AAMBQ2LRmx38naffxCKU+rVnW8NvbKqhkUFplAQAAALC4GTQAAADD5BvNkmp9SrOs4Vf7LgAAAAAAP8mgAQAAGB41t7ULKwYNAAAAADCPGTQAAABDoyQPtEurT2qXBQAAAAC0ZtAAAAAMjVrq7nZp5XHtsgAAAACA1gwaAACA4VGzq11UDBoAAAAAYB4zaAAAAIZHaTdoKAYNAAAAADCvGTQAAMAiNTs2qH13OFC1lgcbxi1tmAUAAAAANGbQAAAAi9SSOrO/Zd7S1NGWeQ9n0PKqCqU0ffwAAAAAQFsGDQAAsEjVfd3elnmzIzNHtMx7WKU8vllWrU0fPwAAAADQlkEDAAAsUt2g7aAhZaTd2OAR1NSGo4m6p10WAAAAANCaQQMAACxSs2NHNx00dLNluK7QkIErNAAAAADAPGbQAAAAi9SDJ5+wK8lMq7zBYHbOBw21du2OUXJvsywAAAAAoDmDBgAA+KFrkvrmpQ+MfqLvIofLRJnoknyvVV6teWKrrEcySJ7WLKzWO5tlHbxFd94BAAAAwGM12ncBAADoT72/Jh9NVy7etGbqxr7b9OTONBoJlOTZLXIeTS3lOaltskrKHW2SDpTzDgAAAAAeC4MGAAAWn1pvSSmXzAyWfuicFf90T991elXKnamNFgIZPKdR0MPacsOJY/ftyjNa5dXSHd4rNDjvAAAAAOCAGDQAALBY7EvNJ0spF29YPbWz7zLzRa31ttIqrNQ5HTTce+8TnllGM9IssCvfbpb1yJx3AAAAAHCQDBoAAFjovlNrtiyZ6T58xrorDu9/5A+DWm9KaTNpqDXPbRL0SJaMviBdq6tJJN3oyE3Nwn6a8w4AAAAADpFBAwAAC1GXUq6sXf3Q7rr/UxNrdsz0XWi+KjU3p9ElGkry5M3T48/dtGrqG20Sf0JXVzdM2/vg/j3fbJiXOO8AAAAAoCmDBgAAFpK7UutH6my3ZdPaK1u/Wb0gjY6MfG2mdu0Ca12XZE4GDSV1TVqtL1JuaTg4cN4BAAAAwBwwaAAAYOjV5PqkXry7m7l0Ys2OPX33GSZnrtx6x+TO8W+n5lkt8koZrE1ycYus/+/915567Oz+7qWt8mq66w89w3kHAAAAAHPJoAEAgKH20BvJL+u7x1Cr2ZHkrY3CXnHR51+19J2v/sLeNnk/NDvTvTrJoFXeoJYdh/L7zjsAAAAAmHvNXhAEAACGUy3Z0TBu+d5ls7/aMO9HTm8ZNjua6ZZ5AAAAAEB7Bg0AALDI1dnRy5N07QLrWbWmtIp73/bxk1KzulVeTb5y9ilT/9UqDwAAAACYGwYNAACwyJ295gvfTXJ1w8hfvHDnumZXaRgM8setspKklPLRlnkAAAAAwNwwaAAAAFJKmr7JX1P+7LyrTlt+qDkXTK9/a5L1DSr9SJ2ZHRg0AAAAAMAQMGgAAACyb1/3iSQPNox82ki37+Nbbjhx7GADNu889YSa+hcNOyXJznPWXHZb40wAAAAAYA4YNAAAADl33RV3JfWSlpklGb9v17Gf+uD21csO9HcvnF7/8lK7qSRHtOyUUieb5gEAAAAAc2a07wIAAMD8MNONTo4OZt+ets8TTts9GPvy5unxd2xaNbXtZ935g9tXL9s9GP2DLvXdSQ766g4Pr/zbhhVTn9/YNrQ3k9PjNyd5ft89AAAAAGCuGDQAAABJknPWXHbb5PT4Xyc5vXH0L5Rk6+T0un9JGXyspl47k9F/3zf74D056qgly+7d9aRuyejxg66+cnfypiRPbHz8JElJ995SUuciGwAAAABoz6ABAAD4X/v3d2ePjQ1em+RJ7dPLCan1hJJkLDMZG4wlu/akjo6kdHVulwalXLZh5dQn5/IQAAAAAEBbg74LAAAA88e56664Kynn9N2jsd2jpXtH3yUAAAAAgANj0AAAAPyYDSu3faSkfrzvHq3UlN8/c8Xl3+q7BwAAAABwYAwaAACAH1NKat0zOL0mX+m7SwMXbVq17SN9lwAAAAAADpxBAwAA8FM2nrptV0l5XZLv9N3lEHz26CPv3tB3CQAAAADg4Bg0AAAAD2vjqm3/MTtSVyS5te8uB+HSo4+8+/W/e9KX9vddBAAAAAA4OAYNAADAI3rXKZd/Z2RmdnVNru+7y2NUa/Knz7rzmN8wZgAAAACA4WbQAAAAPKqz1l55++5u/4qkvDdJ13efR3FvUt+0adXUGW984ydm+y4DAAAAABwagwYAAOBnmlizY2bjqm0TteQVSb7cd5+fUFPyNyMzsy/auOryS/suAwAAAAC0YdAAAAA8ZptWTk3vWnnySUn57SS39lynJtlWavfLG1dO/dZZa6+8vec+AAAAAEBDo30XAAAAhstEmeiSfHiiTlxyxM5rXlmSdyRZn8P3/OKeJH/XjYz8+dmnXHbLYTomAAAAAHCYlb4LAAAAw++8q05bPja775U1eW1KViR5esP4mZrcnGRb6erndmXm6ok1O2Ya5gMAAAAA85BBAwAA0Nzm7aufktElJ5Wa45McV7ruuJpyXC05qiTHJBlJ8oQkM0nuT8relOxKrXcm+W5KvltrvjWS8uX7j1x648RJn93d5+M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oc9OBAAAAAAAPJ/bQR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SJa+YQAAA/JJREFU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VWV9uCQAAAAAEDQ/9eus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bAHtheFXTmXLQAAAAAElFTkSuQmCC&lt;/Value&gt;&lt;ValueAsPercentage&gt;0&lt;/ValueAsPercentage&gt;&lt;PersonId&gt;0&lt;/PersonId&gt;&lt;ResponseDelay&gt;0&lt;/ResponseDelay&gt;&lt;/Response&gt;&lt;/ArrayOfResponse&gt;"/>
  <p:tag name="JOININSTRUCTIONS" val="&lt;?xml version=&quot;1.0&quot; encoding=&quot;utf-8&quot;?&gt;&lt;JoinInstructions xmlns:xsd=&quot;http://www.w3.org/2001/XMLSchema&quot; xmlns:xsi=&quot;http://www.w3.org/2001/XMLSchema-instance&quot;&gt;&lt;GUID&gt;6973445b-3a47-4926-83a2-532762e7dcb0&lt;/GUID&gt;&lt;Name /&gt;&lt;Position&gt;&lt;GUID&gt;8027e7cd-a992-4dc4-b8c1-88648ce66edd&lt;/GUID&gt;&lt;Name /&gt;&lt;ScreenPosition&gt;BottomRight&lt;/ScreenPosition&gt;&lt;BorderThickness&gt;10&lt;/BorderThickness&gt;&lt;Top&gt;10&lt;/Top&gt;&lt;Left&gt;119.00016&lt;/Left&gt;&lt;Height&gt;46.0452766&lt;/Height&gt;&lt;Width&gt;491.2763&lt;/Width&gt;&lt;/Position&gt;&lt;/JoinInstructions&gt;"/>
  <p:tag name="LASTMODE" val="&lt;?xml version=&quot;1.0&quot; encoding=&quot;utf-8&quot;?&gt;&lt;int&gt;0&lt;/int&gt;"/>
  <p:tag name="QUESTIONDEFINITION" val="&lt;?xml version=&quot;1.0&quot; encoding=&quot;utf-8&quot;?&gt;&lt;TextVoteQuestionWordCloud xmlns:xsd=&quot;http://www.w3.org/2001/XMLSchema&quot; xmlns:xsi=&quot;http://www.w3.org/2001/XMLSchema-instance&quot;&gt;&lt;GUID&gt;d90e723b-ffb9-4c49-af76-1334a8bdd0a8&lt;/GUID&gt;&lt;Name /&gt;&lt;ReactorQuestionId /&gt;&lt;Text&gt;סקר: מה זה 'פסיכולוגיה ניסויית' לדעתך? על מה אתם חושבים כשאתם שומעים 'מחקר ניסויי'?&#10;&lt;/Text&gt;&lt;SubChoiceDefinitions&gt;&lt;SubChoiceDefinition&gt;&lt;Name&gt;_default&lt;/Name&gt;&lt;SubChoiceSourceReferences /&gt;&lt;/SubChoiceDefinition&gt;&lt;/SubChoiceDefinitions&gt;&lt;SubText /&gt;&lt;IndividualWeightingText /&gt;&lt;QuestionType&gt;TextVoteWordCloud&lt;/QuestionType&gt;&lt;Source&gt;Handsets&lt;/Source&gt;&lt;Choices /&gt;&lt;HasData&gt;false&lt;/HasData&gt;&lt;MasterQuestionNumSubChoices&gt;0&lt;/MasterQuestionNumSubChoices&gt;&lt;TimeOpenMS&gt;0&lt;/TimeOpenMS&gt;&lt;IsQuestionWeighted&gt;false&lt;/IsQuestionWeighted&gt;&lt;CorrectAnswerVotesNumber&gt;0&lt;/CorrectAnswerVotesNumber&gt;&lt;CorrectAnswerVotesPercent&gt;0&lt;/CorrectAnswerVotesPercent&gt;&lt;ReactorPollDetails&gt;&lt;MeetingId&gt;0&lt;/MeetingId&gt;&lt;SessionId&gt;0&lt;/SessionId&gt;&lt;TenancyId&gt;0&lt;/TenancyId&gt;&lt;LatestPollId&gt;0&lt;/LatestPollId&gt;&lt;/ReactorPollDetails&gt;&lt;TextVoteScores&gt;&lt;TextVoteScore&gt;&lt;GUID&gt;e8c3b37b-62fa-4d0d-ab9c-b848279de172&lt;/GUID&gt;&lt;Name /&gt;&lt;IsAnswer&gt;false&lt;/IsAnswer&gt;&lt;Score&gt;0&lt;/Score&gt;&lt;Response /&gt;&lt;/TextVoteScore&gt;&lt;/TextVoteScores&gt;&lt;WordCloudAsBase64String /&gt;&lt;/TextVoteQuestionWordCloud&gt;"/>
  <p:tag name="SEQUENCECOUNT" val="&lt;?xml version=&quot;1.0&quot; encoding=&quot;utf-8&quot;?&gt;&lt;int&gt;344&lt;/int&gt;"/>
  <p:tag name="MEETOO" val="2a94d45a-49eb-4f25-9859-914d4609bf36"/>
</p:tagLst>
</file>

<file path=ppt/tags/tag4.xml><?xml version="1.0" encoding="utf-8"?>
<p:tagLst xmlns:a="http://schemas.openxmlformats.org/drawingml/2006/main" xmlns:r="http://schemas.openxmlformats.org/officeDocument/2006/relationships" xmlns:p="http://schemas.openxmlformats.org/presentationml/2006/main">
  <p:tag name="SLIDETYPE" val="&lt;?xml version=&quot;1.0&quot; encoding=&quot;utf-8&quot;?&gt;&lt;SlideType&gt;Question&lt;/SlideType&gt;"/>
  <p:tag name="RESULTRENDERING" val="&lt;?xml version=&quot;1.0&quot; encoding=&quot;utf-8&quot;?&gt;&lt;DataRendering xmlns:xsd=&quot;http://www.w3.org/2001/XMLSchema&quot; xmlns:xsi=&quot;http://www.w3.org/2001/XMLSchema-instance&quot;&gt;&lt;GUID&gt;53168406-1a7a-40f9-8f57-226fd2bf12c6&lt;/GUID&gt;&lt;Name /&gt;&lt;ShowAverage&gt;false&lt;/ShowAverage&gt;&lt;DisplayType&gt;Bars&lt;/DisplayType&gt;&lt;DisplayNumbersAs&gt;Percentages&lt;/DisplayNumbersAs&gt;&lt;DecimalPlaces&gt;0&lt;/DecimalPlaces&gt;&lt;ShowResultsAxis&gt;false&lt;/ShowResultsAxis&gt;&lt;ShowRangeAxis&gt;true&lt;/ShowRangeAxis&gt;&lt;ShowTotal&gt;true&lt;/ShowTotal&gt;&lt;ShowResults&gt;true&lt;/ShowResults&gt;&lt;CalculatePercentageAs&gt;PercentagesOfVoters&lt;/CalculatePercentageAs&gt;&lt;IsBreakdown&gt;false&lt;/IsBreakdown&gt;&lt;ShowOverall&gt;true&lt;/ShowOverall&gt;&lt;AdjustDecimalPlacesIfNecessary&gt;true&lt;/AdjustDecimalPlacesIfNecessary&gt;&lt;AddDecimalPlaceIfRequired&gt;true&lt;/AddDecimalPlaceIfRequired&gt;&lt;NumberOfChoicesToDisplay&gt;10&lt;/NumberOfChoicesToDisplay&gt;&lt;/DataRendering&gt;"/>
  <p:tag name="SOUNDOPTIONS" val="&lt;?xml version=&quot;1.0&quot; encoding=&quot;utf-8&quot;?&gt;&lt;SoundOptions xmlns:xsd=&quot;http://www.w3.org/2001/XMLSchema&quot; xmlns:xsi=&quot;http://www.w3.org/2001/XMLSchema-instance&quot;&gt;&lt;GUID&gt;10f4210d-2404-41b5-bfc0-dfb1144fe67f&lt;/GUID&gt;&lt;Name /&gt;&lt;PlaySound&gt;false&lt;/PlaySound&gt;&lt;CountdownSoundTag&gt;SOUND5048106112113789048858212267122791194343688811210411778721021077387908281705665479797697149868110361&lt;/CountdownSoundTag&gt;&lt;PlayTimesUpSound&gt;false&lt;/PlayTimesUpSound&gt;&lt;TimesUpSoundTag&gt;SOUND78559777531211121158510385529866107431017273103999057109117571068712285765090109816511543112828412211961&lt;/TimesUpSoundTag&gt;&lt;Loop&gt;true&lt;/Loop&gt;&lt;/SoundOptions&gt;"/>
  <p:tag name="VOTENOWOPTIONS" val="&lt;?xml version=&quot;1.0&quot; encoding=&quot;utf-8&quot;?&gt;&lt;VoteNowOptions xmlns:xsd=&quot;http://www.w3.org/2001/XMLSchema&quot; xmlns:xsi=&quot;http://www.w3.org/2001/XMLSchema-instance&quot;&gt;&lt;GUID&gt;e31f422e-592a-4ef0-ac20-4a699cb1c139&lt;/GUID&gt;&lt;HasVoteNow&gt;true&lt;/HasVoteNow&gt;&lt;TextSingleDigit&gt;POLL OPEN&lt;/TextSingleDigit&gt;&lt;TextMultiDigit&gt;Enter Number(s) and Press Send&lt;/TextMultiDigit&gt;&lt;TextTextVote&gt;Enter Text and Press Send&lt;/TextTextVote&gt;&lt;LocationSingleDigit&gt;&lt;GUID&gt;00000000-0000-0000-0000-000000000000&lt;/GUID&gt;&lt;ScreenPosition&gt;TopRight&lt;/ScreenPosition&gt;&lt;BorderThickness&gt;10&lt;/BorderThickness&gt;&lt;Top&gt;0&lt;/Top&gt;&lt;Left&gt;0&lt;/Left&gt;&lt;Height&gt;35&lt;/Height&gt;&lt;Width&gt;100&lt;/Width&gt;&lt;/LocationSingleDigit&gt;&lt;LocationMultiDigit&gt;&lt;GUID&gt;00000000-0000-0000-0000-000000000000&lt;/GUID&gt;&lt;ScreenPosition&gt;TopRight&lt;/ScreenPosition&gt;&lt;BorderThickness&gt;10&lt;/BorderThickness&gt;&lt;Top&gt;0&lt;/Top&gt;&lt;Left&gt;0&lt;/Left&gt;&lt;Height&gt;35&lt;/Height&gt;&lt;Width&gt;100&lt;/Width&gt;&lt;/LocationMultiDigit&gt;&lt;LocationTextVote&gt;&lt;GUID&gt;00000000-0000-0000-0000-000000000000&lt;/GUID&gt;&lt;ScreenPosition&gt;TopRight&lt;/ScreenPosition&gt;&lt;BorderThickness&gt;10&lt;/BorderThickness&gt;&lt;Top&gt;0&lt;/Top&gt;&lt;Left&gt;0&lt;/Left&gt;&lt;Height&gt;35&lt;/Height&gt;&lt;Width&gt;100&lt;/Width&gt;&lt;/LocationTextVote&gt;&lt;Shape&gt;msoShapeRectangle&lt;/Shape&gt;&lt;/VoteNowOptions&gt;"/>
  <p:tag name="JOININSTRUCTIONS" val="&lt;?xml version=&quot;1.0&quot; encoding=&quot;utf-8&quot;?&gt;&lt;JoinInstructions xmlns:xsd=&quot;http://www.w3.org/2001/XMLSchema&quot; xmlns:xsi=&quot;http://www.w3.org/2001/XMLSchema-instance&quot;&gt;&lt;GUID&gt;18a88dc4-1c18-4c7e-807f-35cf567698a0&lt;/GUID&gt;&lt;Name /&gt;&lt;Position&gt;&lt;GUID&gt;22545f6c-8504-4307-b243-12ad2c55236a&lt;/GUID&gt;&lt;Name /&gt;&lt;ScreenPosition&gt;BottomRight&lt;/ScreenPosition&gt;&lt;BorderThickness&gt;10&lt;/BorderThickness&gt;&lt;Top&gt;10&lt;/Top&gt;&lt;Left&gt;119&lt;/Left&gt;&lt;Height&gt;46.0452766&lt;/Height&gt;&lt;Width&gt;491.2763&lt;/Width&gt;&lt;/Position&gt;&lt;/JoinInstructions&gt;"/>
  <p:tag name="TICKWIDTH" val="&lt;?xml version=&quot;1.0&quot; encoding=&quot;utf-8&quot;?&gt;&lt;float&gt;21.20504&lt;/float&gt;"/>
  <p:tag name="SCORINGOPTIONS" val="&lt;?xml version=&quot;1.0&quot; encoding=&quot;utf-8&quot;?&gt;&lt;ScoringOptions xmlns:xsd=&quot;http://www.w3.org/2001/XMLSchema&quot; xmlns:xsi=&quot;http://www.w3.org/2001/XMLSchema-instance&quot;&gt;&lt;GUID&gt;e552d75a-5731-4418-b4c0-6423aa2b0dab&lt;/GUID&gt;&lt;Name /&gt;&lt;EnableScoring&gt;true&lt;/EnableScoring&gt;&lt;RevealAnswer&gt;true&lt;/RevealAnswer&gt;&lt;PointsForCorrectAnswer&gt;10&lt;/PointsForCorrectAnswer&gt;&lt;SpeedScoring&gt;false&lt;/SpeedScoring&gt;&lt;IsNumberOfCorrectAnswersShown&gt;false&lt;/IsNumberOfCorrectAnswersShown&gt;&lt;/ScoringOptions&gt;"/>
  <p:tag name="QUESTIONDEFINITION" val="&lt;?xml version=&quot;1.0&quot; encoding=&quot;utf-8&quot;?&gt;&lt;MultipleChoiceQuestion xmlns:xsd=&quot;http://www.w3.org/2001/XMLSchema&quot; xmlns:xsi=&quot;http://www.w3.org/2001/XMLSchema-instance&quot;&gt;&lt;GUID&gt;3192940c-0da4-49e0-ad46-af95ccf4a878&lt;/GUID&gt;&lt;Name /&gt;&lt;ReactorQuestionId /&gt;&lt;Text&gt;האם ההגדרה של SWB  היא הגדרה אופרציונלית או תיאורטית?&lt;/Text&gt;&lt;SubChoiceDefinitions&gt;&lt;SubChoiceDefinition&gt;&lt;Name&gt;_default&lt;/Name&gt;&lt;SubChoiceSourceReferences /&gt;&lt;/SubChoiceDefinition&gt;&lt;/SubChoiceDefinitions&gt;&lt;SubText /&gt;&lt;IndividualWeightingText /&gt;&lt;QuestionType&gt;MultipleChoice&lt;/QuestionType&gt;&lt;Source&gt;Handsets&lt;/Source&gt;&lt;Choices&gt;&lt;Choice xsi:type=&quot;DiscreteChoice&quot;&gt;&lt;GUID&gt;c77ff59d-880c-4de1-942b-956d545de115&lt;/GUID&gt;&lt;Name /&gt;&lt;IsSelected&gt;true&lt;/IsSelected&gt;&lt;Description&gt;אופרציונלית&lt;/Description&gt;&lt;Key&gt;1&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ce3f31c5-dc58-42f9-b297-5503117e1b8c&lt;/GUID&gt;&lt;Name /&gt;&lt;IsSelected&gt;true&lt;/IsSelected&gt;&lt;Description&gt;תיאורטית&lt;/Description&gt;&lt;Key&gt;2&lt;/Key&gt;&lt;IsAnswer&gt;tru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3f4546de-8ae1-4107-ab18-728b2b62aa07&lt;/GUID&gt;&lt;Name /&gt;&lt;IsSelected&gt;true&lt;/IsSelected&gt;&lt;Description&gt;גם וגם&lt;/Description&gt;&lt;Key&gt;3&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497e8c19-acf9-4145-b525-5e5452cf1116&lt;/GUID&gt;&lt;Name /&gt;&lt;IsSelected&gt;true&lt;/IsSelected&gt;&lt;Description&gt;אף אחת מהן&lt;/Description&gt;&lt;Key&gt;4&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s&gt;&lt;HasData&gt;false&lt;/HasData&gt;&lt;MasterQuestionNumSubChoices&gt;0&lt;/MasterQuestionNumSubChoices&gt;&lt;TimeOpenMS&gt;0&lt;/TimeOpenMS&gt;&lt;IsQuestionWeighted&gt;false&lt;/IsQuestionWeighted&gt;&lt;CorrectAnswerVotesNumber&gt;0&lt;/CorrectAnswerVotesNumber&gt;&lt;CorrectAnswerVotesPercent&gt;0&lt;/CorrectAnswerVotesPercent&gt;&lt;ReactorPollDetails&gt;&lt;MeetingId&gt;0&lt;/MeetingId&gt;&lt;SessionId&gt;0&lt;/SessionId&gt;&lt;TenancyId&gt;0&lt;/TenancyId&gt;&lt;LatestPollId&gt;0&lt;/LatestPollId&gt;&lt;/ReactorPollDetails&gt;&lt;Ranking&gt;false&lt;/Ranking&gt;&lt;MaxNumResponses&gt;1&lt;/MaxNumResponses&gt;&lt;MultipleChoiceSubTypeValue&gt;AnyOrder&lt;/MultipleChoiceSubTypeValue&gt;&lt;/MultipleChoiceQuestion&gt;"/>
  <p:tag name="COUNTDOWNOPTIONS" val="&lt;?xml version=&quot;1.0&quot; encoding=&quot;utf-8&quot;?&gt;&lt;CountdownOptions xmlns:xsd=&quot;http://www.w3.org/2001/XMLSchema&quot; xmlns:xsi=&quot;http://www.w3.org/2001/XMLSchema-instance&quot;&gt;&lt;GUID&gt;f58b970b-1a1f-4a28-a379-96838025f410&lt;/GUID&gt;&lt;Name /&gt;&lt;HasCountdown&gt;false&lt;/HasCountdown&gt;&lt;DoesCountdownClosePoll&gt;false&lt;/DoesCountdownClosePoll&gt;&lt;Length&gt;10&lt;/Length&gt;&lt;Value&gt;10&lt;/Value&gt;&lt;CountdownType&gt;Analogue&lt;/CountdownType&gt;&lt;Location&gt;&lt;GUID&gt;00000000-0000-0000-0000-000000000000&lt;/GUID&gt;&lt;Name /&gt;&lt;ScreenPosition&gt;BottomRight&lt;/ScreenPosition&gt;&lt;BorderThickness&gt;10&lt;/BorderThickness&gt;&lt;Top&gt;0&lt;/Top&gt;&lt;Left&gt;0&lt;/Left&gt;&lt;Height&gt;35&lt;/Height&gt;&lt;Width&gt;50&lt;/Width&gt;&lt;/Location&gt;&lt;/CountdownOptions&gt;"/>
  <p:tag name="LASTMODE" val="&lt;?xml version=&quot;1.0&quot; encoding=&quot;utf-8&quot;?&gt;&lt;int&gt;0&lt;/int&gt;"/>
  <p:tag name="SEQUENCECOUNT" val="&lt;?xml version=&quot;1.0&quot; encoding=&quot;utf-8&quot;?&gt;&lt;int&gt;141&lt;/int&gt;"/>
  <p:tag name="MEETOO" val="2a94d45a-49eb-4f25-9859-914d4609bf36"/>
</p:tagLst>
</file>

<file path=ppt/tags/tag5.xml><?xml version="1.0" encoding="utf-8"?>
<p:tagLst xmlns:a="http://schemas.openxmlformats.org/drawingml/2006/main" xmlns:r="http://schemas.openxmlformats.org/officeDocument/2006/relationships" xmlns:p="http://schemas.openxmlformats.org/presentationml/2006/main">
  <p:tag name="TICKWIDTH" val="&lt;?xml version=&quot;1.0&quot; encoding=&quot;utf-8&quot;?&gt;&lt;float&gt;0&lt;/float&gt;"/>
  <p:tag name="SLIDETYPE" val="&lt;?xml version=&quot;1.0&quot; encoding=&quot;utf-8&quot;?&gt;&lt;SlideType&gt;Question&lt;/SlideType&gt;"/>
  <p:tag name="RESULTRENDERING" val="&lt;?xml version=&quot;1.0&quot; encoding=&quot;utf-8&quot;?&gt;&lt;DataRendering xmlns:xsd=&quot;http://www.w3.org/2001/XMLSchema&quot; xmlns:xsi=&quot;http://www.w3.org/2001/XMLSchema-instance&quot;&gt;&lt;GUID&gt;76cf54c1-3797-42fc-b577-7bdc0b531c3c&lt;/GUID&gt;&lt;Name /&gt;&lt;ShowAverage&gt;false&lt;/ShowAverage&gt;&lt;DisplayType&gt;Bars&lt;/DisplayType&gt;&lt;DisplayNumbersAs&gt;Percentages&lt;/DisplayNumbersAs&gt;&lt;DecimalPlaces&gt;0&lt;/DecimalPlaces&gt;&lt;ShowResultsAxis&gt;false&lt;/ShowResultsAxis&gt;&lt;ShowRangeAxis&gt;true&lt;/ShowRangeAxis&gt;&lt;ShowTotal&gt;true&lt;/ShowTotal&gt;&lt;ShowResults&gt;true&lt;/ShowResults&gt;&lt;CalculatePercentageAs&gt;PercentagesOfVoters&lt;/CalculatePercentageAs&gt;&lt;IsBreakdown&gt;false&lt;/IsBreakdown&gt;&lt;ShowOverall&gt;true&lt;/ShowOverall&gt;&lt;AdjustDecimalPlacesIfNecessary&gt;true&lt;/AdjustDecimalPlacesIfNecessary&gt;&lt;AddDecimalPlaceIfRequired&gt;true&lt;/AddDecimalPlaceIfRequired&gt;&lt;NumberOfChoicesToDisplay&gt;10&lt;/NumberOfChoicesToDisplay&gt;&lt;/DataRendering&gt;"/>
  <p:tag name="COUNTDOWNOPTIONS" val="&lt;?xml version=&quot;1.0&quot; encoding=&quot;utf-8&quot;?&gt;&lt;CountdownOptions xmlns:xsd=&quot;http://www.w3.org/2001/XMLSchema&quot; xmlns:xsi=&quot;http://www.w3.org/2001/XMLSchema-instance&quot;&gt;&lt;GUID&gt;f58b970b-1a1f-4a28-a379-96838025f410&lt;/GUID&gt;&lt;HasCountdown&gt;false&lt;/HasCountdown&gt;&lt;DoesCountdownClosePoll&gt;false&lt;/DoesCountdownClosePoll&gt;&lt;Length&gt;10&lt;/Length&gt;&lt;Value&gt;10&lt;/Value&gt;&lt;CountdownType&gt;Analogue&lt;/CountdownType&gt;&lt;Location&gt;&lt;GUID&gt;00000000-0000-0000-0000-000000000000&lt;/GUID&gt;&lt;ScreenPosition&gt;BottomRight&lt;/ScreenPosition&gt;&lt;BorderThickness&gt;10&lt;/BorderThickness&gt;&lt;Top&gt;0&lt;/Top&gt;&lt;Left&gt;0&lt;/Left&gt;&lt;Height&gt;35&lt;/Height&gt;&lt;Width&gt;50&lt;/Width&gt;&lt;/Location&gt;&lt;/CountdownOptions&gt;"/>
  <p:tag name="SOUNDOPTIONS" val="&lt;?xml version=&quot;1.0&quot; encoding=&quot;utf-8&quot;?&gt;&lt;SoundOptions xmlns:xsd=&quot;http://www.w3.org/2001/XMLSchema&quot; xmlns:xsi=&quot;http://www.w3.org/2001/XMLSchema-instance&quot;&gt;&lt;GUID&gt;3144697e-f4de-483f-aa3d-278700e76417&lt;/GUID&gt;&lt;Name /&gt;&lt;PlaySound&gt;false&lt;/PlaySound&gt;&lt;CountdownSoundTag&gt;SOUND5048106112113789048858212267122791194343688811210411778721021077387908281705665479797697149868110361&lt;/CountdownSoundTag&gt;&lt;PlayTimesUpSound&gt;false&lt;/PlayTimesUpSound&gt;&lt;TimesUpSoundTag&gt;SOUND78559777531211121158510385529866107431017273103999057109117571068712285765090109816511543112828412211961&lt;/TimesUpSoundTag&gt;&lt;Loop&gt;true&lt;/Loop&gt;&lt;/SoundOptions&gt;"/>
  <p:tag name="VOTENOWOPTIONS" val="&lt;?xml version=&quot;1.0&quot; encoding=&quot;utf-8&quot;?&gt;&lt;VoteNowOptions xmlns:xsd=&quot;http://www.w3.org/2001/XMLSchema&quot; xmlns:xsi=&quot;http://www.w3.org/2001/XMLSchema-instance&quot;&gt;&lt;GUID&gt;e31f422e-592a-4ef0-ac20-4a699cb1c139&lt;/GUID&gt;&lt;HasVoteNow&gt;true&lt;/HasVoteNow&gt;&lt;TextSingleDigit&gt;POLL OPEN&lt;/TextSingleDigit&gt;&lt;TextMultiDigit&gt;Enter Number(s) and Press Send&lt;/TextMultiDigit&gt;&lt;TextTextVote&gt;Enter Text and Press Send&lt;/TextTextVote&gt;&lt;LocationSingleDigit&gt;&lt;GUID&gt;00000000-0000-0000-0000-000000000000&lt;/GUID&gt;&lt;ScreenPosition&gt;TopRight&lt;/ScreenPosition&gt;&lt;BorderThickness&gt;10&lt;/BorderThickness&gt;&lt;Top&gt;0&lt;/Top&gt;&lt;Left&gt;0&lt;/Left&gt;&lt;Height&gt;35&lt;/Height&gt;&lt;Width&gt;100&lt;/Width&gt;&lt;/LocationSingleDigit&gt;&lt;LocationMultiDigit&gt;&lt;GUID&gt;00000000-0000-0000-0000-000000000000&lt;/GUID&gt;&lt;ScreenPosition&gt;TopRight&lt;/ScreenPosition&gt;&lt;BorderThickness&gt;10&lt;/BorderThickness&gt;&lt;Top&gt;0&lt;/Top&gt;&lt;Left&gt;0&lt;/Left&gt;&lt;Height&gt;35&lt;/Height&gt;&lt;Width&gt;100&lt;/Width&gt;&lt;/LocationMultiDigit&gt;&lt;LocationTextVote&gt;&lt;GUID&gt;00000000-0000-0000-0000-000000000000&lt;/GUID&gt;&lt;ScreenPosition&gt;TopRight&lt;/ScreenPosition&gt;&lt;BorderThickness&gt;10&lt;/BorderThickness&gt;&lt;Top&gt;0&lt;/Top&gt;&lt;Left&gt;0&lt;/Left&gt;&lt;Height&gt;35&lt;/Height&gt;&lt;Width&gt;100&lt;/Width&gt;&lt;/LocationTextVote&gt;&lt;Shape&gt;msoShapeRectangle&lt;/Shape&gt;&lt;/VoteNowOptions&gt;"/>
  <p:tag name="JOININSTRUCTIONS" val="&lt;?xml version=&quot;1.0&quot; encoding=&quot;utf-8&quot;?&gt;&lt;JoinInstructions xmlns:xsd=&quot;http://www.w3.org/2001/XMLSchema&quot; xmlns:xsi=&quot;http://www.w3.org/2001/XMLSchema-instance&quot;&gt;&lt;GUID&gt;5bbec7a7-8df9-4ca3-a847-a71e74e93a64&lt;/GUID&gt;&lt;Name /&gt;&lt;Position&gt;&lt;GUID&gt;ab78f580-598f-4bd5-9947-f96841e0c0df&lt;/GUID&gt;&lt;Name /&gt;&lt;ScreenPosition&gt;BottomRight&lt;/ScreenPosition&gt;&lt;BorderThickness&gt;10&lt;/BorderThickness&gt;&lt;Top&gt;10&lt;/Top&gt;&lt;Left&gt;119&lt;/Left&gt;&lt;Height&gt;46.0452766&lt;/Height&gt;&lt;Width&gt;491.2763&lt;/Width&gt;&lt;/Position&gt;&lt;/JoinInstructions&gt;"/>
  <p:tag name="SCORINGOPTIONS" val="&lt;?xml version=&quot;1.0&quot; encoding=&quot;utf-8&quot;?&gt;&lt;ScoringOptions xmlns:xsd=&quot;http://www.w3.org/2001/XMLSchema&quot; xmlns:xsi=&quot;http://www.w3.org/2001/XMLSchema-instance&quot;&gt;&lt;GUID&gt;e552d75a-5731-4418-b4c0-6423aa2b0dab&lt;/GUID&gt;&lt;Name /&gt;&lt;EnableScoring&gt;false&lt;/EnableScoring&gt;&lt;RevealAnswer&gt;true&lt;/RevealAnswer&gt;&lt;PointsForCorrectAnswer&gt;10&lt;/PointsForCorrectAnswer&gt;&lt;SpeedScoring&gt;false&lt;/SpeedScoring&gt;&lt;IsNumberOfCorrectAnswersShown&gt;false&lt;/IsNumberOfCorrectAnswersShown&gt;&lt;/ScoringOptions&gt;"/>
  <p:tag name="QUESTIONDEFINITION" val="&lt;?xml version=&quot;1.0&quot; encoding=&quot;utf-8&quot;?&gt;&lt;MultipleChoiceQuestion xmlns:xsd=&quot;http://www.w3.org/2001/XMLSchema&quot; xmlns:xsi=&quot;http://www.w3.org/2001/XMLSchema-instance&quot;&gt;&lt;GUID&gt;d0d05d19-3664-421e-8856-eb8f7d1c4437&lt;/GUID&gt;&lt;Name /&gt;&lt;ReactorQuestionId /&gt;&lt;Text /&gt;&lt;SubChoiceDefinitions&gt;&lt;SubChoiceDefinition&gt;&lt;Name&gt;_default&lt;/Name&gt;&lt;SubChoiceSourceReferences /&gt;&lt;/SubChoiceDefinition&gt;&lt;/SubChoiceDefinitions&gt;&lt;SubText /&gt;&lt;IndividualWeightingText /&gt;&lt;QuestionType&gt;MultipleChoice&lt;/QuestionType&gt;&lt;Source&gt;Handsets&lt;/Source&gt;&lt;Choices&gt;&lt;Choice xsi:type=&quot;DiscreteChoice&quot;&gt;&lt;GUID&gt;6266debe-486e-458a-8b8b-b25a00d35527&lt;/GUID&gt;&lt;Name /&gt;&lt;IsSelected&gt;true&lt;/IsSelected&gt;&lt;Description&gt;תיאורטי&lt;/Description&gt;&lt;Key&gt;1&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bcf916ee-c7ad-4da2-836a-595a9032ade9&lt;/GUID&gt;&lt;Name /&gt;&lt;IsSelected&gt;true&lt;/IsSelected&gt;&lt;Description&gt;תיאורי&lt;/Description&gt;&lt;Key&gt;2&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9b9cb619-0aed-4e87-b268-3ccf60b4b523&lt;/GUID&gt;&lt;Name /&gt;&lt;IsSelected&gt;true&lt;/IsSelected&gt;&lt;Description&gt;מתאמי&lt;/Description&gt;&lt;Key&gt;3&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f64bac1a-e73e-4fc1-a6f8-fe67a2faaf12&lt;/GUID&gt;&lt;Name /&gt;&lt;IsSelected&gt;true&lt;/IsSelected&gt;&lt;Description&gt;ניסויי&lt;/Description&gt;&lt;Key&gt;4&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 xsi:type=&quot;DiscreteChoice&quot;&gt;&lt;GUID&gt;57e52def-1eaf-4dfd-9422-5475d6cfcd07&lt;/GUID&gt;&lt;Name /&gt;&lt;IsSelected&gt;true&lt;/IsSelected&gt;&lt;Description&gt;אחר&lt;/Description&gt;&lt;Key&gt;5&lt;/Key&gt;&lt;IsAnswer&gt;false&lt;/IsAnswer&gt;&lt;SubChoiceData&gt;&lt;SubChoices&gt;&lt;SubChoice&gt;&lt;NumVotes&gt;0&lt;/NumVotes&gt;&lt;PercentageOfVotesCast&gt;0&lt;/PercentageOfVotesCast&gt;&lt;PercentageOfVotesCastAsString&gt;0%&lt;/PercentageOfVotesCastAsString&gt;&lt;PercentageOfVoters&gt;0&lt;/PercentageOfVoters&gt;&lt;PercentageOfVotersAsString&gt;0%&lt;/PercentageOfVotersAsString&gt;&lt;/SubChoice&gt;&lt;/SubChoices&gt;&lt;/SubChoiceData&gt;&lt;Score&gt;0&lt;/Score&gt;&lt;ChoiceRankings /&gt;&lt;AnswerSequenceNo&gt;0&lt;/AnswerSequenceNo&gt;&lt;/Choice&gt;&lt;/Choices&gt;&lt;HasData&gt;false&lt;/HasData&gt;&lt;MasterQuestionNumSubChoices&gt;0&lt;/MasterQuestionNumSubChoices&gt;&lt;TimeOpenMS&gt;0&lt;/TimeOpenMS&gt;&lt;IsQuestionWeighted&gt;false&lt;/IsQuestionWeighted&gt;&lt;CorrectAnswerVotesNumber&gt;0&lt;/CorrectAnswerVotesNumber&gt;&lt;CorrectAnswerVotesPercent&gt;0&lt;/CorrectAnswerVotesPercent&gt;&lt;ReactorPollDetails&gt;&lt;MeetingId&gt;0&lt;/MeetingId&gt;&lt;SessionId&gt;0&lt;/SessionId&gt;&lt;TenancyId&gt;0&lt;/TenancyId&gt;&lt;LatestPollId&gt;0&lt;/LatestPollId&gt;&lt;/ReactorPollDetails&gt;&lt;Ranking&gt;false&lt;/Ranking&gt;&lt;MaxNumResponses&gt;1&lt;/MaxNumResponses&gt;&lt;MultipleChoiceSubTypeValue&gt;AnyOrder&lt;/MultipleChoiceSubTypeValue&gt;&lt;/MultipleChoiceQuestion&gt;"/>
  <p:tag name="LASTMODE" val="&lt;?xml version=&quot;1.0&quot; encoding=&quot;utf-8&quot;?&gt;&lt;int&gt;0&lt;/int&gt;"/>
  <p:tag name="SEQUENCECOUNT" val="&lt;?xml version=&quot;1.0&quot; encoding=&quot;utf-8&quot;?&gt;&lt;int&gt;130&lt;/int&gt;"/>
  <p:tag name="MEETOO" val="2a94d45a-49eb-4f25-9859-914d4609bf36"/>
</p:tagLst>
</file>

<file path=ppt/theme/theme1.xml><?xml version="1.0" encoding="utf-8"?>
<a:theme xmlns:a="http://schemas.openxmlformats.org/drawingml/2006/main" name="master">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Ariel (with Heb)">
      <a:majorFont>
        <a:latin typeface="Arial"/>
        <a:ea typeface=""/>
        <a:cs typeface="Arial"/>
      </a:majorFont>
      <a:minorFont>
        <a:latin typeface="Arial"/>
        <a:ea typeface=""/>
        <a:cs typeface="Arial"/>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r" rtl="1">
          <a:defRPr sz="3200" baseline="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2" id="{DA457E6B-4A8B-4FE8-866D-5B189EB49E63}" vid="{AA408715-43B7-49A4-B29A-7ACB7C1B90C5}"/>
    </a:ext>
  </a:extLst>
</a:theme>
</file>

<file path=ppt/theme/theme2.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אוניברסיטת בן גוריון">
      <a:dk1>
        <a:srgbClr val="58595B"/>
      </a:dk1>
      <a:lt1>
        <a:sysClr val="window" lastClr="FFFFFF"/>
      </a:lt1>
      <a:dk2>
        <a:srgbClr val="58595B"/>
      </a:dk2>
      <a:lt2>
        <a:srgbClr val="EEECE1"/>
      </a:lt2>
      <a:accent1>
        <a:srgbClr val="F7941E"/>
      </a:accent1>
      <a:accent2>
        <a:srgbClr val="E16327"/>
      </a:accent2>
      <a:accent3>
        <a:srgbClr val="F37421"/>
      </a:accent3>
      <a:accent4>
        <a:srgbClr val="828487"/>
      </a:accent4>
      <a:accent5>
        <a:srgbClr val="A5A7A9"/>
      </a:accent5>
      <a:accent6>
        <a:srgbClr val="CFD6DA"/>
      </a:accent6>
      <a:hlink>
        <a:srgbClr val="FFFFFF"/>
      </a:hlink>
      <a:folHlink>
        <a:srgbClr val="FFFFFF"/>
      </a:folHlink>
    </a:clrScheme>
    <a:fontScheme name="אוניברסיטת בן גוריון">
      <a:majorFont>
        <a:latin typeface="Assistant"/>
        <a:ea typeface=""/>
        <a:cs typeface="Assistant"/>
      </a:majorFont>
      <a:minorFont>
        <a:latin typeface="Assistant"/>
        <a:ea typeface=""/>
        <a:cs typeface="Assistan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webextension1.xml><?xml version="1.0" encoding="utf-8"?>
<we:webextension xmlns:we="http://schemas.microsoft.com/office/webextensions/webextension/2010/11" id="{A1F4798E-BE53-44C9-B12D-D44E92ED31F8}">
  <we:reference id="wa104381682" version="1.0.0.6" store="en-US" storeType="OMEX"/>
  <we:alternateReferences>
    <we:reference id="WA104381682" version="1.0.0.6" store="" storeType="OMEX"/>
  </we:alternateReferences>
  <we:properties>
    <we:property name="addinSlideId" value="551"/>
    <we:property name="selectedSlug" value="&quot;UIQZUN&quot;"/>
    <we:property name="selectedQuestionId" value="&quot;6589720502a99f4999db695c&quot;"/>
  </we:properties>
  <we:bindings/>
  <we:snapshot xmlns:r="http://schemas.openxmlformats.org/officeDocument/2006/relationships"/>
</we:webextension>
</file>

<file path=ppt/webextensions/webextension2.xml><?xml version="1.0" encoding="utf-8"?>
<we:webextension xmlns:we="http://schemas.microsoft.com/office/webextensions/webextension/2010/11" id="{1C18AD1D-E91B-405B-9EE9-7F76C7AE1664}">
  <we:reference id="wa104381682" version="1.0.0.4" store="en-US" storeType="OMEX"/>
  <we:alternateReferences>
    <we:reference id="wa104381682" version="1.0.0.4" store="wa104381682" storeType="OMEX"/>
  </we:alternateReferences>
  <we:properties>
    <we:property name="addinSlideId" value="562"/>
    <we:property name="selectedSlug" value="&quot;UIQZUN&quot;"/>
    <we:property name="selectedQuestionId" value="&quot;615ad2714b696a11d86566bd&quot;"/>
  </we:properties>
  <we:bindings/>
  <we:snapshot xmlns:r="http://schemas.openxmlformats.org/officeDocument/2006/relationships"/>
</we:webextension>
</file>

<file path=ppt/webextensions/webextension3.xml><?xml version="1.0" encoding="utf-8"?>
<we:webextension xmlns:we="http://schemas.microsoft.com/office/webextensions/webextension/2010/11" id="{A74105D8-1084-4DE8-BD35-352F9CD5ADE4}">
  <we:reference id="wa104381682" version="1.0.0.4" store="en-US" storeType="OMEX"/>
  <we:alternateReferences>
    <we:reference id="wa104381682" version="1.0.0.4" store="wa104381682" storeType="OMEX"/>
  </we:alternateReferences>
  <we:properties>
    <we:property name="addinSlideId" value="557"/>
    <we:property name="selectedSlug" value="&quot;UIQZUN&quot;"/>
    <we:property name="selectedQuestionId" value="&quot;616be9e0bfe99e123f6b4590&quot;"/>
  </we:properties>
  <we:bindings/>
  <we:snapshot xmlns:r="http://schemas.openxmlformats.org/officeDocument/2006/relationships"/>
</we:webextension>
</file>

<file path=ppt/webextensions/webextension4.xml><?xml version="1.0" encoding="utf-8"?>
<we:webextension xmlns:we="http://schemas.microsoft.com/office/webextensions/webextension/2010/11" id="{BEC2FBBC-6296-4C73-8FE3-412A88547A85}">
  <we:reference id="wa104381682" version="1.0.0.4" store="en-US" storeType="OMEX"/>
  <we:alternateReferences>
    <we:reference id="wa104381682" version="1.0.0.4" store="wa104381682" storeType="OMEX"/>
  </we:alternateReferences>
  <we:properties>
    <we:property name="addinSlideId" value="558"/>
    <we:property name="selectedSlug" value="&quot;UIQZUN&quot;"/>
    <we:property name="selectedQuestionId" value="&quot;616bea5077f6891284e1bb79&quot;"/>
  </we:properties>
  <we:bindings/>
  <we:snapshot xmlns:r="http://schemas.openxmlformats.org/officeDocument/2006/relationships"/>
</we:webextension>
</file>

<file path=ppt/webextensions/webextension5.xml><?xml version="1.0" encoding="utf-8"?>
<we:webextension xmlns:we="http://schemas.microsoft.com/office/webextensions/webextension/2010/11" id="{1886ADF0-E1AD-40BF-97B0-F3974E84B1A0}">
  <we:reference id="wa104381682" version="1.0.0.4" store="en-US" storeType="OMEX"/>
  <we:alternateReferences>
    <we:reference id="wa104381682" version="1.0.0.4" store="wa104381682" storeType="OMEX"/>
  </we:alternateReferences>
  <we:properties>
    <we:property name="addinSlideId" value="558"/>
    <we:property name="selectedSlug" value="&quot;UIQZUN&quot;"/>
    <we:property name="selectedQuestionId" value="&quot;616bea5077f6891284e1bb79&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8D5374E5F8F7642BC5B8A7A6964A541" ma:contentTypeVersion="14" ma:contentTypeDescription="Create a new document." ma:contentTypeScope="" ma:versionID="5b032a4dca9834afe9be78c2449d2485">
  <xsd:schema xmlns:xsd="http://www.w3.org/2001/XMLSchema" xmlns:xs="http://www.w3.org/2001/XMLSchema" xmlns:p="http://schemas.microsoft.com/office/2006/metadata/properties" xmlns:ns3="950ac25e-e2c2-4ce3-b7e0-f64e62528480" xmlns:ns4="a62ae772-37ea-4d05-9106-e91bc73a96b8" targetNamespace="http://schemas.microsoft.com/office/2006/metadata/properties" ma:root="true" ma:fieldsID="598e1b1286443107e7123240c371a8d3" ns3:_="" ns4:_="">
    <xsd:import namespace="950ac25e-e2c2-4ce3-b7e0-f64e62528480"/>
    <xsd:import namespace="a62ae772-37ea-4d05-9106-e91bc73a96b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EventHashCode" minOccurs="0"/>
                <xsd:element ref="ns4:MediaServiceGenerationTime" minOccurs="0"/>
                <xsd:element ref="ns4:MediaServiceAutoKeyPoints" minOccurs="0"/>
                <xsd:element ref="ns4:MediaServiceKeyPoint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0ac25e-e2c2-4ce3-b7e0-f64e6252848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2ae772-37ea-4d05-9106-e91bc73a96b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B9ED809-D414-420A-A022-A250798219DD}">
  <ds:schemaRefs>
    <ds:schemaRef ds:uri="http://schemas.microsoft.com/sharepoint/v3/contenttype/forms"/>
  </ds:schemaRefs>
</ds:datastoreItem>
</file>

<file path=customXml/itemProps2.xml><?xml version="1.0" encoding="utf-8"?>
<ds:datastoreItem xmlns:ds="http://schemas.openxmlformats.org/officeDocument/2006/customXml" ds:itemID="{1AA30A6F-829D-4351-9143-34BC54597C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0ac25e-e2c2-4ce3-b7e0-f64e62528480"/>
    <ds:schemaRef ds:uri="a62ae772-37ea-4d05-9106-e91bc73a96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44731BF-5F22-4A1D-962A-49408DF42AC3}">
  <ds:schemaRefs>
    <ds:schemaRef ds:uri="http://schemas.microsoft.com/office/2006/documentManagement/types"/>
    <ds:schemaRef ds:uri="http://purl.org/dc/terms/"/>
    <ds:schemaRef ds:uri="a62ae772-37ea-4d05-9106-e91bc73a96b8"/>
    <ds:schemaRef ds:uri="http://purl.org/dc/elements/1.1/"/>
    <ds:schemaRef ds:uri="950ac25e-e2c2-4ce3-b7e0-f64e62528480"/>
    <ds:schemaRef ds:uri="http://schemas.microsoft.com/office/2006/metadata/properties"/>
    <ds:schemaRef ds:uri="http://www.w3.org/XML/1998/namespace"/>
    <ds:schemaRef ds:uri="http://schemas.openxmlformats.org/package/2006/metadata/core-properties"/>
    <ds:schemaRef ds:uri="http://purl.org/dc/dcmityp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master</Template>
  <TotalTime>19211</TotalTime>
  <Words>808</Words>
  <Application>Microsoft Office PowerPoint</Application>
  <PresentationFormat>On-screen Show (4:3)</PresentationFormat>
  <Paragraphs>156</Paragraphs>
  <Slides>34</Slides>
  <Notes>27</Notes>
  <HiddenSlides>1</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34</vt:i4>
      </vt:variant>
    </vt:vector>
  </HeadingPairs>
  <TitlesOfParts>
    <vt:vector size="48" baseType="lpstr">
      <vt:lpstr>Alef</vt:lpstr>
      <vt:lpstr>Arial</vt:lpstr>
      <vt:lpstr>Assistant</vt:lpstr>
      <vt:lpstr>Calibri</vt:lpstr>
      <vt:lpstr>Calisto MT</vt:lpstr>
      <vt:lpstr>Comic Sans MS</vt:lpstr>
      <vt:lpstr>Narkisim</vt:lpstr>
      <vt:lpstr>Noto Sans Symbols</vt:lpstr>
      <vt:lpstr>Times New Roman</vt:lpstr>
      <vt:lpstr>Trebuchet MS</vt:lpstr>
      <vt:lpstr>WinSoft Pro</vt:lpstr>
      <vt:lpstr>master</vt:lpstr>
      <vt:lpstr>Facet</vt:lpstr>
      <vt:lpstr>Office Theme</vt:lpstr>
      <vt:lpstr>פסיכולוגיה ניסויית</vt:lpstr>
      <vt:lpstr>המפגש היום</vt:lpstr>
      <vt:lpstr>PowerPoint Presentation</vt:lpstr>
      <vt:lpstr>משאבי תמיכה</vt:lpstr>
      <vt:lpstr>PowerPoint Presentation</vt:lpstr>
      <vt:lpstr>Netiquette</vt:lpstr>
      <vt:lpstr>PowerPoint Presentation</vt:lpstr>
      <vt:lpstr>המפגש היום</vt:lpstr>
      <vt:lpstr>PowerPoint Presentation</vt:lpstr>
      <vt:lpstr>המעבדה לחברה, קוגניציה, מוטיבציה ומוח</vt:lpstr>
      <vt:lpstr>The Flipped Classroom model</vt:lpstr>
      <vt:lpstr>שעת התחלה</vt:lpstr>
      <vt:lpstr>הסילבוס של הקורס</vt:lpstr>
      <vt:lpstr>עבודת סוף סמסטר</vt:lpstr>
      <vt:lpstr>מעבר על המודל</vt:lpstr>
      <vt:lpstr>שימו לב!</vt:lpstr>
      <vt:lpstr>סקר!</vt:lpstr>
      <vt:lpstr>סקר!</vt:lpstr>
      <vt:lpstr>PowerPoint Presentation</vt:lpstr>
      <vt:lpstr>המפגש היום</vt:lpstr>
      <vt:lpstr>סקר: מה זה 'פסיכולוגיה ניסויית' לדעתך? על מה אתם חושבים כשאתם שומעים 'מחקר ניסויי'? </vt:lpstr>
      <vt:lpstr>זמן סרטון!</vt:lpstr>
      <vt:lpstr>הגדרות</vt:lpstr>
      <vt:lpstr>הגדרה לדוגמה</vt:lpstr>
      <vt:lpstr>האם ההגדרה של SWB  היא הגדרה אופרציונלית או תיאורטית?</vt:lpstr>
      <vt:lpstr>PowerPoint Presentation</vt:lpstr>
      <vt:lpstr>סוגי משתנים</vt:lpstr>
      <vt:lpstr>מערכי מחקר</vt:lpstr>
      <vt:lpstr>מערך מתאמי וסיבתיות</vt:lpstr>
      <vt:lpstr>מחקר ותוצאותיו</vt:lpstr>
      <vt:lpstr>PowerPoint Presentation</vt:lpstr>
      <vt:lpstr>PowerPoint Presentation</vt:lpstr>
      <vt:lpstr>לכולם כדאי לדעת להעריך את תוקף המסקנות הסיבתיות של עצמם</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ללא כותרת שקופית</dc:title>
  <dc:creator>איילת  ספיר</dc:creator>
  <cp:lastModifiedBy>ניב רגב</cp:lastModifiedBy>
  <cp:revision>698</cp:revision>
  <dcterms:created xsi:type="dcterms:W3CDTF">1999-12-10T15:10:12Z</dcterms:created>
  <dcterms:modified xsi:type="dcterms:W3CDTF">2023-12-25T12:18:53Z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0x010100F8D5374E5F8F7642BC5B8A7A6964A541</vt:lpwstr>
  </property>
</Properties>
</file>