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14"/>
  </p:notesMasterIdLst>
  <p:sldIdLst>
    <p:sldId id="256" r:id="rId2"/>
    <p:sldId id="261" r:id="rId3"/>
    <p:sldId id="266" r:id="rId4"/>
    <p:sldId id="315" r:id="rId5"/>
    <p:sldId id="308" r:id="rId6"/>
    <p:sldId id="318" r:id="rId7"/>
    <p:sldId id="319" r:id="rId8"/>
    <p:sldId id="321" r:id="rId9"/>
    <p:sldId id="323" r:id="rId10"/>
    <p:sldId id="322" r:id="rId11"/>
    <p:sldId id="317" r:id="rId12"/>
    <p:sldId id="267" r:id="rId13"/>
  </p:sldIdLst>
  <p:sldSz cx="9144000" cy="5143500" type="screen16x9"/>
  <p:notesSz cx="6858000" cy="9144000"/>
  <p:embeddedFontLst>
    <p:embeddedFont>
      <p:font typeface="David" panose="020E0502060401010101" pitchFamily="34" charset="-79"/>
      <p:regular r:id="rId15"/>
      <p:bold r:id="rId16"/>
    </p:embeddedFont>
    <p:embeddedFont>
      <p:font typeface="Didact Gothic" panose="00000500000000000000" pitchFamily="2" charset="0"/>
      <p:regular r:id="rId17"/>
    </p:embeddedFont>
    <p:embeddedFont>
      <p:font typeface="Josefin Slab Thin" pitchFamily="2" charset="0"/>
      <p:regular r:id="rId18"/>
      <p:italic r:id="rId19"/>
    </p:embeddedFont>
    <p:embeddedFont>
      <p:font typeface="Julius Sans One" panose="020B0604020202020204" charset="0"/>
      <p:regular r:id="rId20"/>
    </p:embeddedFont>
    <p:embeddedFont>
      <p:font typeface="Questrial" pitchFamily="2" charset="0"/>
      <p:regular r:id="rId21"/>
    </p:embeddedFont>
    <p:embeddedFont>
      <p:font typeface="Roboto Condensed" panose="02000000000000000000" pitchFamily="2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DAD40F-BD61-4518-BEE9-5CA53C0D3ECC}" v="1" dt="2024-06-13T07:16:49.246"/>
  </p1510:revLst>
</p1510:revInfo>
</file>

<file path=ppt/tableStyles.xml><?xml version="1.0" encoding="utf-8"?>
<a:tblStyleLst xmlns:a="http://schemas.openxmlformats.org/drawingml/2006/main" def="{AFE79DAE-6396-4293-872B-5CEDC6EBF2F6}">
  <a:tblStyle styleId="{AFE79DAE-6396-4293-872B-5CEDC6EBF2F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נועם  אורן" userId="ff08f5b9-11f5-4bd2-ab08-bf37596fc4b7" providerId="ADAL" clId="{CD113A05-B493-4087-AAD1-4294DBC508F3}"/>
    <pc:docChg chg="undo custSel addSld delSld modSld sldOrd">
      <pc:chgData name="נועם  אורן" userId="ff08f5b9-11f5-4bd2-ab08-bf37596fc4b7" providerId="ADAL" clId="{CD113A05-B493-4087-AAD1-4294DBC508F3}" dt="2024-04-08T08:58:17.424" v="4000" actId="1076"/>
      <pc:docMkLst>
        <pc:docMk/>
      </pc:docMkLst>
      <pc:sldChg chg="modSp mod">
        <pc:chgData name="נועם  אורן" userId="ff08f5b9-11f5-4bd2-ab08-bf37596fc4b7" providerId="ADAL" clId="{CD113A05-B493-4087-AAD1-4294DBC508F3}" dt="2024-04-08T08:03:09.429" v="1625" actId="20577"/>
        <pc:sldMkLst>
          <pc:docMk/>
          <pc:sldMk cId="0" sldId="256"/>
        </pc:sldMkLst>
        <pc:spChg chg="mod">
          <ac:chgData name="נועם  אורן" userId="ff08f5b9-11f5-4bd2-ab08-bf37596fc4b7" providerId="ADAL" clId="{CD113A05-B493-4087-AAD1-4294DBC508F3}" dt="2024-04-08T08:03:09.429" v="1625" actId="20577"/>
          <ac:spMkLst>
            <pc:docMk/>
            <pc:sldMk cId="0" sldId="256"/>
            <ac:spMk id="195" creationId="{00000000-0000-0000-0000-000000000000}"/>
          </ac:spMkLst>
        </pc:spChg>
      </pc:sldChg>
      <pc:sldChg chg="modSp mod ord">
        <pc:chgData name="נועם  אורן" userId="ff08f5b9-11f5-4bd2-ab08-bf37596fc4b7" providerId="ADAL" clId="{CD113A05-B493-4087-AAD1-4294DBC508F3}" dt="2024-04-08T08:28:00.358" v="3161" actId="14100"/>
        <pc:sldMkLst>
          <pc:docMk/>
          <pc:sldMk cId="1201727284" sldId="261"/>
        </pc:sldMkLst>
        <pc:spChg chg="mod">
          <ac:chgData name="נועם  אורן" userId="ff08f5b9-11f5-4bd2-ab08-bf37596fc4b7" providerId="ADAL" clId="{CD113A05-B493-4087-AAD1-4294DBC508F3}" dt="2024-04-08T08:28:00.358" v="3161" actId="14100"/>
          <ac:spMkLst>
            <pc:docMk/>
            <pc:sldMk cId="1201727284" sldId="261"/>
            <ac:spMk id="245" creationId="{E8F89250-0E9D-ABCD-9F3E-3D9767941436}"/>
          </ac:spMkLst>
        </pc:spChg>
        <pc:spChg chg="mod">
          <ac:chgData name="נועם  אורן" userId="ff08f5b9-11f5-4bd2-ab08-bf37596fc4b7" providerId="ADAL" clId="{CD113A05-B493-4087-AAD1-4294DBC508F3}" dt="2024-04-08T08:02:36.309" v="1573" actId="20577"/>
          <ac:spMkLst>
            <pc:docMk/>
            <pc:sldMk cId="1201727284" sldId="261"/>
            <ac:spMk id="246" creationId="{570F7BCA-DC51-F4A5-4FF7-6B856B191C28}"/>
          </ac:spMkLst>
        </pc:spChg>
      </pc:sldChg>
      <pc:sldChg chg="modSp del mod ord">
        <pc:chgData name="נועם  אורן" userId="ff08f5b9-11f5-4bd2-ab08-bf37596fc4b7" providerId="ADAL" clId="{CD113A05-B493-4087-AAD1-4294DBC508F3}" dt="2024-04-08T08:30:14.532" v="3162" actId="47"/>
        <pc:sldMkLst>
          <pc:docMk/>
          <pc:sldMk cId="4010728139" sldId="265"/>
        </pc:sldMkLst>
        <pc:spChg chg="mod">
          <ac:chgData name="נועם  אורן" userId="ff08f5b9-11f5-4bd2-ab08-bf37596fc4b7" providerId="ADAL" clId="{CD113A05-B493-4087-AAD1-4294DBC508F3}" dt="2024-04-08T08:04:04.240" v="1642" actId="20577"/>
          <ac:spMkLst>
            <pc:docMk/>
            <pc:sldMk cId="4010728139" sldId="265"/>
            <ac:spMk id="287" creationId="{A08D4A5F-64ED-1411-18A1-808EC3D7667E}"/>
          </ac:spMkLst>
        </pc:spChg>
        <pc:spChg chg="mod">
          <ac:chgData name="נועם  אורן" userId="ff08f5b9-11f5-4bd2-ab08-bf37596fc4b7" providerId="ADAL" clId="{CD113A05-B493-4087-AAD1-4294DBC508F3}" dt="2024-04-08T08:19:41.304" v="2835" actId="20577"/>
          <ac:spMkLst>
            <pc:docMk/>
            <pc:sldMk cId="4010728139" sldId="265"/>
            <ac:spMk id="288" creationId="{76A1F858-B340-1BF0-2D0B-C62CB4077417}"/>
          </ac:spMkLst>
        </pc:spChg>
      </pc:sldChg>
      <pc:sldChg chg="add del">
        <pc:chgData name="נועם  אורן" userId="ff08f5b9-11f5-4bd2-ab08-bf37596fc4b7" providerId="ADAL" clId="{CD113A05-B493-4087-AAD1-4294DBC508F3}" dt="2024-04-07T09:19:20.312" v="189" actId="2696"/>
        <pc:sldMkLst>
          <pc:docMk/>
          <pc:sldMk cId="1056996196" sldId="266"/>
        </pc:sldMkLst>
        <pc:spChg chg="mod">
          <ac:chgData name="נועם  אורן" userId="ff08f5b9-11f5-4bd2-ab08-bf37596fc4b7" providerId="ADAL" clId="{CD113A05-B493-4087-AAD1-4294DBC508F3}" dt="2024-04-07T09:29:16.213" v="290" actId="20577"/>
          <ac:spMkLst>
            <pc:docMk/>
            <pc:sldMk cId="1056996196" sldId="266"/>
            <ac:spMk id="9" creationId="{3BA152E0-F028-1CAD-D1DB-390ECD895BAD}"/>
          </ac:spMkLst>
        </pc:spChg>
        <pc:spChg chg="mod">
          <ac:chgData name="נועם  אורן" userId="ff08f5b9-11f5-4bd2-ab08-bf37596fc4b7" providerId="ADAL" clId="{CD113A05-B493-4087-AAD1-4294DBC508F3}" dt="2024-04-07T09:30:05.615" v="427" actId="14100"/>
          <ac:spMkLst>
            <pc:docMk/>
            <pc:sldMk cId="1056996196" sldId="266"/>
            <ac:spMk id="296" creationId="{CC1B7F27-62A2-75C1-0A55-BE0A0CF1E615}"/>
          </ac:spMkLst>
        </pc:spChg>
        <pc:spChg chg="mod">
          <ac:chgData name="נועם  אורן" userId="ff08f5b9-11f5-4bd2-ab08-bf37596fc4b7" providerId="ADAL" clId="{CD113A05-B493-4087-AAD1-4294DBC508F3}" dt="2024-04-07T09:29:05.124" v="246" actId="20577"/>
          <ac:spMkLst>
            <pc:docMk/>
            <pc:sldMk cId="1056996196" sldId="266"/>
            <ac:spMk id="297" creationId="{DB31D6CA-1BBA-CFF8-55A0-CB2A66D21A64}"/>
          </ac:spMkLst>
        </pc:spChg>
        <pc:spChg chg="mod">
          <ac:chgData name="נועם  אורן" userId="ff08f5b9-11f5-4bd2-ab08-bf37596fc4b7" providerId="ADAL" clId="{CD113A05-B493-4087-AAD1-4294DBC508F3}" dt="2024-04-07T10:25:59.891" v="913" actId="20577"/>
          <ac:spMkLst>
            <pc:docMk/>
            <pc:sldMk cId="1056996196" sldId="266"/>
            <ac:spMk id="298" creationId="{3209DB64-72CB-8E7B-0996-0C2ADCA9749F}"/>
          </ac:spMkLst>
        </pc:spChg>
        <pc:picChg chg="add mod">
          <ac:chgData name="נועם  אורן" userId="ff08f5b9-11f5-4bd2-ab08-bf37596fc4b7" providerId="ADAL" clId="{CD113A05-B493-4087-AAD1-4294DBC508F3}" dt="2024-04-07T09:28:21.931" v="200" actId="14100"/>
          <ac:picMkLst>
            <pc:docMk/>
            <pc:sldMk cId="1056996196" sldId="266"/>
            <ac:picMk id="2050" creationId="{455E8EA3-F690-2699-2D91-E49A10E820AE}"/>
          </ac:picMkLst>
        </pc:picChg>
        <pc:picChg chg="del">
          <ac:chgData name="נועם  אורן" userId="ff08f5b9-11f5-4bd2-ab08-bf37596fc4b7" providerId="ADAL" clId="{CD113A05-B493-4087-AAD1-4294DBC508F3}" dt="2024-04-07T09:28:06.975" v="195" actId="478"/>
          <ac:picMkLst>
            <pc:docMk/>
            <pc:sldMk cId="1056996196" sldId="266"/>
            <ac:picMk id="10242" creationId="{1ED48CBA-609A-24AD-9AFC-06BE54F658EE}"/>
          </ac:picMkLst>
        </pc:picChg>
      </pc:sldChg>
      <pc:sldChg chg="add del ord setBg">
        <pc:chgData name="נועם  אורן" userId="ff08f5b9-11f5-4bd2-ab08-bf37596fc4b7" providerId="ADAL" clId="{CD113A05-B493-4087-AAD1-4294DBC508F3}" dt="2024-04-07T09:27:34.505" v="193" actId="2696"/>
        <pc:sldMkLst>
          <pc:docMk/>
          <pc:sldMk cId="2503407742" sldId="266"/>
        </pc:sldMkLst>
      </pc:sldChg>
      <pc:sldChg chg="add del">
        <pc:chgData name="נועם  אורן" userId="ff08f5b9-11f5-4bd2-ab08-bf37596fc4b7" providerId="ADAL" clId="{CD113A05-B493-4087-AAD1-4294DBC508F3}" dt="2024-04-07T09:19:14.080" v="188" actId="2696"/>
        <pc:sldMkLst>
          <pc:docMk/>
          <pc:sldMk cId="0" sldId="267"/>
        </pc:sldMkLst>
      </pc:sldChg>
      <pc:sldChg chg="addSp modSp add del mod">
        <pc:chgData name="נועם  אורן" userId="ff08f5b9-11f5-4bd2-ab08-bf37596fc4b7" providerId="ADAL" clId="{CD113A05-B493-4087-AAD1-4294DBC508F3}" dt="2024-04-08T08:11:01.073" v="2150" actId="47"/>
        <pc:sldMkLst>
          <pc:docMk/>
          <pc:sldMk cId="318473199" sldId="269"/>
        </pc:sldMkLst>
        <pc:spChg chg="add mod">
          <ac:chgData name="נועם  אורן" userId="ff08f5b9-11f5-4bd2-ab08-bf37596fc4b7" providerId="ADAL" clId="{CD113A05-B493-4087-AAD1-4294DBC508F3}" dt="2024-04-07T11:17:21.974" v="1541" actId="14100"/>
          <ac:spMkLst>
            <pc:docMk/>
            <pc:sldMk cId="318473199" sldId="269"/>
            <ac:spMk id="3" creationId="{DCFABAE5-011A-04A1-AA81-444505107477}"/>
          </ac:spMkLst>
        </pc:spChg>
        <pc:spChg chg="mod">
          <ac:chgData name="נועם  אורן" userId="ff08f5b9-11f5-4bd2-ab08-bf37596fc4b7" providerId="ADAL" clId="{CD113A05-B493-4087-AAD1-4294DBC508F3}" dt="2024-04-07T11:13:09.347" v="1438" actId="20577"/>
          <ac:spMkLst>
            <pc:docMk/>
            <pc:sldMk cId="318473199" sldId="269"/>
            <ac:spMk id="333" creationId="{66A24BF2-36DB-B9A3-A13B-E97F31750493}"/>
          </ac:spMkLst>
        </pc:spChg>
        <pc:spChg chg="mod">
          <ac:chgData name="נועם  אורן" userId="ff08f5b9-11f5-4bd2-ab08-bf37596fc4b7" providerId="ADAL" clId="{CD113A05-B493-4087-AAD1-4294DBC508F3}" dt="2024-04-07T11:16:59.101" v="1535" actId="1076"/>
          <ac:spMkLst>
            <pc:docMk/>
            <pc:sldMk cId="318473199" sldId="269"/>
            <ac:spMk id="334" creationId="{2B1DDEBE-A973-F435-643D-FFC660FAEC34}"/>
          </ac:spMkLst>
        </pc:spChg>
        <pc:spChg chg="mod">
          <ac:chgData name="נועם  אורן" userId="ff08f5b9-11f5-4bd2-ab08-bf37596fc4b7" providerId="ADAL" clId="{CD113A05-B493-4087-AAD1-4294DBC508F3}" dt="2024-04-07T11:17:07.262" v="1537" actId="1076"/>
          <ac:spMkLst>
            <pc:docMk/>
            <pc:sldMk cId="318473199" sldId="269"/>
            <ac:spMk id="336" creationId="{34A61797-F986-B851-72BB-DF0DFD8F9834}"/>
          </ac:spMkLst>
        </pc:spChg>
        <pc:spChg chg="mod">
          <ac:chgData name="נועם  אורן" userId="ff08f5b9-11f5-4bd2-ab08-bf37596fc4b7" providerId="ADAL" clId="{CD113A05-B493-4087-AAD1-4294DBC508F3}" dt="2024-04-07T11:16:59.101" v="1535" actId="1076"/>
          <ac:spMkLst>
            <pc:docMk/>
            <pc:sldMk cId="318473199" sldId="269"/>
            <ac:spMk id="339" creationId="{C3049D2F-C142-BFB8-F978-67BDF4D90740}"/>
          </ac:spMkLst>
        </pc:spChg>
        <pc:spChg chg="mod">
          <ac:chgData name="נועם  אורן" userId="ff08f5b9-11f5-4bd2-ab08-bf37596fc4b7" providerId="ADAL" clId="{CD113A05-B493-4087-AAD1-4294DBC508F3}" dt="2024-04-07T11:17:07.262" v="1537" actId="1076"/>
          <ac:spMkLst>
            <pc:docMk/>
            <pc:sldMk cId="318473199" sldId="269"/>
            <ac:spMk id="340" creationId="{99CA3A7D-AC75-CEFA-EEF2-624AF4578C4D}"/>
          </ac:spMkLst>
        </pc:spChg>
        <pc:picChg chg="add mod">
          <ac:chgData name="נועם  אורן" userId="ff08f5b9-11f5-4bd2-ab08-bf37596fc4b7" providerId="ADAL" clId="{CD113A05-B493-4087-AAD1-4294DBC508F3}" dt="2024-04-07T11:17:15.440" v="1540" actId="1076"/>
          <ac:picMkLst>
            <pc:docMk/>
            <pc:sldMk cId="318473199" sldId="269"/>
            <ac:picMk id="3074" creationId="{6F1E7123-2AB4-AC11-F07B-7859171EEF49}"/>
          </ac:picMkLst>
        </pc:picChg>
        <pc:picChg chg="mod">
          <ac:chgData name="נועם  אורן" userId="ff08f5b9-11f5-4bd2-ab08-bf37596fc4b7" providerId="ADAL" clId="{CD113A05-B493-4087-AAD1-4294DBC508F3}" dt="2024-04-07T11:17:09.832" v="1538" actId="1076"/>
          <ac:picMkLst>
            <pc:docMk/>
            <pc:sldMk cId="318473199" sldId="269"/>
            <ac:picMk id="8194" creationId="{DD652D39-E3D0-712F-2702-A640B5C741DE}"/>
          </ac:picMkLst>
        </pc:picChg>
        <pc:picChg chg="mod">
          <ac:chgData name="נועם  אורן" userId="ff08f5b9-11f5-4bd2-ab08-bf37596fc4b7" providerId="ADAL" clId="{CD113A05-B493-4087-AAD1-4294DBC508F3}" dt="2024-04-07T11:17:02.270" v="1536" actId="1076"/>
          <ac:picMkLst>
            <pc:docMk/>
            <pc:sldMk cId="318473199" sldId="269"/>
            <ac:picMk id="8196" creationId="{EFDF00F9-50EA-61C8-72B3-1B3A493FD637}"/>
          </ac:picMkLst>
        </pc:picChg>
      </pc:sldChg>
      <pc:sldChg chg="addSp delSp modSp add del mod ord">
        <pc:chgData name="נועם  אורן" userId="ff08f5b9-11f5-4bd2-ab08-bf37596fc4b7" providerId="ADAL" clId="{CD113A05-B493-4087-AAD1-4294DBC508F3}" dt="2024-04-07T11:05:51.008" v="1340" actId="2696"/>
        <pc:sldMkLst>
          <pc:docMk/>
          <pc:sldMk cId="2786784738" sldId="269"/>
        </pc:sldMkLst>
        <pc:spChg chg="add del mod">
          <ac:chgData name="נועם  אורן" userId="ff08f5b9-11f5-4bd2-ab08-bf37596fc4b7" providerId="ADAL" clId="{CD113A05-B493-4087-AAD1-4294DBC508F3}" dt="2024-04-07T11:05:42.439" v="1337" actId="478"/>
          <ac:spMkLst>
            <pc:docMk/>
            <pc:sldMk cId="2786784738" sldId="269"/>
            <ac:spMk id="3" creationId="{EC89A932-2CB8-DD06-852E-D3A4269C77AC}"/>
          </ac:spMkLst>
        </pc:spChg>
        <pc:spChg chg="del">
          <ac:chgData name="נועם  אורן" userId="ff08f5b9-11f5-4bd2-ab08-bf37596fc4b7" providerId="ADAL" clId="{CD113A05-B493-4087-AAD1-4294DBC508F3}" dt="2024-04-07T09:18:12.736" v="173" actId="478"/>
          <ac:spMkLst>
            <pc:docMk/>
            <pc:sldMk cId="2786784738" sldId="269"/>
            <ac:spMk id="12" creationId="{CD072E5F-B40B-672D-2129-C4F4D6A5EE43}"/>
          </ac:spMkLst>
        </pc:spChg>
        <pc:spChg chg="mod">
          <ac:chgData name="נועם  אורן" userId="ff08f5b9-11f5-4bd2-ab08-bf37596fc4b7" providerId="ADAL" clId="{CD113A05-B493-4087-AAD1-4294DBC508F3}" dt="2024-04-07T09:13:02.895" v="38" actId="20577"/>
          <ac:spMkLst>
            <pc:docMk/>
            <pc:sldMk cId="2786784738" sldId="269"/>
            <ac:spMk id="333" creationId="{46FD57D7-BB48-9233-8929-0B5DC3DEA88F}"/>
          </ac:spMkLst>
        </pc:spChg>
        <pc:spChg chg="del mod">
          <ac:chgData name="נועם  אורן" userId="ff08f5b9-11f5-4bd2-ab08-bf37596fc4b7" providerId="ADAL" clId="{CD113A05-B493-4087-AAD1-4294DBC508F3}" dt="2024-04-07T09:18:24.555" v="175" actId="21"/>
          <ac:spMkLst>
            <pc:docMk/>
            <pc:sldMk cId="2786784738" sldId="269"/>
            <ac:spMk id="337" creationId="{83D3986F-2DB5-D4A9-AC77-D613C6F4282F}"/>
          </ac:spMkLst>
        </pc:spChg>
      </pc:sldChg>
      <pc:sldChg chg="add del">
        <pc:chgData name="נועם  אורן" userId="ff08f5b9-11f5-4bd2-ab08-bf37596fc4b7" providerId="ADAL" clId="{CD113A05-B493-4087-AAD1-4294DBC508F3}" dt="2024-04-07T09:19:20.312" v="189" actId="2696"/>
        <pc:sldMkLst>
          <pc:docMk/>
          <pc:sldMk cId="0" sldId="272"/>
        </pc:sldMkLst>
      </pc:sldChg>
      <pc:sldChg chg="delSp modSp add del mod delAnim">
        <pc:chgData name="נועם  אורן" userId="ff08f5b9-11f5-4bd2-ab08-bf37596fc4b7" providerId="ADAL" clId="{CD113A05-B493-4087-AAD1-4294DBC508F3}" dt="2024-04-07T11:06:54.946" v="1412" actId="47"/>
        <pc:sldMkLst>
          <pc:docMk/>
          <pc:sldMk cId="2127701284" sldId="272"/>
        </pc:sldMkLst>
        <pc:spChg chg="mod">
          <ac:chgData name="נועם  אורן" userId="ff08f5b9-11f5-4bd2-ab08-bf37596fc4b7" providerId="ADAL" clId="{CD113A05-B493-4087-AAD1-4294DBC508F3}" dt="2024-04-07T11:06:34.050" v="1405" actId="1076"/>
          <ac:spMkLst>
            <pc:docMk/>
            <pc:sldMk cId="2127701284" sldId="272"/>
            <ac:spMk id="387" creationId="{E19F2DF5-30D7-8B4F-F8A3-36F2BFB358CA}"/>
          </ac:spMkLst>
        </pc:spChg>
        <pc:grpChg chg="del">
          <ac:chgData name="נועם  אורן" userId="ff08f5b9-11f5-4bd2-ab08-bf37596fc4b7" providerId="ADAL" clId="{CD113A05-B493-4087-AAD1-4294DBC508F3}" dt="2024-04-07T11:06:14.697" v="1345" actId="478"/>
          <ac:grpSpMkLst>
            <pc:docMk/>
            <pc:sldMk cId="2127701284" sldId="272"/>
            <ac:grpSpMk id="390" creationId="{58D74537-C0CD-24CC-9F17-E64165FA23BC}"/>
          </ac:grpSpMkLst>
        </pc:grpChg>
        <pc:picChg chg="del">
          <ac:chgData name="נועם  אורן" userId="ff08f5b9-11f5-4bd2-ab08-bf37596fc4b7" providerId="ADAL" clId="{CD113A05-B493-4087-AAD1-4294DBC508F3}" dt="2024-04-07T11:06:12.924" v="1344" actId="478"/>
          <ac:picMkLst>
            <pc:docMk/>
            <pc:sldMk cId="2127701284" sldId="272"/>
            <ac:picMk id="3" creationId="{4E6A86B6-D70E-21C8-22C9-37C42BA3D865}"/>
          </ac:picMkLst>
        </pc:picChg>
      </pc:sldChg>
      <pc:sldChg chg="add del ord setBg">
        <pc:chgData name="נועם  אורן" userId="ff08f5b9-11f5-4bd2-ab08-bf37596fc4b7" providerId="ADAL" clId="{CD113A05-B493-4087-AAD1-4294DBC508F3}" dt="2024-04-07T11:06:07.570" v="1342" actId="2696"/>
        <pc:sldMkLst>
          <pc:docMk/>
          <pc:sldMk cId="3750355998" sldId="272"/>
        </pc:sldMkLst>
      </pc:sldChg>
      <pc:sldChg chg="modSp del mod ord">
        <pc:chgData name="נועם  אורן" userId="ff08f5b9-11f5-4bd2-ab08-bf37596fc4b7" providerId="ADAL" clId="{CD113A05-B493-4087-AAD1-4294DBC508F3}" dt="2024-04-07T11:13:14.761" v="1439" actId="47"/>
        <pc:sldMkLst>
          <pc:docMk/>
          <pc:sldMk cId="2473694329" sldId="305"/>
        </pc:sldMkLst>
        <pc:spChg chg="mod">
          <ac:chgData name="נועם  אורן" userId="ff08f5b9-11f5-4bd2-ab08-bf37596fc4b7" providerId="ADAL" clId="{CD113A05-B493-4087-AAD1-4294DBC508F3}" dt="2024-04-07T11:06:49.759" v="1409" actId="1076"/>
          <ac:spMkLst>
            <pc:docMk/>
            <pc:sldMk cId="2473694329" sldId="305"/>
            <ac:spMk id="16" creationId="{5870A148-D4B4-8DD4-EBD7-6D78D11F8392}"/>
          </ac:spMkLst>
        </pc:spChg>
      </pc:sldChg>
      <pc:sldChg chg="addSp delSp modSp del mod ord modAnim">
        <pc:chgData name="נועם  אורן" userId="ff08f5b9-11f5-4bd2-ab08-bf37596fc4b7" providerId="ADAL" clId="{CD113A05-B493-4087-AAD1-4294DBC508F3}" dt="2024-04-07T11:05:51.008" v="1340" actId="2696"/>
        <pc:sldMkLst>
          <pc:docMk/>
          <pc:sldMk cId="1796883515" sldId="308"/>
        </pc:sldMkLst>
        <pc:spChg chg="mod">
          <ac:chgData name="נועם  אורן" userId="ff08f5b9-11f5-4bd2-ab08-bf37596fc4b7" providerId="ADAL" clId="{CD113A05-B493-4087-AAD1-4294DBC508F3}" dt="2024-04-07T09:14:25.690" v="80" actId="20577"/>
          <ac:spMkLst>
            <pc:docMk/>
            <pc:sldMk cId="1796883515" sldId="308"/>
            <ac:spMk id="8" creationId="{52680F00-2F9D-5711-E723-E521BF6F4595}"/>
          </ac:spMkLst>
        </pc:spChg>
        <pc:spChg chg="mod">
          <ac:chgData name="נועם  אורן" userId="ff08f5b9-11f5-4bd2-ab08-bf37596fc4b7" providerId="ADAL" clId="{CD113A05-B493-4087-AAD1-4294DBC508F3}" dt="2024-04-07T09:16:34.711" v="146"/>
          <ac:spMkLst>
            <pc:docMk/>
            <pc:sldMk cId="1796883515" sldId="308"/>
            <ac:spMk id="10" creationId="{3F316ABD-9F5F-57E1-0A0D-B88954753AE6}"/>
          </ac:spMkLst>
        </pc:spChg>
        <pc:spChg chg="mod">
          <ac:chgData name="נועם  אורן" userId="ff08f5b9-11f5-4bd2-ab08-bf37596fc4b7" providerId="ADAL" clId="{CD113A05-B493-4087-AAD1-4294DBC508F3}" dt="2024-04-07T09:17:55.283" v="147" actId="20577"/>
          <ac:spMkLst>
            <pc:docMk/>
            <pc:sldMk cId="1796883515" sldId="308"/>
            <ac:spMk id="11" creationId="{0FF93738-2CDD-FC7E-8294-6703006E1C2A}"/>
          </ac:spMkLst>
        </pc:spChg>
        <pc:spChg chg="mod">
          <ac:chgData name="נועם  אורן" userId="ff08f5b9-11f5-4bd2-ab08-bf37596fc4b7" providerId="ADAL" clId="{CD113A05-B493-4087-AAD1-4294DBC508F3}" dt="2024-04-07T09:18:32.685" v="178" actId="1076"/>
          <ac:spMkLst>
            <pc:docMk/>
            <pc:sldMk cId="1796883515" sldId="308"/>
            <ac:spMk id="14" creationId="{880DF61C-C009-84CC-A7DB-00294BF25BCB}"/>
          </ac:spMkLst>
        </pc:spChg>
        <pc:spChg chg="mod">
          <ac:chgData name="נועם  אורן" userId="ff08f5b9-11f5-4bd2-ab08-bf37596fc4b7" providerId="ADAL" clId="{CD113A05-B493-4087-AAD1-4294DBC508F3}" dt="2024-04-07T09:14:20.717" v="63" actId="20577"/>
          <ac:spMkLst>
            <pc:docMk/>
            <pc:sldMk cId="1796883515" sldId="308"/>
            <ac:spMk id="16" creationId="{FD088B34-3C5B-FA82-E5E4-BAAA8C752F73}"/>
          </ac:spMkLst>
        </pc:spChg>
        <pc:spChg chg="add mod">
          <ac:chgData name="נועם  אורן" userId="ff08f5b9-11f5-4bd2-ab08-bf37596fc4b7" providerId="ADAL" clId="{CD113A05-B493-4087-AAD1-4294DBC508F3}" dt="2024-04-07T09:19:01.352" v="186" actId="1076"/>
          <ac:spMkLst>
            <pc:docMk/>
            <pc:sldMk cId="1796883515" sldId="308"/>
            <ac:spMk id="337" creationId="{83D3986F-2DB5-D4A9-AC77-D613C6F4282F}"/>
          </ac:spMkLst>
        </pc:spChg>
        <pc:picChg chg="del">
          <ac:chgData name="נועם  אורן" userId="ff08f5b9-11f5-4bd2-ab08-bf37596fc4b7" providerId="ADAL" clId="{CD113A05-B493-4087-AAD1-4294DBC508F3}" dt="2024-04-07T09:13:37.835" v="41" actId="478"/>
          <ac:picMkLst>
            <pc:docMk/>
            <pc:sldMk cId="1796883515" sldId="308"/>
            <ac:picMk id="7" creationId="{44DF7888-B732-497A-10A7-9478DACB34C2}"/>
          </ac:picMkLst>
        </pc:picChg>
        <pc:picChg chg="add mod">
          <ac:chgData name="נועם  אורן" userId="ff08f5b9-11f5-4bd2-ab08-bf37596fc4b7" providerId="ADAL" clId="{CD113A05-B493-4087-AAD1-4294DBC508F3}" dt="2024-04-07T09:18:08.059" v="172" actId="1076"/>
          <ac:picMkLst>
            <pc:docMk/>
            <pc:sldMk cId="1796883515" sldId="308"/>
            <ac:picMk id="1026" creationId="{99F3BC8D-829B-897E-C5B7-903E02BD0D3C}"/>
          </ac:picMkLst>
        </pc:picChg>
      </pc:sldChg>
      <pc:sldChg chg="add ord">
        <pc:chgData name="נועם  אורן" userId="ff08f5b9-11f5-4bd2-ab08-bf37596fc4b7" providerId="ADAL" clId="{CD113A05-B493-4087-AAD1-4294DBC508F3}" dt="2024-04-07T11:16:14.230" v="1526"/>
        <pc:sldMkLst>
          <pc:docMk/>
          <pc:sldMk cId="3478070037" sldId="308"/>
        </pc:sldMkLst>
      </pc:sldChg>
      <pc:sldChg chg="add del">
        <pc:chgData name="נועם  אורן" userId="ff08f5b9-11f5-4bd2-ab08-bf37596fc4b7" providerId="ADAL" clId="{CD113A05-B493-4087-AAD1-4294DBC508F3}" dt="2024-04-07T09:19:20.312" v="189" actId="2696"/>
        <pc:sldMkLst>
          <pc:docMk/>
          <pc:sldMk cId="1020423142" sldId="312"/>
        </pc:sldMkLst>
      </pc:sldChg>
      <pc:sldChg chg="add del">
        <pc:chgData name="נועם  אורן" userId="ff08f5b9-11f5-4bd2-ab08-bf37596fc4b7" providerId="ADAL" clId="{CD113A05-B493-4087-AAD1-4294DBC508F3}" dt="2024-04-07T09:19:20.312" v="189" actId="2696"/>
        <pc:sldMkLst>
          <pc:docMk/>
          <pc:sldMk cId="3083012316" sldId="313"/>
        </pc:sldMkLst>
      </pc:sldChg>
      <pc:sldChg chg="modSp add mod modTransition">
        <pc:chgData name="נועם  אורן" userId="ff08f5b9-11f5-4bd2-ab08-bf37596fc4b7" providerId="ADAL" clId="{CD113A05-B493-4087-AAD1-4294DBC508F3}" dt="2024-04-08T08:58:17.424" v="4000" actId="1076"/>
        <pc:sldMkLst>
          <pc:docMk/>
          <pc:sldMk cId="4032593739" sldId="315"/>
        </pc:sldMkLst>
        <pc:spChg chg="mod">
          <ac:chgData name="נועם  אורן" userId="ff08f5b9-11f5-4bd2-ab08-bf37596fc4b7" providerId="ADAL" clId="{CD113A05-B493-4087-AAD1-4294DBC508F3}" dt="2024-04-08T08:58:17.424" v="4000" actId="1076"/>
          <ac:spMkLst>
            <pc:docMk/>
            <pc:sldMk cId="4032593739" sldId="315"/>
            <ac:spMk id="9" creationId="{D0D21177-0399-419D-D604-0D1442B769BF}"/>
          </ac:spMkLst>
        </pc:spChg>
        <pc:spChg chg="mod">
          <ac:chgData name="נועם  אורן" userId="ff08f5b9-11f5-4bd2-ab08-bf37596fc4b7" providerId="ADAL" clId="{CD113A05-B493-4087-AAD1-4294DBC508F3}" dt="2024-04-08T08:58:17.424" v="4000" actId="1076"/>
          <ac:spMkLst>
            <pc:docMk/>
            <pc:sldMk cId="4032593739" sldId="315"/>
            <ac:spMk id="296" creationId="{B35DE2AA-8520-0E66-FA68-EA4588605DDC}"/>
          </ac:spMkLst>
        </pc:spChg>
        <pc:spChg chg="mod">
          <ac:chgData name="נועם  אורן" userId="ff08f5b9-11f5-4bd2-ab08-bf37596fc4b7" providerId="ADAL" clId="{CD113A05-B493-4087-AAD1-4294DBC508F3}" dt="2024-04-08T08:58:17.424" v="4000" actId="1076"/>
          <ac:spMkLst>
            <pc:docMk/>
            <pc:sldMk cId="4032593739" sldId="315"/>
            <ac:spMk id="297" creationId="{1ABCD3CD-A4E2-CA5F-FA36-26E6F6BC7249}"/>
          </ac:spMkLst>
        </pc:spChg>
        <pc:spChg chg="mod">
          <ac:chgData name="נועם  אורן" userId="ff08f5b9-11f5-4bd2-ab08-bf37596fc4b7" providerId="ADAL" clId="{CD113A05-B493-4087-AAD1-4294DBC508F3}" dt="2024-04-08T08:58:05.913" v="3999" actId="14100"/>
          <ac:spMkLst>
            <pc:docMk/>
            <pc:sldMk cId="4032593739" sldId="315"/>
            <ac:spMk id="298" creationId="{85A6F65F-8B67-E403-DFCE-BAC28764B9C9}"/>
          </ac:spMkLst>
        </pc:spChg>
        <pc:picChg chg="mod">
          <ac:chgData name="נועם  אורן" userId="ff08f5b9-11f5-4bd2-ab08-bf37596fc4b7" providerId="ADAL" clId="{CD113A05-B493-4087-AAD1-4294DBC508F3}" dt="2024-04-08T08:58:01.692" v="3998" actId="14100"/>
          <ac:picMkLst>
            <pc:docMk/>
            <pc:sldMk cId="4032593739" sldId="315"/>
            <ac:picMk id="2050" creationId="{2F81EF27-1B35-71A2-B361-9FD1A72C335E}"/>
          </ac:picMkLst>
        </pc:picChg>
        <pc:cxnChg chg="mod">
          <ac:chgData name="נועם  אורן" userId="ff08f5b9-11f5-4bd2-ab08-bf37596fc4b7" providerId="ADAL" clId="{CD113A05-B493-4087-AAD1-4294DBC508F3}" dt="2024-04-08T08:58:17.424" v="4000" actId="1076"/>
          <ac:cxnSpMkLst>
            <pc:docMk/>
            <pc:sldMk cId="4032593739" sldId="315"/>
            <ac:cxnSpMk id="299" creationId="{8673D285-C786-B027-44E6-8EFA8038C08C}"/>
          </ac:cxnSpMkLst>
        </pc:cxnChg>
      </pc:sldChg>
      <pc:sldChg chg="modSp new del mod">
        <pc:chgData name="נועם  אורן" userId="ff08f5b9-11f5-4bd2-ab08-bf37596fc4b7" providerId="ADAL" clId="{CD113A05-B493-4087-AAD1-4294DBC508F3}" dt="2024-04-08T08:02:29.441" v="1546" actId="47"/>
        <pc:sldMkLst>
          <pc:docMk/>
          <pc:sldMk cId="3788408382" sldId="316"/>
        </pc:sldMkLst>
        <pc:spChg chg="mod">
          <ac:chgData name="נועם  אורן" userId="ff08f5b9-11f5-4bd2-ab08-bf37596fc4b7" providerId="ADAL" clId="{CD113A05-B493-4087-AAD1-4294DBC508F3}" dt="2024-04-07T11:13:50.007" v="1517" actId="20577"/>
          <ac:spMkLst>
            <pc:docMk/>
            <pc:sldMk cId="3788408382" sldId="316"/>
            <ac:spMk id="2" creationId="{92E42AFC-4EBB-2045-0209-0186FF3D9A1F}"/>
          </ac:spMkLst>
        </pc:spChg>
      </pc:sldChg>
      <pc:sldChg chg="add del">
        <pc:chgData name="נועם  אורן" userId="ff08f5b9-11f5-4bd2-ab08-bf37596fc4b7" providerId="ADAL" clId="{CD113A05-B493-4087-AAD1-4294DBC508F3}" dt="2024-04-07T11:16:12.015" v="1524" actId="47"/>
        <pc:sldMkLst>
          <pc:docMk/>
          <pc:sldMk cId="1693456978" sldId="317"/>
        </pc:sldMkLst>
      </pc:sldChg>
      <pc:sldChg chg="modSp add mod">
        <pc:chgData name="נועם  אורן" userId="ff08f5b9-11f5-4bd2-ab08-bf37596fc4b7" providerId="ADAL" clId="{CD113A05-B493-4087-AAD1-4294DBC508F3}" dt="2024-04-07T11:17:57.051" v="1543" actId="948"/>
        <pc:sldMkLst>
          <pc:docMk/>
          <pc:sldMk cId="3932843360" sldId="317"/>
        </pc:sldMkLst>
        <pc:spChg chg="mod">
          <ac:chgData name="נועם  אורן" userId="ff08f5b9-11f5-4bd2-ab08-bf37596fc4b7" providerId="ADAL" clId="{CD113A05-B493-4087-AAD1-4294DBC508F3}" dt="2024-04-07T11:17:57.051" v="1543" actId="948"/>
          <ac:spMkLst>
            <pc:docMk/>
            <pc:sldMk cId="3932843360" sldId="317"/>
            <ac:spMk id="3" creationId="{4230B57E-53AB-2ED2-84B9-CC9D3CDEAE79}"/>
          </ac:spMkLst>
        </pc:spChg>
      </pc:sldChg>
      <pc:sldChg chg="delSp modSp add mod delAnim">
        <pc:chgData name="נועם  אורן" userId="ff08f5b9-11f5-4bd2-ab08-bf37596fc4b7" providerId="ADAL" clId="{CD113A05-B493-4087-AAD1-4294DBC508F3}" dt="2024-04-08T08:08:55.460" v="2142" actId="255"/>
        <pc:sldMkLst>
          <pc:docMk/>
          <pc:sldMk cId="1985262743" sldId="318"/>
        </pc:sldMkLst>
        <pc:spChg chg="mod">
          <ac:chgData name="נועם  אורן" userId="ff08f5b9-11f5-4bd2-ab08-bf37596fc4b7" providerId="ADAL" clId="{CD113A05-B493-4087-AAD1-4294DBC508F3}" dt="2024-04-08T08:06:54.349" v="2031" actId="20577"/>
          <ac:spMkLst>
            <pc:docMk/>
            <pc:sldMk cId="1985262743" sldId="318"/>
            <ac:spMk id="10" creationId="{F0A6DC20-EFD7-093F-88F7-3FAE11708371}"/>
          </ac:spMkLst>
        </pc:spChg>
        <pc:spChg chg="del">
          <ac:chgData name="נועם  אורן" userId="ff08f5b9-11f5-4bd2-ab08-bf37596fc4b7" providerId="ADAL" clId="{CD113A05-B493-4087-AAD1-4294DBC508F3}" dt="2024-04-08T08:07:28.314" v="2032" actId="478"/>
          <ac:spMkLst>
            <pc:docMk/>
            <pc:sldMk cId="1985262743" sldId="318"/>
            <ac:spMk id="14" creationId="{FCE58DE6-823A-A452-1935-8A82E195BD7A}"/>
          </ac:spMkLst>
        </pc:spChg>
        <pc:spChg chg="mod">
          <ac:chgData name="נועם  אורן" userId="ff08f5b9-11f5-4bd2-ab08-bf37596fc4b7" providerId="ADAL" clId="{CD113A05-B493-4087-AAD1-4294DBC508F3}" dt="2024-04-08T08:08:55.460" v="2142" actId="255"/>
          <ac:spMkLst>
            <pc:docMk/>
            <pc:sldMk cId="1985262743" sldId="318"/>
            <ac:spMk id="337" creationId="{F9AFC3A6-3AAD-8640-B27C-651772869C58}"/>
          </ac:spMkLst>
        </pc:spChg>
      </pc:sldChg>
      <pc:sldChg chg="addSp delSp modSp new mod">
        <pc:chgData name="נועם  אורן" userId="ff08f5b9-11f5-4bd2-ab08-bf37596fc4b7" providerId="ADAL" clId="{CD113A05-B493-4087-AAD1-4294DBC508F3}" dt="2024-04-08T08:11:06.581" v="2151" actId="14100"/>
        <pc:sldMkLst>
          <pc:docMk/>
          <pc:sldMk cId="1546255260" sldId="319"/>
        </pc:sldMkLst>
        <pc:spChg chg="del">
          <ac:chgData name="נועם  אורן" userId="ff08f5b9-11f5-4bd2-ab08-bf37596fc4b7" providerId="ADAL" clId="{CD113A05-B493-4087-AAD1-4294DBC508F3}" dt="2024-04-08T08:10:44.716" v="2146" actId="478"/>
          <ac:spMkLst>
            <pc:docMk/>
            <pc:sldMk cId="1546255260" sldId="319"/>
            <ac:spMk id="2" creationId="{69A856C5-C5B9-481A-0D8E-EB11228F7D51}"/>
          </ac:spMkLst>
        </pc:spChg>
        <pc:spChg chg="del">
          <ac:chgData name="נועם  אורן" userId="ff08f5b9-11f5-4bd2-ab08-bf37596fc4b7" providerId="ADAL" clId="{CD113A05-B493-4087-AAD1-4294DBC508F3}" dt="2024-04-08T08:10:44.716" v="2146" actId="478"/>
          <ac:spMkLst>
            <pc:docMk/>
            <pc:sldMk cId="1546255260" sldId="319"/>
            <ac:spMk id="3" creationId="{20F71D43-B1B3-A5D7-2DE7-D4C269098501}"/>
          </ac:spMkLst>
        </pc:spChg>
        <pc:spChg chg="del">
          <ac:chgData name="נועם  אורן" userId="ff08f5b9-11f5-4bd2-ab08-bf37596fc4b7" providerId="ADAL" clId="{CD113A05-B493-4087-AAD1-4294DBC508F3}" dt="2024-04-08T08:10:44.716" v="2146" actId="478"/>
          <ac:spMkLst>
            <pc:docMk/>
            <pc:sldMk cId="1546255260" sldId="319"/>
            <ac:spMk id="4" creationId="{A7DE2DD3-2DD0-1D82-0E3E-4AC8EAE37DC5}"/>
          </ac:spMkLst>
        </pc:spChg>
        <pc:spChg chg="del">
          <ac:chgData name="נועם  אורן" userId="ff08f5b9-11f5-4bd2-ab08-bf37596fc4b7" providerId="ADAL" clId="{CD113A05-B493-4087-AAD1-4294DBC508F3}" dt="2024-04-08T08:10:44.716" v="2146" actId="478"/>
          <ac:spMkLst>
            <pc:docMk/>
            <pc:sldMk cId="1546255260" sldId="319"/>
            <ac:spMk id="5" creationId="{F07A8B5D-5539-21D8-BABA-AE7B7713669C}"/>
          </ac:spMkLst>
        </pc:spChg>
        <pc:spChg chg="del">
          <ac:chgData name="נועם  אורן" userId="ff08f5b9-11f5-4bd2-ab08-bf37596fc4b7" providerId="ADAL" clId="{CD113A05-B493-4087-AAD1-4294DBC508F3}" dt="2024-04-08T08:10:44.716" v="2146" actId="478"/>
          <ac:spMkLst>
            <pc:docMk/>
            <pc:sldMk cId="1546255260" sldId="319"/>
            <ac:spMk id="6" creationId="{777BABA3-0BA3-2F27-F800-C7AE8502E35B}"/>
          </ac:spMkLst>
        </pc:spChg>
        <pc:spChg chg="del">
          <ac:chgData name="נועם  אורן" userId="ff08f5b9-11f5-4bd2-ab08-bf37596fc4b7" providerId="ADAL" clId="{CD113A05-B493-4087-AAD1-4294DBC508F3}" dt="2024-04-08T08:10:44.716" v="2146" actId="478"/>
          <ac:spMkLst>
            <pc:docMk/>
            <pc:sldMk cId="1546255260" sldId="319"/>
            <ac:spMk id="7" creationId="{1D27B79C-F0DB-BDD0-B380-3BAE81A82C69}"/>
          </ac:spMkLst>
        </pc:spChg>
        <pc:spChg chg="del">
          <ac:chgData name="נועם  אורן" userId="ff08f5b9-11f5-4bd2-ab08-bf37596fc4b7" providerId="ADAL" clId="{CD113A05-B493-4087-AAD1-4294DBC508F3}" dt="2024-04-08T08:10:44.716" v="2146" actId="478"/>
          <ac:spMkLst>
            <pc:docMk/>
            <pc:sldMk cId="1546255260" sldId="319"/>
            <ac:spMk id="8" creationId="{4F429EEB-2936-2986-51D0-B007372636AE}"/>
          </ac:spMkLst>
        </pc:spChg>
        <pc:spChg chg="add mod">
          <ac:chgData name="נועם  אורן" userId="ff08f5b9-11f5-4bd2-ab08-bf37596fc4b7" providerId="ADAL" clId="{CD113A05-B493-4087-AAD1-4294DBC508F3}" dt="2024-04-08T08:10:45.169" v="2147"/>
          <ac:spMkLst>
            <pc:docMk/>
            <pc:sldMk cId="1546255260" sldId="319"/>
            <ac:spMk id="9" creationId="{62BC3692-15A6-2A28-4E99-599208AC2B98}"/>
          </ac:spMkLst>
        </pc:spChg>
        <pc:spChg chg="add mod">
          <ac:chgData name="נועם  אורן" userId="ff08f5b9-11f5-4bd2-ab08-bf37596fc4b7" providerId="ADAL" clId="{CD113A05-B493-4087-AAD1-4294DBC508F3}" dt="2024-04-08T08:10:49.489" v="2148"/>
          <ac:spMkLst>
            <pc:docMk/>
            <pc:sldMk cId="1546255260" sldId="319"/>
            <ac:spMk id="10" creationId="{B72B5F38-05D8-75B8-5C6B-3BDA98C6C958}"/>
          </ac:spMkLst>
        </pc:spChg>
        <pc:spChg chg="add mod">
          <ac:chgData name="נועם  אורן" userId="ff08f5b9-11f5-4bd2-ab08-bf37596fc4b7" providerId="ADAL" clId="{CD113A05-B493-4087-AAD1-4294DBC508F3}" dt="2024-04-08T08:10:45.169" v="2147"/>
          <ac:spMkLst>
            <pc:docMk/>
            <pc:sldMk cId="1546255260" sldId="319"/>
            <ac:spMk id="12" creationId="{979B1F8C-773F-E29A-F9DC-70019822BF45}"/>
          </ac:spMkLst>
        </pc:spChg>
        <pc:spChg chg="add mod">
          <ac:chgData name="נועם  אורן" userId="ff08f5b9-11f5-4bd2-ab08-bf37596fc4b7" providerId="ADAL" clId="{CD113A05-B493-4087-AAD1-4294DBC508F3}" dt="2024-04-08T08:10:45.169" v="2147"/>
          <ac:spMkLst>
            <pc:docMk/>
            <pc:sldMk cId="1546255260" sldId="319"/>
            <ac:spMk id="13" creationId="{BDB29D89-9296-9417-4FCB-D1F837757CFF}"/>
          </ac:spMkLst>
        </pc:spChg>
        <pc:spChg chg="add mod">
          <ac:chgData name="נועם  אורן" userId="ff08f5b9-11f5-4bd2-ab08-bf37596fc4b7" providerId="ADAL" clId="{CD113A05-B493-4087-AAD1-4294DBC508F3}" dt="2024-04-08T08:10:45.169" v="2147"/>
          <ac:spMkLst>
            <pc:docMk/>
            <pc:sldMk cId="1546255260" sldId="319"/>
            <ac:spMk id="14" creationId="{3C05FB13-7A44-0FE2-8028-1E5C03A22EF4}"/>
          </ac:spMkLst>
        </pc:spChg>
        <pc:spChg chg="add mod">
          <ac:chgData name="נועם  אורן" userId="ff08f5b9-11f5-4bd2-ab08-bf37596fc4b7" providerId="ADAL" clId="{CD113A05-B493-4087-AAD1-4294DBC508F3}" dt="2024-04-08T08:10:57.398" v="2149"/>
          <ac:spMkLst>
            <pc:docMk/>
            <pc:sldMk cId="1546255260" sldId="319"/>
            <ac:spMk id="16" creationId="{3668D2A3-C330-CA71-DAF3-CE846B18B543}"/>
          </ac:spMkLst>
        </pc:spChg>
        <pc:spChg chg="add mod">
          <ac:chgData name="נועם  אורן" userId="ff08f5b9-11f5-4bd2-ab08-bf37596fc4b7" providerId="ADAL" clId="{CD113A05-B493-4087-AAD1-4294DBC508F3}" dt="2024-04-08T08:10:57.398" v="2149"/>
          <ac:spMkLst>
            <pc:docMk/>
            <pc:sldMk cId="1546255260" sldId="319"/>
            <ac:spMk id="17" creationId="{4F6CFD04-7F0F-8211-3798-6BACA7F456CB}"/>
          </ac:spMkLst>
        </pc:spChg>
        <pc:spChg chg="add mod">
          <ac:chgData name="נועם  אורן" userId="ff08f5b9-11f5-4bd2-ab08-bf37596fc4b7" providerId="ADAL" clId="{CD113A05-B493-4087-AAD1-4294DBC508F3}" dt="2024-04-08T08:10:57.398" v="2149"/>
          <ac:spMkLst>
            <pc:docMk/>
            <pc:sldMk cId="1546255260" sldId="319"/>
            <ac:spMk id="18" creationId="{91C177BE-05E9-7F54-54A0-76AD6BC5B098}"/>
          </ac:spMkLst>
        </pc:spChg>
        <pc:spChg chg="add mod">
          <ac:chgData name="נועם  אורן" userId="ff08f5b9-11f5-4bd2-ab08-bf37596fc4b7" providerId="ADAL" clId="{CD113A05-B493-4087-AAD1-4294DBC508F3}" dt="2024-04-08T08:10:57.398" v="2149"/>
          <ac:spMkLst>
            <pc:docMk/>
            <pc:sldMk cId="1546255260" sldId="319"/>
            <ac:spMk id="21" creationId="{74A5ED9F-1C6D-38C6-EE24-8CA137195B05}"/>
          </ac:spMkLst>
        </pc:spChg>
        <pc:spChg chg="add mod">
          <ac:chgData name="נועם  אורן" userId="ff08f5b9-11f5-4bd2-ab08-bf37596fc4b7" providerId="ADAL" clId="{CD113A05-B493-4087-AAD1-4294DBC508F3}" dt="2024-04-08T08:10:57.398" v="2149"/>
          <ac:spMkLst>
            <pc:docMk/>
            <pc:sldMk cId="1546255260" sldId="319"/>
            <ac:spMk id="23" creationId="{72776C9E-DCD8-A2C3-5D3A-05DB86BA51A0}"/>
          </ac:spMkLst>
        </pc:spChg>
        <pc:spChg chg="add mod">
          <ac:chgData name="נועם  אורן" userId="ff08f5b9-11f5-4bd2-ab08-bf37596fc4b7" providerId="ADAL" clId="{CD113A05-B493-4087-AAD1-4294DBC508F3}" dt="2024-04-08T08:11:06.581" v="2151" actId="14100"/>
          <ac:spMkLst>
            <pc:docMk/>
            <pc:sldMk cId="1546255260" sldId="319"/>
            <ac:spMk id="24" creationId="{1AB3C535-60A1-5214-0403-00D705A66CFF}"/>
          </ac:spMkLst>
        </pc:spChg>
        <pc:picChg chg="add mod">
          <ac:chgData name="נועם  אורן" userId="ff08f5b9-11f5-4bd2-ab08-bf37596fc4b7" providerId="ADAL" clId="{CD113A05-B493-4087-AAD1-4294DBC508F3}" dt="2024-04-08T08:10:45.169" v="2147"/>
          <ac:picMkLst>
            <pc:docMk/>
            <pc:sldMk cId="1546255260" sldId="319"/>
            <ac:picMk id="15" creationId="{E2396B30-07A8-EB25-0216-2B1B1835570C}"/>
          </ac:picMkLst>
        </pc:picChg>
        <pc:picChg chg="add mod">
          <ac:chgData name="נועם  אורן" userId="ff08f5b9-11f5-4bd2-ab08-bf37596fc4b7" providerId="ADAL" clId="{CD113A05-B493-4087-AAD1-4294DBC508F3}" dt="2024-04-08T08:10:57.398" v="2149"/>
          <ac:picMkLst>
            <pc:docMk/>
            <pc:sldMk cId="1546255260" sldId="319"/>
            <ac:picMk id="20" creationId="{61261A75-69B3-DBD2-10D1-F31E4D62AA7B}"/>
          </ac:picMkLst>
        </pc:picChg>
        <pc:picChg chg="add mod">
          <ac:chgData name="נועם  אורן" userId="ff08f5b9-11f5-4bd2-ab08-bf37596fc4b7" providerId="ADAL" clId="{CD113A05-B493-4087-AAD1-4294DBC508F3}" dt="2024-04-08T08:10:57.398" v="2149"/>
          <ac:picMkLst>
            <pc:docMk/>
            <pc:sldMk cId="1546255260" sldId="319"/>
            <ac:picMk id="22" creationId="{65BF1259-E075-B68C-D01B-1AF0F21BB010}"/>
          </ac:picMkLst>
        </pc:picChg>
        <pc:picChg chg="add mod">
          <ac:chgData name="נועם  אורן" userId="ff08f5b9-11f5-4bd2-ab08-bf37596fc4b7" providerId="ADAL" clId="{CD113A05-B493-4087-AAD1-4294DBC508F3}" dt="2024-04-08T08:10:57.398" v="2149"/>
          <ac:picMkLst>
            <pc:docMk/>
            <pc:sldMk cId="1546255260" sldId="319"/>
            <ac:picMk id="25" creationId="{2DF1DE78-94C9-4031-9D13-2D0A2DDA9624}"/>
          </ac:picMkLst>
        </pc:picChg>
        <pc:cxnChg chg="add mod">
          <ac:chgData name="נועם  אורן" userId="ff08f5b9-11f5-4bd2-ab08-bf37596fc4b7" providerId="ADAL" clId="{CD113A05-B493-4087-AAD1-4294DBC508F3}" dt="2024-04-08T08:10:45.169" v="2147"/>
          <ac:cxnSpMkLst>
            <pc:docMk/>
            <pc:sldMk cId="1546255260" sldId="319"/>
            <ac:cxnSpMk id="11" creationId="{91CA0FBE-49C3-17E4-FC48-F9351F23F248}"/>
          </ac:cxnSpMkLst>
        </pc:cxnChg>
        <pc:cxnChg chg="add mod">
          <ac:chgData name="נועם  אורן" userId="ff08f5b9-11f5-4bd2-ab08-bf37596fc4b7" providerId="ADAL" clId="{CD113A05-B493-4087-AAD1-4294DBC508F3}" dt="2024-04-08T08:10:57.398" v="2149"/>
          <ac:cxnSpMkLst>
            <pc:docMk/>
            <pc:sldMk cId="1546255260" sldId="319"/>
            <ac:cxnSpMk id="19" creationId="{1A13C6A5-AF45-B06F-F6D1-2690A6786B33}"/>
          </ac:cxnSpMkLst>
        </pc:cxnChg>
      </pc:sldChg>
      <pc:sldChg chg="new del">
        <pc:chgData name="נועם  אורן" userId="ff08f5b9-11f5-4bd2-ab08-bf37596fc4b7" providerId="ADAL" clId="{CD113A05-B493-4087-AAD1-4294DBC508F3}" dt="2024-04-08T08:10:32.497" v="2144" actId="680"/>
        <pc:sldMkLst>
          <pc:docMk/>
          <pc:sldMk cId="1569797046" sldId="319"/>
        </pc:sldMkLst>
      </pc:sldChg>
      <pc:sldChg chg="new del">
        <pc:chgData name="נועם  אורן" userId="ff08f5b9-11f5-4bd2-ab08-bf37596fc4b7" providerId="ADAL" clId="{CD113A05-B493-4087-AAD1-4294DBC508F3}" dt="2024-04-08T08:11:38.237" v="2154" actId="47"/>
        <pc:sldMkLst>
          <pc:docMk/>
          <pc:sldMk cId="2378845368" sldId="320"/>
        </pc:sldMkLst>
      </pc:sldChg>
      <pc:sldChg chg="addSp modSp add mod modAnim">
        <pc:chgData name="נועם  אורן" userId="ff08f5b9-11f5-4bd2-ab08-bf37596fc4b7" providerId="ADAL" clId="{CD113A05-B493-4087-AAD1-4294DBC508F3}" dt="2024-04-08T08:31:41.384" v="3197" actId="1076"/>
        <pc:sldMkLst>
          <pc:docMk/>
          <pc:sldMk cId="301913780" sldId="321"/>
        </pc:sldMkLst>
        <pc:spChg chg="add mod">
          <ac:chgData name="נועם  אורן" userId="ff08f5b9-11f5-4bd2-ab08-bf37596fc4b7" providerId="ADAL" clId="{CD113A05-B493-4087-AAD1-4294DBC508F3}" dt="2024-04-08T08:31:41.384" v="3197" actId="1076"/>
          <ac:spMkLst>
            <pc:docMk/>
            <pc:sldMk cId="301913780" sldId="321"/>
            <ac:spMk id="3" creationId="{2626A77F-9597-F03D-CD3C-3A690635D786}"/>
          </ac:spMkLst>
        </pc:spChg>
        <pc:spChg chg="mod">
          <ac:chgData name="נועם  אורן" userId="ff08f5b9-11f5-4bd2-ab08-bf37596fc4b7" providerId="ADAL" clId="{CD113A05-B493-4087-AAD1-4294DBC508F3}" dt="2024-04-08T08:14:20.949" v="2320"/>
          <ac:spMkLst>
            <pc:docMk/>
            <pc:sldMk cId="301913780" sldId="321"/>
            <ac:spMk id="24" creationId="{1C236F4B-64C0-4A59-B9CD-D899C5BCD7AE}"/>
          </ac:spMkLst>
        </pc:spChg>
      </pc:sldChg>
      <pc:sldChg chg="addSp delSp modSp new mod">
        <pc:chgData name="נועם  אורן" userId="ff08f5b9-11f5-4bd2-ab08-bf37596fc4b7" providerId="ADAL" clId="{CD113A05-B493-4087-AAD1-4294DBC508F3}" dt="2024-04-08T08:26:41.181" v="2969" actId="207"/>
        <pc:sldMkLst>
          <pc:docMk/>
          <pc:sldMk cId="3375743553" sldId="322"/>
        </pc:sldMkLst>
        <pc:spChg chg="del">
          <ac:chgData name="נועם  אורן" userId="ff08f5b9-11f5-4bd2-ab08-bf37596fc4b7" providerId="ADAL" clId="{CD113A05-B493-4087-AAD1-4294DBC508F3}" dt="2024-04-08T08:20:01.943" v="2838" actId="478"/>
          <ac:spMkLst>
            <pc:docMk/>
            <pc:sldMk cId="3375743553" sldId="322"/>
            <ac:spMk id="2" creationId="{C1414B0A-DC1C-5B45-3228-BF6C04FD8681}"/>
          </ac:spMkLst>
        </pc:spChg>
        <pc:spChg chg="del">
          <ac:chgData name="נועם  אורן" userId="ff08f5b9-11f5-4bd2-ab08-bf37596fc4b7" providerId="ADAL" clId="{CD113A05-B493-4087-AAD1-4294DBC508F3}" dt="2024-04-08T08:20:01.943" v="2838" actId="478"/>
          <ac:spMkLst>
            <pc:docMk/>
            <pc:sldMk cId="3375743553" sldId="322"/>
            <ac:spMk id="3" creationId="{37595414-858B-EE0D-D13A-26B4D4D5816E}"/>
          </ac:spMkLst>
        </pc:spChg>
        <pc:spChg chg="add mod">
          <ac:chgData name="נועם  אורן" userId="ff08f5b9-11f5-4bd2-ab08-bf37596fc4b7" providerId="ADAL" clId="{CD113A05-B493-4087-AAD1-4294DBC508F3}" dt="2024-04-08T08:20:38.984" v="2852" actId="1076"/>
          <ac:spMkLst>
            <pc:docMk/>
            <pc:sldMk cId="3375743553" sldId="322"/>
            <ac:spMk id="4" creationId="{455EDEA2-3C12-EBCD-A892-B59B3991DC95}"/>
          </ac:spMkLst>
        </pc:spChg>
        <pc:spChg chg="add mod">
          <ac:chgData name="נועם  אורן" userId="ff08f5b9-11f5-4bd2-ab08-bf37596fc4b7" providerId="ADAL" clId="{CD113A05-B493-4087-AAD1-4294DBC508F3}" dt="2024-04-08T08:26:22.561" v="2968" actId="5793"/>
          <ac:spMkLst>
            <pc:docMk/>
            <pc:sldMk cId="3375743553" sldId="322"/>
            <ac:spMk id="5" creationId="{713C3DA7-B4B1-3A4C-F13D-D2BE568BCFEB}"/>
          </ac:spMkLst>
        </pc:spChg>
        <pc:spChg chg="add mod">
          <ac:chgData name="נועם  אורן" userId="ff08f5b9-11f5-4bd2-ab08-bf37596fc4b7" providerId="ADAL" clId="{CD113A05-B493-4087-AAD1-4294DBC508F3}" dt="2024-04-08T08:26:41.181" v="2969" actId="207"/>
          <ac:spMkLst>
            <pc:docMk/>
            <pc:sldMk cId="3375743553" sldId="322"/>
            <ac:spMk id="9" creationId="{4C7CC05C-28ED-A869-E122-C29B9FD84BE7}"/>
          </ac:spMkLst>
        </pc:spChg>
        <pc:picChg chg="add mod">
          <ac:chgData name="נועם  אורן" userId="ff08f5b9-11f5-4bd2-ab08-bf37596fc4b7" providerId="ADAL" clId="{CD113A05-B493-4087-AAD1-4294DBC508F3}" dt="2024-04-08T08:22:11.097" v="2856"/>
          <ac:picMkLst>
            <pc:docMk/>
            <pc:sldMk cId="3375743553" sldId="322"/>
            <ac:picMk id="6146" creationId="{C4B7687E-BBF7-E70D-A1F1-2C9E2DE7AD8C}"/>
          </ac:picMkLst>
        </pc:picChg>
        <pc:cxnChg chg="add mod">
          <ac:chgData name="נועם  אורן" userId="ff08f5b9-11f5-4bd2-ab08-bf37596fc4b7" providerId="ADAL" clId="{CD113A05-B493-4087-AAD1-4294DBC508F3}" dt="2024-04-08T08:20:35.892" v="2851" actId="1076"/>
          <ac:cxnSpMkLst>
            <pc:docMk/>
            <pc:sldMk cId="3375743553" sldId="322"/>
            <ac:cxnSpMk id="6" creationId="{B15ABC88-BAEA-185D-92D2-900337094228}"/>
          </ac:cxnSpMkLst>
        </pc:cxnChg>
      </pc:sldChg>
      <pc:sldChg chg="addSp delSp modSp new mod">
        <pc:chgData name="נועם  אורן" userId="ff08f5b9-11f5-4bd2-ab08-bf37596fc4b7" providerId="ADAL" clId="{CD113A05-B493-4087-AAD1-4294DBC508F3}" dt="2024-04-08T08:51:18.455" v="3566" actId="20577"/>
        <pc:sldMkLst>
          <pc:docMk/>
          <pc:sldMk cId="2746537202" sldId="323"/>
        </pc:sldMkLst>
        <pc:spChg chg="del">
          <ac:chgData name="נועם  אורן" userId="ff08f5b9-11f5-4bd2-ab08-bf37596fc4b7" providerId="ADAL" clId="{CD113A05-B493-4087-AAD1-4294DBC508F3}" dt="2024-04-08T08:31:52.740" v="3199" actId="478"/>
          <ac:spMkLst>
            <pc:docMk/>
            <pc:sldMk cId="2746537202" sldId="323"/>
            <ac:spMk id="2" creationId="{3BB69A22-FBB3-CE5E-5938-01438DEB0BA0}"/>
          </ac:spMkLst>
        </pc:spChg>
        <pc:spChg chg="del">
          <ac:chgData name="נועם  אורן" userId="ff08f5b9-11f5-4bd2-ab08-bf37596fc4b7" providerId="ADAL" clId="{CD113A05-B493-4087-AAD1-4294DBC508F3}" dt="2024-04-08T08:31:52.740" v="3199" actId="478"/>
          <ac:spMkLst>
            <pc:docMk/>
            <pc:sldMk cId="2746537202" sldId="323"/>
            <ac:spMk id="3" creationId="{A72591EC-6A05-4861-20F0-9B63B55CEEBA}"/>
          </ac:spMkLst>
        </pc:spChg>
        <pc:spChg chg="del">
          <ac:chgData name="נועם  אורן" userId="ff08f5b9-11f5-4bd2-ab08-bf37596fc4b7" providerId="ADAL" clId="{CD113A05-B493-4087-AAD1-4294DBC508F3}" dt="2024-04-08T08:31:52.740" v="3199" actId="478"/>
          <ac:spMkLst>
            <pc:docMk/>
            <pc:sldMk cId="2746537202" sldId="323"/>
            <ac:spMk id="4" creationId="{F52E08A3-1875-9C91-52E3-BE7D9EBE2F89}"/>
          </ac:spMkLst>
        </pc:spChg>
        <pc:spChg chg="del">
          <ac:chgData name="נועם  אורן" userId="ff08f5b9-11f5-4bd2-ab08-bf37596fc4b7" providerId="ADAL" clId="{CD113A05-B493-4087-AAD1-4294DBC508F3}" dt="2024-04-08T08:31:52.740" v="3199" actId="478"/>
          <ac:spMkLst>
            <pc:docMk/>
            <pc:sldMk cId="2746537202" sldId="323"/>
            <ac:spMk id="5" creationId="{3E1349C9-A7DD-8EFB-FE6C-A6B5C9C948D1}"/>
          </ac:spMkLst>
        </pc:spChg>
        <pc:spChg chg="del">
          <ac:chgData name="נועם  אורן" userId="ff08f5b9-11f5-4bd2-ab08-bf37596fc4b7" providerId="ADAL" clId="{CD113A05-B493-4087-AAD1-4294DBC508F3}" dt="2024-04-08T08:31:52.740" v="3199" actId="478"/>
          <ac:spMkLst>
            <pc:docMk/>
            <pc:sldMk cId="2746537202" sldId="323"/>
            <ac:spMk id="6" creationId="{D3785759-3100-1763-5330-9D99927D3243}"/>
          </ac:spMkLst>
        </pc:spChg>
        <pc:spChg chg="del">
          <ac:chgData name="נועם  אורן" userId="ff08f5b9-11f5-4bd2-ab08-bf37596fc4b7" providerId="ADAL" clId="{CD113A05-B493-4087-AAD1-4294DBC508F3}" dt="2024-04-08T08:31:52.740" v="3199" actId="478"/>
          <ac:spMkLst>
            <pc:docMk/>
            <pc:sldMk cId="2746537202" sldId="323"/>
            <ac:spMk id="7" creationId="{13F7F88E-26B2-93B9-A89E-E70E43152A14}"/>
          </ac:spMkLst>
        </pc:spChg>
        <pc:spChg chg="del">
          <ac:chgData name="נועם  אורן" userId="ff08f5b9-11f5-4bd2-ab08-bf37596fc4b7" providerId="ADAL" clId="{CD113A05-B493-4087-AAD1-4294DBC508F3}" dt="2024-04-08T08:31:52.740" v="3199" actId="478"/>
          <ac:spMkLst>
            <pc:docMk/>
            <pc:sldMk cId="2746537202" sldId="323"/>
            <ac:spMk id="8" creationId="{E5B1A2C0-EBF0-4BB3-5CEC-B65D86B08BF8}"/>
          </ac:spMkLst>
        </pc:spChg>
        <pc:spChg chg="del">
          <ac:chgData name="נועם  אורן" userId="ff08f5b9-11f5-4bd2-ab08-bf37596fc4b7" providerId="ADAL" clId="{CD113A05-B493-4087-AAD1-4294DBC508F3}" dt="2024-04-08T08:31:52.740" v="3199" actId="478"/>
          <ac:spMkLst>
            <pc:docMk/>
            <pc:sldMk cId="2746537202" sldId="323"/>
            <ac:spMk id="9" creationId="{CC1AB4C5-DECB-DDAF-973C-53DB799BEF25}"/>
          </ac:spMkLst>
        </pc:spChg>
        <pc:spChg chg="del">
          <ac:chgData name="נועם  אורן" userId="ff08f5b9-11f5-4bd2-ab08-bf37596fc4b7" providerId="ADAL" clId="{CD113A05-B493-4087-AAD1-4294DBC508F3}" dt="2024-04-08T08:31:52.740" v="3199" actId="478"/>
          <ac:spMkLst>
            <pc:docMk/>
            <pc:sldMk cId="2746537202" sldId="323"/>
            <ac:spMk id="10" creationId="{6334E126-2AC4-0E39-BFE6-2CB033E53570}"/>
          </ac:spMkLst>
        </pc:spChg>
        <pc:spChg chg="del">
          <ac:chgData name="נועם  אורן" userId="ff08f5b9-11f5-4bd2-ab08-bf37596fc4b7" providerId="ADAL" clId="{CD113A05-B493-4087-AAD1-4294DBC508F3}" dt="2024-04-08T08:31:52.740" v="3199" actId="478"/>
          <ac:spMkLst>
            <pc:docMk/>
            <pc:sldMk cId="2746537202" sldId="323"/>
            <ac:spMk id="11" creationId="{FAF05D3A-BDDA-54A9-F929-77D35CE10498}"/>
          </ac:spMkLst>
        </pc:spChg>
        <pc:spChg chg="del">
          <ac:chgData name="נועם  אורן" userId="ff08f5b9-11f5-4bd2-ab08-bf37596fc4b7" providerId="ADAL" clId="{CD113A05-B493-4087-AAD1-4294DBC508F3}" dt="2024-04-08T08:31:52.740" v="3199" actId="478"/>
          <ac:spMkLst>
            <pc:docMk/>
            <pc:sldMk cId="2746537202" sldId="323"/>
            <ac:spMk id="12" creationId="{F0AF0DC7-9F8E-41F7-76FE-3D05DD905B21}"/>
          </ac:spMkLst>
        </pc:spChg>
        <pc:spChg chg="del">
          <ac:chgData name="נועם  אורן" userId="ff08f5b9-11f5-4bd2-ab08-bf37596fc4b7" providerId="ADAL" clId="{CD113A05-B493-4087-AAD1-4294DBC508F3}" dt="2024-04-08T08:31:52.740" v="3199" actId="478"/>
          <ac:spMkLst>
            <pc:docMk/>
            <pc:sldMk cId="2746537202" sldId="323"/>
            <ac:spMk id="13" creationId="{E538BFED-8568-2D5C-A4B0-2EAD47930992}"/>
          </ac:spMkLst>
        </pc:spChg>
        <pc:spChg chg="del">
          <ac:chgData name="נועם  אורן" userId="ff08f5b9-11f5-4bd2-ab08-bf37596fc4b7" providerId="ADAL" clId="{CD113A05-B493-4087-AAD1-4294DBC508F3}" dt="2024-04-08T08:31:52.740" v="3199" actId="478"/>
          <ac:spMkLst>
            <pc:docMk/>
            <pc:sldMk cId="2746537202" sldId="323"/>
            <ac:spMk id="14" creationId="{88A3A2CE-88D6-CC3E-63E1-80D425EB8F34}"/>
          </ac:spMkLst>
        </pc:spChg>
        <pc:spChg chg="add mod">
          <ac:chgData name="נועם  אורן" userId="ff08f5b9-11f5-4bd2-ab08-bf37596fc4b7" providerId="ADAL" clId="{CD113A05-B493-4087-AAD1-4294DBC508F3}" dt="2024-04-08T08:31:50.839" v="3198"/>
          <ac:spMkLst>
            <pc:docMk/>
            <pc:sldMk cId="2746537202" sldId="323"/>
            <ac:spMk id="15" creationId="{7A641989-5402-D803-857B-B13C5E20E93B}"/>
          </ac:spMkLst>
        </pc:spChg>
        <pc:spChg chg="add mod">
          <ac:chgData name="נועם  אורן" userId="ff08f5b9-11f5-4bd2-ab08-bf37596fc4b7" providerId="ADAL" clId="{CD113A05-B493-4087-AAD1-4294DBC508F3}" dt="2024-04-08T08:31:50.839" v="3198"/>
          <ac:spMkLst>
            <pc:docMk/>
            <pc:sldMk cId="2746537202" sldId="323"/>
            <ac:spMk id="16" creationId="{58E60135-5FE0-4052-68D7-DF4C8116237A}"/>
          </ac:spMkLst>
        </pc:spChg>
        <pc:spChg chg="add mod">
          <ac:chgData name="נועם  אורן" userId="ff08f5b9-11f5-4bd2-ab08-bf37596fc4b7" providerId="ADAL" clId="{CD113A05-B493-4087-AAD1-4294DBC508F3}" dt="2024-04-08T08:31:50.839" v="3198"/>
          <ac:spMkLst>
            <pc:docMk/>
            <pc:sldMk cId="2746537202" sldId="323"/>
            <ac:spMk id="19" creationId="{244729C9-902F-B9EC-33A5-93764CF4DB76}"/>
          </ac:spMkLst>
        </pc:spChg>
        <pc:spChg chg="add mod">
          <ac:chgData name="נועם  אורן" userId="ff08f5b9-11f5-4bd2-ab08-bf37596fc4b7" providerId="ADAL" clId="{CD113A05-B493-4087-AAD1-4294DBC508F3}" dt="2024-04-08T08:43:03.502" v="3277" actId="782"/>
          <ac:spMkLst>
            <pc:docMk/>
            <pc:sldMk cId="2746537202" sldId="323"/>
            <ac:spMk id="20" creationId="{5133BBED-E553-F432-55AB-9B132009F3A2}"/>
          </ac:spMkLst>
        </pc:spChg>
        <pc:spChg chg="add mod">
          <ac:chgData name="נועם  אורן" userId="ff08f5b9-11f5-4bd2-ab08-bf37596fc4b7" providerId="ADAL" clId="{CD113A05-B493-4087-AAD1-4294DBC508F3}" dt="2024-04-08T08:51:18.455" v="3566" actId="20577"/>
          <ac:spMkLst>
            <pc:docMk/>
            <pc:sldMk cId="2746537202" sldId="323"/>
            <ac:spMk id="21" creationId="{F2730E92-013F-CADC-9453-28BF68874169}"/>
          </ac:spMkLst>
        </pc:spChg>
        <pc:spChg chg="add mod">
          <ac:chgData name="נועם  אורן" userId="ff08f5b9-11f5-4bd2-ab08-bf37596fc4b7" providerId="ADAL" clId="{CD113A05-B493-4087-AAD1-4294DBC508F3}" dt="2024-04-08T08:34:26.097" v="3248" actId="1076"/>
          <ac:spMkLst>
            <pc:docMk/>
            <pc:sldMk cId="2746537202" sldId="323"/>
            <ac:spMk id="24" creationId="{A80F2A1F-39D0-FE4B-A9D0-F84A67614007}"/>
          </ac:spMkLst>
        </pc:spChg>
        <pc:picChg chg="add mod">
          <ac:chgData name="נועם  אורן" userId="ff08f5b9-11f5-4bd2-ab08-bf37596fc4b7" providerId="ADAL" clId="{CD113A05-B493-4087-AAD1-4294DBC508F3}" dt="2024-04-08T08:31:50.839" v="3198"/>
          <ac:picMkLst>
            <pc:docMk/>
            <pc:sldMk cId="2746537202" sldId="323"/>
            <ac:picMk id="18" creationId="{EB477159-CC9F-C6E3-EC2F-2057330EFDBF}"/>
          </ac:picMkLst>
        </pc:picChg>
        <pc:picChg chg="add del mod">
          <ac:chgData name="נועם  אורן" userId="ff08f5b9-11f5-4bd2-ab08-bf37596fc4b7" providerId="ADAL" clId="{CD113A05-B493-4087-AAD1-4294DBC508F3}" dt="2024-04-08T08:33:06.981" v="3227" actId="478"/>
          <ac:picMkLst>
            <pc:docMk/>
            <pc:sldMk cId="2746537202" sldId="323"/>
            <ac:picMk id="23" creationId="{85E0E586-D60D-A081-BF87-58845BDA1B16}"/>
          </ac:picMkLst>
        </pc:picChg>
        <pc:picChg chg="add mod">
          <ac:chgData name="נועם  אורן" userId="ff08f5b9-11f5-4bd2-ab08-bf37596fc4b7" providerId="ADAL" clId="{CD113A05-B493-4087-AAD1-4294DBC508F3}" dt="2024-04-08T08:34:28.254" v="3249" actId="1076"/>
          <ac:picMkLst>
            <pc:docMk/>
            <pc:sldMk cId="2746537202" sldId="323"/>
            <ac:picMk id="26" creationId="{9F397E5E-18AC-CFED-A2F9-B049EA99CAE0}"/>
          </ac:picMkLst>
        </pc:picChg>
        <pc:cxnChg chg="add mod">
          <ac:chgData name="נועם  אורן" userId="ff08f5b9-11f5-4bd2-ab08-bf37596fc4b7" providerId="ADAL" clId="{CD113A05-B493-4087-AAD1-4294DBC508F3}" dt="2024-04-08T08:31:50.839" v="3198"/>
          <ac:cxnSpMkLst>
            <pc:docMk/>
            <pc:sldMk cId="2746537202" sldId="323"/>
            <ac:cxnSpMk id="17" creationId="{9694AFDF-05D2-52B3-EA50-A3EA50899439}"/>
          </ac:cxnSpMkLst>
        </pc:cxnChg>
        <pc:cxnChg chg="add mod">
          <ac:chgData name="נועם  אורן" userId="ff08f5b9-11f5-4bd2-ab08-bf37596fc4b7" providerId="ADAL" clId="{CD113A05-B493-4087-AAD1-4294DBC508F3}" dt="2024-04-08T08:31:58.036" v="3200"/>
          <ac:cxnSpMkLst>
            <pc:docMk/>
            <pc:sldMk cId="2746537202" sldId="323"/>
            <ac:cxnSpMk id="22" creationId="{E0543013-AE4C-B7B9-1582-222C8F60EABE}"/>
          </ac:cxnSpMkLst>
        </pc:cxnChg>
      </pc:sldChg>
      <pc:sldMasterChg chg="addSldLayout delSldLayout">
        <pc:chgData name="נועם  אורן" userId="ff08f5b9-11f5-4bd2-ab08-bf37596fc4b7" providerId="ADAL" clId="{CD113A05-B493-4087-AAD1-4294DBC508F3}" dt="2024-04-08T08:30:14.532" v="3162" actId="47"/>
        <pc:sldMasterMkLst>
          <pc:docMk/>
          <pc:sldMasterMk cId="0" sldId="2147483677"/>
        </pc:sldMasterMkLst>
        <pc:sldLayoutChg chg="add del">
          <pc:chgData name="נועם  אורן" userId="ff08f5b9-11f5-4bd2-ab08-bf37596fc4b7" providerId="ADAL" clId="{CD113A05-B493-4087-AAD1-4294DBC508F3}" dt="2024-04-07T09:19:20.312" v="189" actId="2696"/>
          <pc:sldLayoutMkLst>
            <pc:docMk/>
            <pc:sldMasterMk cId="0" sldId="2147483677"/>
            <pc:sldLayoutMk cId="0" sldId="2147483653"/>
          </pc:sldLayoutMkLst>
        </pc:sldLayoutChg>
        <pc:sldLayoutChg chg="del">
          <pc:chgData name="נועם  אורן" userId="ff08f5b9-11f5-4bd2-ab08-bf37596fc4b7" providerId="ADAL" clId="{CD113A05-B493-4087-AAD1-4294DBC508F3}" dt="2024-04-08T08:02:29.441" v="1546" actId="47"/>
          <pc:sldLayoutMkLst>
            <pc:docMk/>
            <pc:sldMasterMk cId="0" sldId="2147483677"/>
            <pc:sldLayoutMk cId="0" sldId="2147483654"/>
          </pc:sldLayoutMkLst>
        </pc:sldLayoutChg>
        <pc:sldLayoutChg chg="add del">
          <pc:chgData name="נועם  אורן" userId="ff08f5b9-11f5-4bd2-ab08-bf37596fc4b7" providerId="ADAL" clId="{CD113A05-B493-4087-AAD1-4294DBC508F3}" dt="2024-04-07T09:19:14.080" v="188" actId="2696"/>
          <pc:sldLayoutMkLst>
            <pc:docMk/>
            <pc:sldMasterMk cId="0" sldId="2147483677"/>
            <pc:sldLayoutMk cId="0" sldId="2147483656"/>
          </pc:sldLayoutMkLst>
        </pc:sldLayoutChg>
        <pc:sldLayoutChg chg="add del">
          <pc:chgData name="נועם  אורן" userId="ff08f5b9-11f5-4bd2-ab08-bf37596fc4b7" providerId="ADAL" clId="{CD113A05-B493-4087-AAD1-4294DBC508F3}" dt="2024-04-07T09:19:20.312" v="189" actId="2696"/>
          <pc:sldLayoutMkLst>
            <pc:docMk/>
            <pc:sldMasterMk cId="0" sldId="2147483677"/>
            <pc:sldLayoutMk cId="0" sldId="2147483667"/>
          </pc:sldLayoutMkLst>
        </pc:sldLayoutChg>
        <pc:sldLayoutChg chg="add del">
          <pc:chgData name="נועם  אורן" userId="ff08f5b9-11f5-4bd2-ab08-bf37596fc4b7" providerId="ADAL" clId="{CD113A05-B493-4087-AAD1-4294DBC508F3}" dt="2024-04-07T09:19:20.312" v="189" actId="2696"/>
          <pc:sldLayoutMkLst>
            <pc:docMk/>
            <pc:sldMasterMk cId="0" sldId="2147483677"/>
            <pc:sldLayoutMk cId="962789165" sldId="2147483681"/>
          </pc:sldLayoutMkLst>
        </pc:sldLayoutChg>
        <pc:sldLayoutChg chg="add del">
          <pc:chgData name="נועם  אורן" userId="ff08f5b9-11f5-4bd2-ab08-bf37596fc4b7" providerId="ADAL" clId="{CD113A05-B493-4087-AAD1-4294DBC508F3}" dt="2024-04-07T09:19:20.312" v="189" actId="2696"/>
          <pc:sldLayoutMkLst>
            <pc:docMk/>
            <pc:sldMasterMk cId="0" sldId="2147483677"/>
            <pc:sldLayoutMk cId="1267272552" sldId="2147483682"/>
          </pc:sldLayoutMkLst>
        </pc:sldLayoutChg>
        <pc:sldLayoutChg chg="del">
          <pc:chgData name="נועם  אורן" userId="ff08f5b9-11f5-4bd2-ab08-bf37596fc4b7" providerId="ADAL" clId="{CD113A05-B493-4087-AAD1-4294DBC508F3}" dt="2024-04-08T08:30:14.532" v="3162" actId="47"/>
          <pc:sldLayoutMkLst>
            <pc:docMk/>
            <pc:sldMasterMk cId="0" sldId="2147483677"/>
            <pc:sldLayoutMk cId="1905114149" sldId="2147483693"/>
          </pc:sldLayoutMkLst>
        </pc:sldLayoutChg>
        <pc:sldLayoutChg chg="del">
          <pc:chgData name="נועם  אורן" userId="ff08f5b9-11f5-4bd2-ab08-bf37596fc4b7" providerId="ADAL" clId="{CD113A05-B493-4087-AAD1-4294DBC508F3}" dt="2024-04-07T11:06:07.570" v="1342" actId="2696"/>
          <pc:sldLayoutMkLst>
            <pc:docMk/>
            <pc:sldMasterMk cId="0" sldId="2147483677"/>
            <pc:sldLayoutMk cId="1277699715" sldId="2147483695"/>
          </pc:sldLayoutMkLst>
        </pc:sldLayoutChg>
        <pc:sldLayoutChg chg="del">
          <pc:chgData name="נועם  אורן" userId="ff08f5b9-11f5-4bd2-ab08-bf37596fc4b7" providerId="ADAL" clId="{CD113A05-B493-4087-AAD1-4294DBC508F3}" dt="2024-04-07T09:27:34.505" v="193" actId="2696"/>
          <pc:sldLayoutMkLst>
            <pc:docMk/>
            <pc:sldMasterMk cId="0" sldId="2147483677"/>
            <pc:sldLayoutMk cId="154822272" sldId="2147483697"/>
          </pc:sldLayoutMkLst>
        </pc:sldLayoutChg>
        <pc:sldLayoutChg chg="del">
          <pc:chgData name="נועם  אורן" userId="ff08f5b9-11f5-4bd2-ab08-bf37596fc4b7" providerId="ADAL" clId="{CD113A05-B493-4087-AAD1-4294DBC508F3}" dt="2024-04-07T11:06:54.946" v="1412" actId="47"/>
          <pc:sldLayoutMkLst>
            <pc:docMk/>
            <pc:sldMasterMk cId="0" sldId="2147483677"/>
            <pc:sldLayoutMk cId="1145088010" sldId="2147483700"/>
          </pc:sldLayoutMkLst>
        </pc:sldLayoutChg>
      </pc:sldMasterChg>
    </pc:docChg>
  </pc:docChgLst>
  <pc:docChgLst>
    <pc:chgData name="Noam Oren" userId="6a9314a5-bbaf-4f6c-9aed-cddf3afb4835" providerId="ADAL" clId="{FEDAD40F-BD61-4518-BEE9-5CA53C0D3ECC}"/>
    <pc:docChg chg="custSel delSld modSld">
      <pc:chgData name="Noam Oren" userId="6a9314a5-bbaf-4f6c-9aed-cddf3afb4835" providerId="ADAL" clId="{FEDAD40F-BD61-4518-BEE9-5CA53C0D3ECC}" dt="2024-06-13T07:16:49.246" v="86"/>
      <pc:docMkLst>
        <pc:docMk/>
      </pc:docMkLst>
      <pc:sldChg chg="del">
        <pc:chgData name="Noam Oren" userId="6a9314a5-bbaf-4f6c-9aed-cddf3afb4835" providerId="ADAL" clId="{FEDAD40F-BD61-4518-BEE9-5CA53C0D3ECC}" dt="2024-06-02T08:16:43.099" v="11" actId="47"/>
        <pc:sldMkLst>
          <pc:docMk/>
          <pc:sldMk cId="293909758" sldId="258"/>
        </pc:sldMkLst>
      </pc:sldChg>
      <pc:sldChg chg="del">
        <pc:chgData name="Noam Oren" userId="6a9314a5-bbaf-4f6c-9aed-cddf3afb4835" providerId="ADAL" clId="{FEDAD40F-BD61-4518-BEE9-5CA53C0D3ECC}" dt="2024-06-02T08:16:42.628" v="9" actId="47"/>
        <pc:sldMkLst>
          <pc:docMk/>
          <pc:sldMk cId="1686829949" sldId="259"/>
        </pc:sldMkLst>
      </pc:sldChg>
      <pc:sldChg chg="del">
        <pc:chgData name="Noam Oren" userId="6a9314a5-bbaf-4f6c-9aed-cddf3afb4835" providerId="ADAL" clId="{FEDAD40F-BD61-4518-BEE9-5CA53C0D3ECC}" dt="2024-06-02T08:16:42.595" v="8" actId="47"/>
        <pc:sldMkLst>
          <pc:docMk/>
          <pc:sldMk cId="672467808" sldId="260"/>
        </pc:sldMkLst>
      </pc:sldChg>
      <pc:sldChg chg="del">
        <pc:chgData name="Noam Oren" userId="6a9314a5-bbaf-4f6c-9aed-cddf3afb4835" providerId="ADAL" clId="{FEDAD40F-BD61-4518-BEE9-5CA53C0D3ECC}" dt="2024-06-02T08:16:41.426" v="4" actId="47"/>
        <pc:sldMkLst>
          <pc:docMk/>
          <pc:sldMk cId="2262612503" sldId="262"/>
        </pc:sldMkLst>
      </pc:sldChg>
      <pc:sldChg chg="del">
        <pc:chgData name="Noam Oren" userId="6a9314a5-bbaf-4f6c-9aed-cddf3afb4835" providerId="ADAL" clId="{FEDAD40F-BD61-4518-BEE9-5CA53C0D3ECC}" dt="2024-06-02T08:16:40.674" v="2" actId="47"/>
        <pc:sldMkLst>
          <pc:docMk/>
          <pc:sldMk cId="3877110247" sldId="263"/>
        </pc:sldMkLst>
      </pc:sldChg>
      <pc:sldChg chg="del">
        <pc:chgData name="Noam Oren" userId="6a9314a5-bbaf-4f6c-9aed-cddf3afb4835" providerId="ADAL" clId="{FEDAD40F-BD61-4518-BEE9-5CA53C0D3ECC}" dt="2024-06-02T08:16:39.528" v="0" actId="47"/>
        <pc:sldMkLst>
          <pc:docMk/>
          <pc:sldMk cId="3737907738" sldId="268"/>
        </pc:sldMkLst>
      </pc:sldChg>
      <pc:sldChg chg="del">
        <pc:chgData name="Noam Oren" userId="6a9314a5-bbaf-4f6c-9aed-cddf3afb4835" providerId="ADAL" clId="{FEDAD40F-BD61-4518-BEE9-5CA53C0D3ECC}" dt="2024-06-02T08:16:42.909" v="10" actId="47"/>
        <pc:sldMkLst>
          <pc:docMk/>
          <pc:sldMk cId="166086771" sldId="274"/>
        </pc:sldMkLst>
      </pc:sldChg>
      <pc:sldChg chg="del">
        <pc:chgData name="Noam Oren" userId="6a9314a5-bbaf-4f6c-9aed-cddf3afb4835" providerId="ADAL" clId="{FEDAD40F-BD61-4518-BEE9-5CA53C0D3ECC}" dt="2024-06-02T08:16:41.784" v="5" actId="47"/>
        <pc:sldMkLst>
          <pc:docMk/>
          <pc:sldMk cId="3983471227" sldId="306"/>
        </pc:sldMkLst>
      </pc:sldChg>
      <pc:sldChg chg="del">
        <pc:chgData name="Noam Oren" userId="6a9314a5-bbaf-4f6c-9aed-cddf3afb4835" providerId="ADAL" clId="{FEDAD40F-BD61-4518-BEE9-5CA53C0D3ECC}" dt="2024-06-02T08:16:41.927" v="6" actId="47"/>
        <pc:sldMkLst>
          <pc:docMk/>
          <pc:sldMk cId="1605282325" sldId="307"/>
        </pc:sldMkLst>
      </pc:sldChg>
      <pc:sldChg chg="del">
        <pc:chgData name="Noam Oren" userId="6a9314a5-bbaf-4f6c-9aed-cddf3afb4835" providerId="ADAL" clId="{FEDAD40F-BD61-4518-BEE9-5CA53C0D3ECC}" dt="2024-06-02T08:16:41.191" v="3" actId="47"/>
        <pc:sldMkLst>
          <pc:docMk/>
          <pc:sldMk cId="2524971074" sldId="309"/>
        </pc:sldMkLst>
      </pc:sldChg>
      <pc:sldChg chg="del">
        <pc:chgData name="Noam Oren" userId="6a9314a5-bbaf-4f6c-9aed-cddf3afb4835" providerId="ADAL" clId="{FEDAD40F-BD61-4518-BEE9-5CA53C0D3ECC}" dt="2024-06-02T08:16:40.282" v="1" actId="47"/>
        <pc:sldMkLst>
          <pc:docMk/>
          <pc:sldMk cId="1508896901" sldId="310"/>
        </pc:sldMkLst>
      </pc:sldChg>
      <pc:sldChg chg="del">
        <pc:chgData name="Noam Oren" userId="6a9314a5-bbaf-4f6c-9aed-cddf3afb4835" providerId="ADAL" clId="{FEDAD40F-BD61-4518-BEE9-5CA53C0D3ECC}" dt="2024-06-02T08:16:43.772" v="13" actId="47"/>
        <pc:sldMkLst>
          <pc:docMk/>
          <pc:sldMk cId="1020423142" sldId="312"/>
        </pc:sldMkLst>
      </pc:sldChg>
      <pc:sldChg chg="del">
        <pc:chgData name="Noam Oren" userId="6a9314a5-bbaf-4f6c-9aed-cddf3afb4835" providerId="ADAL" clId="{FEDAD40F-BD61-4518-BEE9-5CA53C0D3ECC}" dt="2024-06-02T08:16:43.242" v="12" actId="47"/>
        <pc:sldMkLst>
          <pc:docMk/>
          <pc:sldMk cId="3083012316" sldId="313"/>
        </pc:sldMkLst>
      </pc:sldChg>
      <pc:sldChg chg="del">
        <pc:chgData name="Noam Oren" userId="6a9314a5-bbaf-4f6c-9aed-cddf3afb4835" providerId="ADAL" clId="{FEDAD40F-BD61-4518-BEE9-5CA53C0D3ECC}" dt="2024-06-02T08:16:42.090" v="7" actId="47"/>
        <pc:sldMkLst>
          <pc:docMk/>
          <pc:sldMk cId="2539841291" sldId="314"/>
        </pc:sldMkLst>
      </pc:sldChg>
      <pc:sldChg chg="addSp modSp mod modAnim">
        <pc:chgData name="Noam Oren" userId="6a9314a5-bbaf-4f6c-9aed-cddf3afb4835" providerId="ADAL" clId="{FEDAD40F-BD61-4518-BEE9-5CA53C0D3ECC}" dt="2024-06-13T07:16:49.246" v="86"/>
        <pc:sldMkLst>
          <pc:docMk/>
          <pc:sldMk cId="3932843360" sldId="317"/>
        </pc:sldMkLst>
        <pc:spChg chg="mod">
          <ac:chgData name="Noam Oren" userId="6a9314a5-bbaf-4f6c-9aed-cddf3afb4835" providerId="ADAL" clId="{FEDAD40F-BD61-4518-BEE9-5CA53C0D3ECC}" dt="2024-06-13T07:16:39.692" v="83" actId="20577"/>
          <ac:spMkLst>
            <pc:docMk/>
            <pc:sldMk cId="3932843360" sldId="317"/>
            <ac:spMk id="3" creationId="{4230B57E-53AB-2ED2-84B9-CC9D3CDEAE79}"/>
          </ac:spMkLst>
        </pc:spChg>
        <pc:spChg chg="add mod">
          <ac:chgData name="Noam Oren" userId="6a9314a5-bbaf-4f6c-9aed-cddf3afb4835" providerId="ADAL" clId="{FEDAD40F-BD61-4518-BEE9-5CA53C0D3ECC}" dt="2024-06-13T07:16:44.635" v="85" actId="1076"/>
          <ac:spMkLst>
            <pc:docMk/>
            <pc:sldMk cId="3932843360" sldId="317"/>
            <ac:spMk id="5" creationId="{8BF90140-5E5C-E7AC-E226-AC8D94B85F61}"/>
          </ac:spMkLst>
        </pc:spChg>
      </pc:sldChg>
      <pc:sldMasterChg chg="delSldLayout">
        <pc:chgData name="Noam Oren" userId="6a9314a5-bbaf-4f6c-9aed-cddf3afb4835" providerId="ADAL" clId="{FEDAD40F-BD61-4518-BEE9-5CA53C0D3ECC}" dt="2024-06-02T08:16:43.772" v="13" actId="47"/>
        <pc:sldMasterMkLst>
          <pc:docMk/>
          <pc:sldMasterMk cId="0" sldId="2147483677"/>
        </pc:sldMasterMkLst>
        <pc:sldLayoutChg chg="del">
          <pc:chgData name="Noam Oren" userId="6a9314a5-bbaf-4f6c-9aed-cddf3afb4835" providerId="ADAL" clId="{FEDAD40F-BD61-4518-BEE9-5CA53C0D3ECC}" dt="2024-06-02T08:16:42.909" v="10" actId="47"/>
          <pc:sldLayoutMkLst>
            <pc:docMk/>
            <pc:sldMasterMk cId="0" sldId="2147483677"/>
            <pc:sldLayoutMk cId="4163783277" sldId="2147483684"/>
          </pc:sldLayoutMkLst>
        </pc:sldLayoutChg>
        <pc:sldLayoutChg chg="del">
          <pc:chgData name="Noam Oren" userId="6a9314a5-bbaf-4f6c-9aed-cddf3afb4835" providerId="ADAL" clId="{FEDAD40F-BD61-4518-BEE9-5CA53C0D3ECC}" dt="2024-06-02T08:16:42.628" v="9" actId="47"/>
          <pc:sldLayoutMkLst>
            <pc:docMk/>
            <pc:sldMasterMk cId="0" sldId="2147483677"/>
            <pc:sldLayoutMk cId="821104145" sldId="2147483685"/>
          </pc:sldLayoutMkLst>
        </pc:sldLayoutChg>
        <pc:sldLayoutChg chg="del">
          <pc:chgData name="Noam Oren" userId="6a9314a5-bbaf-4f6c-9aed-cddf3afb4835" providerId="ADAL" clId="{FEDAD40F-BD61-4518-BEE9-5CA53C0D3ECC}" dt="2024-06-02T08:16:41.784" v="5" actId="47"/>
          <pc:sldLayoutMkLst>
            <pc:docMk/>
            <pc:sldMasterMk cId="0" sldId="2147483677"/>
            <pc:sldLayoutMk cId="3117901158" sldId="2147483688"/>
          </pc:sldLayoutMkLst>
        </pc:sldLayoutChg>
        <pc:sldLayoutChg chg="del">
          <pc:chgData name="Noam Oren" userId="6a9314a5-bbaf-4f6c-9aed-cddf3afb4835" providerId="ADAL" clId="{FEDAD40F-BD61-4518-BEE9-5CA53C0D3ECC}" dt="2024-06-02T08:16:41.426" v="4" actId="47"/>
          <pc:sldLayoutMkLst>
            <pc:docMk/>
            <pc:sldMasterMk cId="0" sldId="2147483677"/>
            <pc:sldLayoutMk cId="2181374502" sldId="2147483689"/>
          </pc:sldLayoutMkLst>
        </pc:sldLayoutChg>
        <pc:sldLayoutChg chg="del">
          <pc:chgData name="Noam Oren" userId="6a9314a5-bbaf-4f6c-9aed-cddf3afb4835" providerId="ADAL" clId="{FEDAD40F-BD61-4518-BEE9-5CA53C0D3ECC}" dt="2024-06-02T08:16:39.528" v="0" actId="47"/>
          <pc:sldLayoutMkLst>
            <pc:docMk/>
            <pc:sldMasterMk cId="0" sldId="2147483677"/>
            <pc:sldLayoutMk cId="3761565358" sldId="2147483691"/>
          </pc:sldLayoutMkLst>
        </pc:sldLayoutChg>
        <pc:sldLayoutChg chg="del">
          <pc:chgData name="Noam Oren" userId="6a9314a5-bbaf-4f6c-9aed-cddf3afb4835" providerId="ADAL" clId="{FEDAD40F-BD61-4518-BEE9-5CA53C0D3ECC}" dt="2024-06-02T08:16:40.282" v="1" actId="47"/>
          <pc:sldLayoutMkLst>
            <pc:docMk/>
            <pc:sldMasterMk cId="0" sldId="2147483677"/>
            <pc:sldLayoutMk cId="3252130184" sldId="2147483692"/>
          </pc:sldLayoutMkLst>
        </pc:sldLayoutChg>
        <pc:sldLayoutChg chg="del">
          <pc:chgData name="Noam Oren" userId="6a9314a5-bbaf-4f6c-9aed-cddf3afb4835" providerId="ADAL" clId="{FEDAD40F-BD61-4518-BEE9-5CA53C0D3ECC}" dt="2024-06-02T08:16:40.674" v="2" actId="47"/>
          <pc:sldLayoutMkLst>
            <pc:docMk/>
            <pc:sldMasterMk cId="0" sldId="2147483677"/>
            <pc:sldLayoutMk cId="1962066306" sldId="2147483694"/>
          </pc:sldLayoutMkLst>
        </pc:sldLayoutChg>
        <pc:sldLayoutChg chg="del">
          <pc:chgData name="Noam Oren" userId="6a9314a5-bbaf-4f6c-9aed-cddf3afb4835" providerId="ADAL" clId="{FEDAD40F-BD61-4518-BEE9-5CA53C0D3ECC}" dt="2024-06-02T08:16:43.772" v="13" actId="47"/>
          <pc:sldLayoutMkLst>
            <pc:docMk/>
            <pc:sldMasterMk cId="0" sldId="2147483677"/>
            <pc:sldLayoutMk cId="843612930" sldId="2147483696"/>
          </pc:sldLayoutMkLst>
        </pc:sldLayoutChg>
        <pc:sldLayoutChg chg="del">
          <pc:chgData name="Noam Oren" userId="6a9314a5-bbaf-4f6c-9aed-cddf3afb4835" providerId="ADAL" clId="{FEDAD40F-BD61-4518-BEE9-5CA53C0D3ECC}" dt="2024-06-02T08:16:43.242" v="12" actId="47"/>
          <pc:sldLayoutMkLst>
            <pc:docMk/>
            <pc:sldMasterMk cId="0" sldId="2147483677"/>
            <pc:sldLayoutMk cId="2459381397" sldId="214748369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8f4bd2034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8f4bd2034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>
          <a:extLst>
            <a:ext uri="{FF2B5EF4-FFF2-40B4-BE49-F238E27FC236}">
              <a16:creationId xmlns:a16="http://schemas.microsoft.com/office/drawing/2014/main" id="{920342D4-CA13-F003-0BD8-ED472515B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a1249ffcf0_0_18:notes">
            <a:extLst>
              <a:ext uri="{FF2B5EF4-FFF2-40B4-BE49-F238E27FC236}">
                <a16:creationId xmlns:a16="http://schemas.microsoft.com/office/drawing/2014/main" id="{9BF7584C-4F1A-F6AC-1F9A-16A68F3415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a1249ffcf0_0_18:notes">
            <a:extLst>
              <a:ext uri="{FF2B5EF4-FFF2-40B4-BE49-F238E27FC236}">
                <a16:creationId xmlns:a16="http://schemas.microsoft.com/office/drawing/2014/main" id="{836C2B70-BB0C-3F9E-0BE9-F45A5D6385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7221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>
          <a:extLst>
            <a:ext uri="{FF2B5EF4-FFF2-40B4-BE49-F238E27FC236}">
              <a16:creationId xmlns:a16="http://schemas.microsoft.com/office/drawing/2014/main" id="{64F3C858-38BF-D2ED-4C51-2B0BF2BCF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a1249ffcf0_1_229:notes">
            <a:extLst>
              <a:ext uri="{FF2B5EF4-FFF2-40B4-BE49-F238E27FC236}">
                <a16:creationId xmlns:a16="http://schemas.microsoft.com/office/drawing/2014/main" id="{0BE63487-A0CF-E960-B06F-1D4EB7AB9C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a1249ffcf0_1_229:notes">
            <a:extLst>
              <a:ext uri="{FF2B5EF4-FFF2-40B4-BE49-F238E27FC236}">
                <a16:creationId xmlns:a16="http://schemas.microsoft.com/office/drawing/2014/main" id="{0CF21C5A-2D6B-1DA6-D39F-D9722584B2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8707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>
          <a:extLst>
            <a:ext uri="{FF2B5EF4-FFF2-40B4-BE49-F238E27FC236}">
              <a16:creationId xmlns:a16="http://schemas.microsoft.com/office/drawing/2014/main" id="{1CCB450B-7507-B410-480C-18CC9C69F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a1249ffcf0_1_229:notes">
            <a:extLst>
              <a:ext uri="{FF2B5EF4-FFF2-40B4-BE49-F238E27FC236}">
                <a16:creationId xmlns:a16="http://schemas.microsoft.com/office/drawing/2014/main" id="{2454035E-8ECE-E16B-4571-B6761DC616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a1249ffcf0_1_229:notes">
            <a:extLst>
              <a:ext uri="{FF2B5EF4-FFF2-40B4-BE49-F238E27FC236}">
                <a16:creationId xmlns:a16="http://schemas.microsoft.com/office/drawing/2014/main" id="{1FDCC8EC-4831-AB6C-D924-D4DDD917C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6902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6A221492-5E46-FA14-47FD-2E46EA1A4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9f2cce1ec4_0_1:notes">
            <a:extLst>
              <a:ext uri="{FF2B5EF4-FFF2-40B4-BE49-F238E27FC236}">
                <a16:creationId xmlns:a16="http://schemas.microsoft.com/office/drawing/2014/main" id="{56442C09-861C-3E09-342B-3B57F5E3F6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9f2cce1ec4_0_1:notes">
            <a:extLst>
              <a:ext uri="{FF2B5EF4-FFF2-40B4-BE49-F238E27FC236}">
                <a16:creationId xmlns:a16="http://schemas.microsoft.com/office/drawing/2014/main" id="{5297BAA8-4F87-1618-6557-35B92D1AAC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9792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BDBB30FF-A4C9-9BFE-447D-6506F04B6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9f2cce1ec4_0_1:notes">
            <a:extLst>
              <a:ext uri="{FF2B5EF4-FFF2-40B4-BE49-F238E27FC236}">
                <a16:creationId xmlns:a16="http://schemas.microsoft.com/office/drawing/2014/main" id="{F403D27A-3AA4-EDE9-60A0-1FE6677E94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9f2cce1ec4_0_1:notes">
            <a:extLst>
              <a:ext uri="{FF2B5EF4-FFF2-40B4-BE49-F238E27FC236}">
                <a16:creationId xmlns:a16="http://schemas.microsoft.com/office/drawing/2014/main" id="{67E64143-8E08-DDB0-03FC-3D37697E57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2370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a1249ffcf0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a1249ffcf0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5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3519950" y="700200"/>
            <a:ext cx="7035600" cy="3277200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0" y="1255025"/>
            <a:ext cx="4322700" cy="3891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1034200" y="0"/>
            <a:ext cx="10867800" cy="5143500"/>
          </a:xfrm>
          <a:prstGeom prst="triangle">
            <a:avLst>
              <a:gd name="adj" fmla="val 4985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805750" y="2198675"/>
            <a:ext cx="4322700" cy="15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Font typeface="Julius Sans One"/>
              <a:buNone/>
              <a:defRPr sz="4700" b="1">
                <a:solidFill>
                  <a:schemeClr val="lt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433500" y="4154375"/>
            <a:ext cx="3829200" cy="2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14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2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2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2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2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2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2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2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2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5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805050" y="1766625"/>
            <a:ext cx="7533900" cy="14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40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5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5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-118550" y="-125"/>
            <a:ext cx="4400400" cy="51435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2" name="Google Shape;52;p13"/>
          <p:cNvCxnSpPr/>
          <p:nvPr/>
        </p:nvCxnSpPr>
        <p:spPr>
          <a:xfrm rot="10800000">
            <a:off x="-1604675" y="1624350"/>
            <a:ext cx="4819800" cy="441960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5690650" y="1883225"/>
            <a:ext cx="31938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2" hasCustomPrompt="1"/>
          </p:nvPr>
        </p:nvSpPr>
        <p:spPr>
          <a:xfrm>
            <a:off x="5082246" y="1164068"/>
            <a:ext cx="6846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3" hasCustomPrompt="1"/>
          </p:nvPr>
        </p:nvSpPr>
        <p:spPr>
          <a:xfrm>
            <a:off x="5082246" y="2031990"/>
            <a:ext cx="6846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4"/>
          </p:nvPr>
        </p:nvSpPr>
        <p:spPr>
          <a:xfrm>
            <a:off x="5690650" y="3628275"/>
            <a:ext cx="31938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5"/>
          </p:nvPr>
        </p:nvSpPr>
        <p:spPr>
          <a:xfrm>
            <a:off x="5690650" y="1044000"/>
            <a:ext cx="31938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6"/>
          </p:nvPr>
        </p:nvSpPr>
        <p:spPr>
          <a:xfrm>
            <a:off x="5690650" y="2760350"/>
            <a:ext cx="31938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7" hasCustomPrompt="1"/>
          </p:nvPr>
        </p:nvSpPr>
        <p:spPr>
          <a:xfrm>
            <a:off x="5082246" y="2880418"/>
            <a:ext cx="6846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idx="8" hasCustomPrompt="1"/>
          </p:nvPr>
        </p:nvSpPr>
        <p:spPr>
          <a:xfrm>
            <a:off x="5082246" y="3748340"/>
            <a:ext cx="6846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1"/>
          </p:nvPr>
        </p:nvSpPr>
        <p:spPr>
          <a:xfrm>
            <a:off x="5690650" y="1319545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9"/>
          </p:nvPr>
        </p:nvSpPr>
        <p:spPr>
          <a:xfrm>
            <a:off x="5690650" y="3045420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3"/>
          </p:nvPr>
        </p:nvSpPr>
        <p:spPr>
          <a:xfrm>
            <a:off x="5690650" y="2162698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4"/>
          </p:nvPr>
        </p:nvSpPr>
        <p:spPr>
          <a:xfrm>
            <a:off x="5690650" y="3907748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title" idx="15"/>
          </p:nvPr>
        </p:nvSpPr>
        <p:spPr>
          <a:xfrm>
            <a:off x="713225" y="2198800"/>
            <a:ext cx="3416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30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615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accent5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/>
          <p:nvPr/>
        </p:nvSpPr>
        <p:spPr>
          <a:xfrm>
            <a:off x="4796125" y="-217575"/>
            <a:ext cx="4476900" cy="5619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638950" y="1364000"/>
            <a:ext cx="52620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638950" y="2187100"/>
            <a:ext cx="3400800" cy="13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662275" y="549250"/>
            <a:ext cx="800100" cy="8574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6321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4">
  <p:cSld name="Title and three columns 4">
    <p:bg>
      <p:bgPr>
        <a:solidFill>
          <a:schemeClr val="accent5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/>
          <p:nvPr/>
        </p:nvSpPr>
        <p:spPr>
          <a:xfrm rot="10800000">
            <a:off x="5891850" y="-387100"/>
            <a:ext cx="5264100" cy="2697600"/>
          </a:xfrm>
          <a:prstGeom prst="triangle">
            <a:avLst>
              <a:gd name="adj" fmla="val 50000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4"/>
          <p:cNvSpPr/>
          <p:nvPr/>
        </p:nvSpPr>
        <p:spPr>
          <a:xfrm>
            <a:off x="-5191825" y="2310500"/>
            <a:ext cx="7403100" cy="37941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4"/>
          <p:cNvSpPr txBox="1">
            <a:spLocks noGrp="1"/>
          </p:cNvSpPr>
          <p:nvPr>
            <p:ph type="title"/>
          </p:nvPr>
        </p:nvSpPr>
        <p:spPr>
          <a:xfrm>
            <a:off x="862450" y="3248250"/>
            <a:ext cx="1763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8" name="Google Shape;148;p24"/>
          <p:cNvSpPr txBox="1">
            <a:spLocks noGrp="1"/>
          </p:cNvSpPr>
          <p:nvPr>
            <p:ph type="subTitle" idx="1"/>
          </p:nvPr>
        </p:nvSpPr>
        <p:spPr>
          <a:xfrm>
            <a:off x="424450" y="3506993"/>
            <a:ext cx="26397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49" name="Google Shape;149;p24"/>
          <p:cNvSpPr txBox="1">
            <a:spLocks noGrp="1"/>
          </p:cNvSpPr>
          <p:nvPr>
            <p:ph type="title" idx="2"/>
          </p:nvPr>
        </p:nvSpPr>
        <p:spPr>
          <a:xfrm>
            <a:off x="6525755" y="3248250"/>
            <a:ext cx="1763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0" name="Google Shape;150;p24"/>
          <p:cNvSpPr txBox="1">
            <a:spLocks noGrp="1"/>
          </p:cNvSpPr>
          <p:nvPr>
            <p:ph type="subTitle" idx="3"/>
          </p:nvPr>
        </p:nvSpPr>
        <p:spPr>
          <a:xfrm>
            <a:off x="6087755" y="3506993"/>
            <a:ext cx="26397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title" idx="4"/>
          </p:nvPr>
        </p:nvSpPr>
        <p:spPr>
          <a:xfrm>
            <a:off x="3690150" y="3248250"/>
            <a:ext cx="1763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subTitle" idx="5"/>
          </p:nvPr>
        </p:nvSpPr>
        <p:spPr>
          <a:xfrm>
            <a:off x="3252150" y="3506993"/>
            <a:ext cx="26397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title" idx="6"/>
          </p:nvPr>
        </p:nvSpPr>
        <p:spPr>
          <a:xfrm>
            <a:off x="1687950" y="530725"/>
            <a:ext cx="57681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 b="1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1418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accent5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/>
          <p:nvPr/>
        </p:nvSpPr>
        <p:spPr>
          <a:xfrm>
            <a:off x="1348225" y="695250"/>
            <a:ext cx="6572100" cy="3753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5"/>
          <p:cNvSpPr/>
          <p:nvPr/>
        </p:nvSpPr>
        <p:spPr>
          <a:xfrm rot="10800000">
            <a:off x="3133650" y="-22775"/>
            <a:ext cx="2876700" cy="12957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>
            <a:off x="2517475" y="2381425"/>
            <a:ext cx="4109100" cy="79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 algn="just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 algn="just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 algn="just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 algn="just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 algn="just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 algn="just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 algn="just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 algn="just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>
            <a:off x="1687950" y="1521325"/>
            <a:ext cx="57681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 b="1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7404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5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772300" y="2251100"/>
            <a:ext cx="3850200" cy="20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772300" y="1121275"/>
            <a:ext cx="43908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3402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720000" y="36135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720000" y="106880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Roboto Condensed"/>
              <a:buAutoNum type="arabicPeriod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Josefin Slab Thin"/>
              <a:buAutoNum type="alphaLcPeriod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Josefin Slab Thin"/>
              <a:buAutoNum type="romanLcPeriod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Josefin Slab Thin"/>
              <a:buAutoNum type="arabicPeriod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Josefin Slab Thin"/>
              <a:buAutoNum type="alphaLcPeriod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Josefin Slab Thin"/>
              <a:buAutoNum type="romanLcPeriod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Josefin Slab Thin"/>
              <a:buAutoNum type="arabicPeriod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Josefin Slab Thin"/>
              <a:buAutoNum type="alphaLcPeriod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Josefin Slab Thin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0651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■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●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Questrial"/>
              <a:buChar char="○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Questrial"/>
              <a:buChar char="■"/>
              <a:defRPr>
                <a:solidFill>
                  <a:schemeClr val="hlink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6" r:id="rId2"/>
    <p:sldLayoutId id="2147483658" r:id="rId3"/>
    <p:sldLayoutId id="2147483683" r:id="rId4"/>
    <p:sldLayoutId id="2147483686" r:id="rId5"/>
    <p:sldLayoutId id="2147483687" r:id="rId6"/>
    <p:sldLayoutId id="2147483690" r:id="rId7"/>
    <p:sldLayoutId id="2147483699" r:id="rId8"/>
    <p:sldLayoutId id="214748370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>
            <a:spLocks noGrp="1"/>
          </p:cNvSpPr>
          <p:nvPr>
            <p:ph type="ctrTitle"/>
          </p:nvPr>
        </p:nvSpPr>
        <p:spPr>
          <a:xfrm>
            <a:off x="4270971" y="1917939"/>
            <a:ext cx="4322700" cy="15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e-IL" sz="4000" dirty="0">
                <a:latin typeface="David" panose="020E0502060401010101" pitchFamily="34" charset="-79"/>
                <a:cs typeface="David" panose="020E0502060401010101" pitchFamily="34" charset="-79"/>
              </a:rPr>
              <a:t>מבוא לפילוסופיה של הדת</a:t>
            </a:r>
            <a:endParaRPr sz="4000" dirty="0">
              <a:solidFill>
                <a:schemeClr val="lt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95" name="Google Shape;195;p33"/>
          <p:cNvSpPr txBox="1">
            <a:spLocks noGrp="1"/>
          </p:cNvSpPr>
          <p:nvPr>
            <p:ph type="subTitle" idx="1"/>
          </p:nvPr>
        </p:nvSpPr>
        <p:spPr>
          <a:xfrm>
            <a:off x="4517721" y="3582517"/>
            <a:ext cx="3829200" cy="2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latin typeface="David" panose="020E0502060401010101" pitchFamily="34" charset="-79"/>
                <a:ea typeface="Didact Gothic"/>
                <a:cs typeface="David" panose="020E0502060401010101" pitchFamily="34" charset="-79"/>
                <a:sym typeface="Didact Gothic"/>
              </a:rPr>
              <a:t>שיעור 7 – נטל ההוכחה</a:t>
            </a:r>
            <a:endParaRPr lang="en-US" dirty="0">
              <a:latin typeface="David" panose="020E0502060401010101" pitchFamily="34" charset="-79"/>
              <a:ea typeface="Didact Gothic"/>
              <a:cs typeface="David" panose="020E0502060401010101" pitchFamily="34" charset="-79"/>
              <a:sym typeface="Didact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David" panose="020E0502060401010101" pitchFamily="34" charset="-79"/>
              <a:ea typeface="Didact Gothic"/>
              <a:cs typeface="David" panose="020E0502060401010101" pitchFamily="34" charset="-79"/>
              <a:sym typeface="Didact Gothic"/>
            </a:endParaRPr>
          </a:p>
        </p:txBody>
      </p:sp>
      <p:cxnSp>
        <p:nvCxnSpPr>
          <p:cNvPr id="196" name="Google Shape;196;p33"/>
          <p:cNvCxnSpPr/>
          <p:nvPr/>
        </p:nvCxnSpPr>
        <p:spPr>
          <a:xfrm>
            <a:off x="6108771" y="3395603"/>
            <a:ext cx="6471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>
          <a:extLst>
            <a:ext uri="{FF2B5EF4-FFF2-40B4-BE49-F238E27FC236}">
              <a16:creationId xmlns:a16="http://schemas.microsoft.com/office/drawing/2014/main" id="{52697710-A10E-938A-6665-558F61297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8">
            <a:extLst>
              <a:ext uri="{FF2B5EF4-FFF2-40B4-BE49-F238E27FC236}">
                <a16:creationId xmlns:a16="http://schemas.microsoft.com/office/drawing/2014/main" id="{E8F89250-0E9D-ABCD-9F3E-3D97679414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17475" y="2381424"/>
            <a:ext cx="4109100" cy="13579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algn="r" rtl="1"/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מבוא קצרצר לחשיבה הסתברותית/</a:t>
            </a:r>
            <a:r>
              <a:rPr lang="he-IL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בייסיאנית</a:t>
            </a:r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</a:p>
          <a:p>
            <a:pPr marL="285750" indent="-285750" algn="r" rtl="1"/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נטל ההוכחה בהקשר המשפטי. </a:t>
            </a:r>
          </a:p>
          <a:p>
            <a:pPr marL="285750" indent="-285750" algn="r" rtl="1"/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השאלה היא על נקודת המוצא – האם צריך להתחיל עם ייתרון </a:t>
            </a:r>
            <a:r>
              <a:rPr lang="he-IL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לתאיסט</a:t>
            </a:r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יתרון לאתאיסט או ב'תיקו'?</a:t>
            </a:r>
          </a:p>
          <a:p>
            <a:pPr marL="285750" indent="-285750" algn="r" rtl="1"/>
            <a:endParaRPr dirty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57200" lvl="0" indent="-317500" algn="r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Didact Gothic"/>
              <a:buChar char="●"/>
            </a:pPr>
            <a:endParaRPr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46" name="Google Shape;246;p38">
            <a:extLst>
              <a:ext uri="{FF2B5EF4-FFF2-40B4-BE49-F238E27FC236}">
                <a16:creationId xmlns:a16="http://schemas.microsoft.com/office/drawing/2014/main" id="{570F7BCA-DC51-F4A5-4FF7-6B856B191C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7950" y="1521325"/>
            <a:ext cx="57681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רקע לדיון על נטל ההוכחה</a:t>
            </a:r>
            <a:endParaRPr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47" name="Google Shape;247;p38">
            <a:extLst>
              <a:ext uri="{FF2B5EF4-FFF2-40B4-BE49-F238E27FC236}">
                <a16:creationId xmlns:a16="http://schemas.microsoft.com/office/drawing/2014/main" id="{ECE58162-2705-8F12-43F2-E0D6C2E99F2D}"/>
              </a:ext>
            </a:extLst>
          </p:cNvPr>
          <p:cNvCxnSpPr/>
          <p:nvPr/>
        </p:nvCxnSpPr>
        <p:spPr>
          <a:xfrm>
            <a:off x="4149300" y="2207500"/>
            <a:ext cx="8454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201727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>
          <a:extLst>
            <a:ext uri="{FF2B5EF4-FFF2-40B4-BE49-F238E27FC236}">
              <a16:creationId xmlns:a16="http://schemas.microsoft.com/office/drawing/2014/main" id="{E5283C1E-B571-A82E-D77A-D0966CCBE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3">
            <a:extLst>
              <a:ext uri="{FF2B5EF4-FFF2-40B4-BE49-F238E27FC236}">
                <a16:creationId xmlns:a16="http://schemas.microsoft.com/office/drawing/2014/main" id="{CC1B7F27-62A2-75C1-0A55-BE0A0CF1E615}"/>
              </a:ext>
            </a:extLst>
          </p:cNvPr>
          <p:cNvSpPr/>
          <p:nvPr/>
        </p:nvSpPr>
        <p:spPr>
          <a:xfrm>
            <a:off x="0" y="225641"/>
            <a:ext cx="4988058" cy="234610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43">
            <a:extLst>
              <a:ext uri="{FF2B5EF4-FFF2-40B4-BE49-F238E27FC236}">
                <a16:creationId xmlns:a16="http://schemas.microsoft.com/office/drawing/2014/main" id="{DB31D6CA-1BBA-CFF8-55A0-CB2A66D21A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47931" y="636240"/>
            <a:ext cx="43908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solidFill>
                  <a:schemeClr val="lt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אנתוני פלו</a:t>
            </a:r>
            <a:br>
              <a:rPr lang="he-IL" dirty="0">
                <a:solidFill>
                  <a:schemeClr val="lt1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en-US" dirty="0">
                <a:solidFill>
                  <a:schemeClr val="lt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Antony Flew</a:t>
            </a:r>
            <a:endParaRPr dirty="0">
              <a:solidFill>
                <a:schemeClr val="lt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98" name="Google Shape;298;p43">
            <a:extLst>
              <a:ext uri="{FF2B5EF4-FFF2-40B4-BE49-F238E27FC236}">
                <a16:creationId xmlns:a16="http://schemas.microsoft.com/office/drawing/2014/main" id="{3209DB64-72CB-8E7B-0996-0C2ADCA974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2571745"/>
            <a:ext cx="5856955" cy="20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1" algn="just" rtl="1">
              <a:spcBef>
                <a:spcPts val="500"/>
              </a:spcBef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נקודות מרכזיות</a:t>
            </a:r>
          </a:p>
          <a:p>
            <a:pPr lvl="2" algn="just" rtl="1">
              <a:spcBef>
                <a:spcPts val="500"/>
              </a:spcBef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הבחנה בין אתאיזם פוזיטיבי (אשר שולל את קיומו של האל)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לבין א-תאיזם נגטיבי אשר איננו תאיזם (ואף לא בהכרח אגנוסטי).</a:t>
            </a:r>
          </a:p>
          <a:p>
            <a:pPr lvl="2" algn="just" rtl="1">
              <a:spcBef>
                <a:spcPts val="500"/>
              </a:spcBef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חזקת האתאיזם מורכבת משתי אלמנטים:</a:t>
            </a:r>
          </a:p>
          <a:p>
            <a:pPr lvl="3" algn="just" rtl="1">
              <a:spcBef>
                <a:spcPts val="500"/>
              </a:spcBef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החובה להגדיר, באופן מספק, את המילה 'אלוהים'. </a:t>
            </a:r>
          </a:p>
          <a:p>
            <a:pPr lvl="3" algn="just" rtl="1">
              <a:spcBef>
                <a:spcPts val="500"/>
              </a:spcBef>
            </a:pPr>
            <a:r>
              <a:rPr lang="he-IL" dirty="0">
                <a:solidFill>
                  <a:schemeClr val="accent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לאחר שהובן מהו האל, על </a:t>
            </a:r>
            <a:r>
              <a:rPr lang="he-IL" dirty="0" err="1">
                <a:solidFill>
                  <a:schemeClr val="accent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התאיסט</a:t>
            </a:r>
            <a:r>
              <a:rPr lang="he-IL" dirty="0">
                <a:solidFill>
                  <a:schemeClr val="accent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מוטלת חובת ההוכחה.</a:t>
            </a:r>
          </a:p>
        </p:txBody>
      </p:sp>
      <p:cxnSp>
        <p:nvCxnSpPr>
          <p:cNvPr id="299" name="Google Shape;299;p43">
            <a:extLst>
              <a:ext uri="{FF2B5EF4-FFF2-40B4-BE49-F238E27FC236}">
                <a16:creationId xmlns:a16="http://schemas.microsoft.com/office/drawing/2014/main" id="{5C2E86EF-96A8-B31D-68E6-4E9B490112B1}"/>
              </a:ext>
            </a:extLst>
          </p:cNvPr>
          <p:cNvCxnSpPr/>
          <p:nvPr/>
        </p:nvCxnSpPr>
        <p:spPr>
          <a:xfrm>
            <a:off x="948600" y="1735891"/>
            <a:ext cx="6471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Google Shape;297;p43">
            <a:extLst>
              <a:ext uri="{FF2B5EF4-FFF2-40B4-BE49-F238E27FC236}">
                <a16:creationId xmlns:a16="http://schemas.microsoft.com/office/drawing/2014/main" id="{3BA152E0-F028-1CAD-D1DB-390ECD895BAD}"/>
              </a:ext>
            </a:extLst>
          </p:cNvPr>
          <p:cNvSpPr txBox="1">
            <a:spLocks/>
          </p:cNvSpPr>
          <p:nvPr/>
        </p:nvSpPr>
        <p:spPr>
          <a:xfrm>
            <a:off x="847931" y="1873260"/>
            <a:ext cx="3849115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r>
              <a:rPr lang="he-IL" dirty="0">
                <a:solidFill>
                  <a:schemeClr val="lt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חזקת האתאיזם</a:t>
            </a:r>
          </a:p>
        </p:txBody>
      </p:sp>
      <p:pic>
        <p:nvPicPr>
          <p:cNvPr id="2050" name="Picture 2" descr="‪Antony Flew - Wikipedia‬‏">
            <a:extLst>
              <a:ext uri="{FF2B5EF4-FFF2-40B4-BE49-F238E27FC236}">
                <a16:creationId xmlns:a16="http://schemas.microsoft.com/office/drawing/2014/main" id="{455E8EA3-F690-2699-2D91-E49A10E82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058" y="-1"/>
            <a:ext cx="4155942" cy="514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996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>
          <a:extLst>
            <a:ext uri="{FF2B5EF4-FFF2-40B4-BE49-F238E27FC236}">
              <a16:creationId xmlns:a16="http://schemas.microsoft.com/office/drawing/2014/main" id="{5B7F16EB-0556-654F-5893-5FD6B3EF4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3">
            <a:extLst>
              <a:ext uri="{FF2B5EF4-FFF2-40B4-BE49-F238E27FC236}">
                <a16:creationId xmlns:a16="http://schemas.microsoft.com/office/drawing/2014/main" id="{B35DE2AA-8520-0E66-FA68-EA4588605DDC}"/>
              </a:ext>
            </a:extLst>
          </p:cNvPr>
          <p:cNvSpPr/>
          <p:nvPr/>
        </p:nvSpPr>
        <p:spPr>
          <a:xfrm>
            <a:off x="0" y="63044"/>
            <a:ext cx="4988058" cy="234610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43">
            <a:extLst>
              <a:ext uri="{FF2B5EF4-FFF2-40B4-BE49-F238E27FC236}">
                <a16:creationId xmlns:a16="http://schemas.microsoft.com/office/drawing/2014/main" id="{1ABCD3CD-A4E2-CA5F-FA36-26E6F6BC72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7258" y="300842"/>
            <a:ext cx="43908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solidFill>
                  <a:schemeClr val="lt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אנתוני פלו</a:t>
            </a:r>
            <a:br>
              <a:rPr lang="he-IL" dirty="0">
                <a:solidFill>
                  <a:schemeClr val="lt1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en-US" dirty="0">
                <a:solidFill>
                  <a:schemeClr val="lt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Antony Flew</a:t>
            </a:r>
            <a:endParaRPr dirty="0">
              <a:solidFill>
                <a:schemeClr val="lt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98" name="Google Shape;298;p43">
            <a:extLst>
              <a:ext uri="{FF2B5EF4-FFF2-40B4-BE49-F238E27FC236}">
                <a16:creationId xmlns:a16="http://schemas.microsoft.com/office/drawing/2014/main" id="{85A6F65F-8B67-E403-DFCE-BAC28764B9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" y="2356299"/>
            <a:ext cx="5568175" cy="20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96900" lvl="1" indent="0" algn="just" rtl="1">
              <a:spcBef>
                <a:spcPts val="0"/>
              </a:spcBef>
              <a:buNone/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הצדקות</a:t>
            </a:r>
          </a:p>
          <a:p>
            <a:pPr marL="1054100" lvl="2" indent="0" algn="just" rtl="1">
              <a:spcBef>
                <a:spcPts val="0"/>
              </a:spcBef>
              <a:buNone/>
            </a:pPr>
            <a:r>
              <a:rPr lang="he-IL" dirty="0">
                <a:solidFill>
                  <a:schemeClr val="accent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1.  המוציא מחברו עליו הראיה – אם אדם א' טוען טענה ואדם ב' לא, אדם א' זה צריך להסביר למה הוא טוען את הטענה הזו. </a:t>
            </a:r>
          </a:p>
          <a:p>
            <a:pPr marL="1054100" lvl="2" indent="0" algn="just" rtl="1">
              <a:spcBef>
                <a:spcPts val="0"/>
              </a:spcBef>
              <a:buNone/>
            </a:pPr>
            <a:r>
              <a:rPr lang="he-IL" dirty="0">
                <a:solidFill>
                  <a:schemeClr val="accent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2.  אם המטרה של האמונה היא לכונן ידע, אז בכדי שאמונה אמיתית מסוימת תהיה ידע, היא צריכה להיות מבוססת על ראיות. </a:t>
            </a:r>
          </a:p>
          <a:p>
            <a:pPr marL="1054100" lvl="2" indent="0" algn="just" rtl="1">
              <a:spcBef>
                <a:spcPts val="0"/>
              </a:spcBef>
              <a:buNone/>
            </a:pPr>
            <a:r>
              <a:rPr lang="he-IL" dirty="0">
                <a:solidFill>
                  <a:schemeClr val="accent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3. אנלוגיה בין חזקת החפות לחזקת האתאיזם</a:t>
            </a:r>
          </a:p>
          <a:p>
            <a:pPr marL="596900" lvl="1" indent="0" algn="just" rtl="1">
              <a:spcBef>
                <a:spcPts val="0"/>
              </a:spcBef>
              <a:buNone/>
            </a:pPr>
            <a:r>
              <a:rPr lang="he-IL" dirty="0">
                <a:solidFill>
                  <a:schemeClr val="accent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ביקורות:</a:t>
            </a:r>
          </a:p>
          <a:p>
            <a:pPr lvl="1" algn="just" rtl="1">
              <a:spcBef>
                <a:spcPts val="0"/>
              </a:spcBef>
            </a:pPr>
            <a:r>
              <a:rPr lang="he-IL" dirty="0">
                <a:solidFill>
                  <a:schemeClr val="accent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דיס-אנלוגיה בין חזקת החפות לחזקת האתאיזם – חזקת החפות נובעת מהנחה שעדיף לא להפליל אשם מאשר להפליל חף מפשע. </a:t>
            </a:r>
          </a:p>
          <a:p>
            <a:pPr lvl="1" algn="just" rtl="1">
              <a:spcBef>
                <a:spcPts val="0"/>
              </a:spcBef>
            </a:pPr>
            <a:r>
              <a:rPr lang="he-IL" dirty="0">
                <a:solidFill>
                  <a:schemeClr val="accent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האם לפי העמדה שלו גם צריך להיות חזקת האתאיזם החזק?</a:t>
            </a:r>
          </a:p>
        </p:txBody>
      </p:sp>
      <p:cxnSp>
        <p:nvCxnSpPr>
          <p:cNvPr id="299" name="Google Shape;299;p43">
            <a:extLst>
              <a:ext uri="{FF2B5EF4-FFF2-40B4-BE49-F238E27FC236}">
                <a16:creationId xmlns:a16="http://schemas.microsoft.com/office/drawing/2014/main" id="{8673D285-C786-B027-44E6-8EFA8038C08C}"/>
              </a:ext>
            </a:extLst>
          </p:cNvPr>
          <p:cNvCxnSpPr/>
          <p:nvPr/>
        </p:nvCxnSpPr>
        <p:spPr>
          <a:xfrm>
            <a:off x="697927" y="1400493"/>
            <a:ext cx="6471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Google Shape;297;p43">
            <a:extLst>
              <a:ext uri="{FF2B5EF4-FFF2-40B4-BE49-F238E27FC236}">
                <a16:creationId xmlns:a16="http://schemas.microsoft.com/office/drawing/2014/main" id="{D0D21177-0399-419D-D604-0D1442B769BF}"/>
              </a:ext>
            </a:extLst>
          </p:cNvPr>
          <p:cNvSpPr txBox="1">
            <a:spLocks/>
          </p:cNvSpPr>
          <p:nvPr/>
        </p:nvSpPr>
        <p:spPr>
          <a:xfrm>
            <a:off x="147903" y="1426352"/>
            <a:ext cx="4692252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 rtl="1"/>
            <a:r>
              <a:rPr lang="he-IL" dirty="0">
                <a:solidFill>
                  <a:schemeClr val="lt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חזקת האתאיזם – הצדקות וביקורות</a:t>
            </a:r>
          </a:p>
        </p:txBody>
      </p:sp>
      <p:pic>
        <p:nvPicPr>
          <p:cNvPr id="2050" name="Picture 2" descr="‪Antony Flew - Wikipedia‬‏">
            <a:extLst>
              <a:ext uri="{FF2B5EF4-FFF2-40B4-BE49-F238E27FC236}">
                <a16:creationId xmlns:a16="http://schemas.microsoft.com/office/drawing/2014/main" id="{2F81EF27-1B35-71A2-B361-9FD1A72C3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052" y="0"/>
            <a:ext cx="4155947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59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52D1E042-4641-B85F-AC72-BDF6BDBB6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472BAA44-103A-6E42-C7F8-092291B169B0}"/>
              </a:ext>
            </a:extLst>
          </p:cNvPr>
          <p:cNvSpPr txBox="1"/>
          <p:nvPr/>
        </p:nvSpPr>
        <p:spPr>
          <a:xfrm>
            <a:off x="5588266" y="4508122"/>
            <a:ext cx="25685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dirty="0">
                <a:solidFill>
                  <a:schemeClr val="accent6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ויליאם איש </a:t>
            </a:r>
            <a:r>
              <a:rPr lang="he-IL" dirty="0" err="1">
                <a:solidFill>
                  <a:schemeClr val="accent6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אוקאם</a:t>
            </a:r>
            <a:r>
              <a:rPr lang="he-IL" dirty="0">
                <a:solidFill>
                  <a:schemeClr val="accent6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(1285-1349)</a:t>
            </a:r>
            <a:endParaRPr lang="en-US" dirty="0">
              <a:solidFill>
                <a:schemeClr val="accent6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Google Shape;1458;p42">
            <a:extLst>
              <a:ext uri="{FF2B5EF4-FFF2-40B4-BE49-F238E27FC236}">
                <a16:creationId xmlns:a16="http://schemas.microsoft.com/office/drawing/2014/main" id="{927E19AA-CF69-1D24-EA1D-C21B470D8E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4251" y="1426149"/>
            <a:ext cx="4454700" cy="111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אין להרבות בישויות יותר מכפי הצורך</a:t>
            </a:r>
          </a:p>
        </p:txBody>
      </p:sp>
      <p:sp>
        <p:nvSpPr>
          <p:cNvPr id="11" name="Google Shape;1458;p42">
            <a:extLst>
              <a:ext uri="{FF2B5EF4-FFF2-40B4-BE49-F238E27FC236}">
                <a16:creationId xmlns:a16="http://schemas.microsoft.com/office/drawing/2014/main" id="{08D2D353-436C-C502-12FD-8A86CA6C7328}"/>
              </a:ext>
            </a:extLst>
          </p:cNvPr>
          <p:cNvSpPr txBox="1">
            <a:spLocks/>
          </p:cNvSpPr>
          <p:nvPr/>
        </p:nvSpPr>
        <p:spPr>
          <a:xfrm>
            <a:off x="0" y="2149820"/>
            <a:ext cx="4685262" cy="11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36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pPr rtl="1"/>
            <a:endParaRPr lang="he-IL" sz="2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Google Shape;999;p35">
            <a:extLst>
              <a:ext uri="{FF2B5EF4-FFF2-40B4-BE49-F238E27FC236}">
                <a16:creationId xmlns:a16="http://schemas.microsoft.com/office/drawing/2014/main" id="{50A9F834-3CAE-88E4-B267-F206E05D89EE}"/>
              </a:ext>
            </a:extLst>
          </p:cNvPr>
          <p:cNvSpPr txBox="1">
            <a:spLocks/>
          </p:cNvSpPr>
          <p:nvPr/>
        </p:nvSpPr>
        <p:spPr>
          <a:xfrm>
            <a:off x="294251" y="3930715"/>
            <a:ext cx="4288425" cy="1064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36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pPr rtl="1"/>
            <a:r>
              <a:rPr lang="he-IL" sz="4400" dirty="0">
                <a:latin typeface="David" panose="020E0502060401010101" pitchFamily="34" charset="-79"/>
                <a:cs typeface="David" panose="020E0502060401010101" pitchFamily="34" charset="-79"/>
              </a:rPr>
              <a:t>מה בדיוק הכלל הזה אומר?</a:t>
            </a:r>
          </a:p>
        </p:txBody>
      </p:sp>
      <p:sp>
        <p:nvSpPr>
          <p:cNvPr id="8" name="Google Shape;348;p29">
            <a:extLst>
              <a:ext uri="{FF2B5EF4-FFF2-40B4-BE49-F238E27FC236}">
                <a16:creationId xmlns:a16="http://schemas.microsoft.com/office/drawing/2014/main" id="{D200375C-EC3A-980F-17FB-75C64284F241}"/>
              </a:ext>
            </a:extLst>
          </p:cNvPr>
          <p:cNvSpPr txBox="1">
            <a:spLocks/>
          </p:cNvSpPr>
          <p:nvPr/>
        </p:nvSpPr>
        <p:spPr>
          <a:xfrm>
            <a:off x="4855059" y="-420954"/>
            <a:ext cx="4122900" cy="11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24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3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3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3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3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3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3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3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3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pPr algn="ctr"/>
            <a:r>
              <a:rPr lang="he-IL" dirty="0">
                <a:solidFill>
                  <a:schemeClr val="accent6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התער של </a:t>
            </a:r>
            <a:r>
              <a:rPr lang="he-IL" dirty="0" err="1">
                <a:solidFill>
                  <a:schemeClr val="accent6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אוקאם</a:t>
            </a:r>
            <a:endParaRPr lang="he-IL" dirty="0">
              <a:solidFill>
                <a:schemeClr val="accent6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E9F68F0-DE4C-B1A8-E613-EA7BCDE7C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949" y="966614"/>
            <a:ext cx="2410443" cy="321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" name="Google Shape;337;p46">
            <a:extLst>
              <a:ext uri="{FF2B5EF4-FFF2-40B4-BE49-F238E27FC236}">
                <a16:creationId xmlns:a16="http://schemas.microsoft.com/office/drawing/2014/main" id="{D4F79630-DA0E-7DD0-4D9A-1A7A92246EDB}"/>
              </a:ext>
            </a:extLst>
          </p:cNvPr>
          <p:cNvSpPr txBox="1">
            <a:spLocks/>
          </p:cNvSpPr>
          <p:nvPr/>
        </p:nvSpPr>
        <p:spPr>
          <a:xfrm>
            <a:off x="199128" y="2711744"/>
            <a:ext cx="4383548" cy="9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כאשר האסטרונום פייר-סימון לפלס הסביר את התאוריה שלו על היווצרות מערכת השמש </a:t>
            </a:r>
            <a:r>
              <a:rPr lang="he-IL" dirty="0" err="1">
                <a:latin typeface="David" panose="020E0502060401010101" pitchFamily="34" charset="-79"/>
                <a:cs typeface="David" panose="020E0502060401010101" pitchFamily="34" charset="-79"/>
              </a:rPr>
              <a:t>לנפולאון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: "אבל מר לפלס, מה בדבר אלוהים?", שאל נפוליאון. "אין לי צורך בהיפותזה הזו", ענה לפלס.</a:t>
            </a:r>
          </a:p>
        </p:txBody>
      </p:sp>
    </p:spTree>
    <p:extLst>
      <p:ext uri="{BB962C8B-B14F-4D97-AF65-F5344CB8AC3E}">
        <p14:creationId xmlns:p14="http://schemas.microsoft.com/office/powerpoint/2010/main" val="347807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3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0B3ADADF-F1D7-62DE-1101-812FD55BC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B2941766-3225-25EB-DA7F-BC4FEFA5BEE5}"/>
              </a:ext>
            </a:extLst>
          </p:cNvPr>
          <p:cNvSpPr txBox="1"/>
          <p:nvPr/>
        </p:nvSpPr>
        <p:spPr>
          <a:xfrm>
            <a:off x="5588266" y="4508122"/>
            <a:ext cx="25685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dirty="0">
                <a:solidFill>
                  <a:schemeClr val="accent6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ויליאם איש </a:t>
            </a:r>
            <a:r>
              <a:rPr lang="he-IL" dirty="0" err="1">
                <a:solidFill>
                  <a:schemeClr val="accent6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אוקאם</a:t>
            </a:r>
            <a:r>
              <a:rPr lang="he-IL" dirty="0">
                <a:solidFill>
                  <a:schemeClr val="accent6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(1285-1349)</a:t>
            </a:r>
            <a:endParaRPr lang="en-US" dirty="0">
              <a:solidFill>
                <a:schemeClr val="accent6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Google Shape;1458;p42">
            <a:extLst>
              <a:ext uri="{FF2B5EF4-FFF2-40B4-BE49-F238E27FC236}">
                <a16:creationId xmlns:a16="http://schemas.microsoft.com/office/drawing/2014/main" id="{F0A6DC20-EFD7-093F-88F7-3FAE117083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4251" y="1426149"/>
            <a:ext cx="4454700" cy="111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דרך אחרת להציג את זה – הטיעון </a:t>
            </a:r>
            <a:r>
              <a:rPr lang="he-IL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ההסברי</a:t>
            </a:r>
            <a:endParaRPr lang="he-IL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Google Shape;1458;p42">
            <a:extLst>
              <a:ext uri="{FF2B5EF4-FFF2-40B4-BE49-F238E27FC236}">
                <a16:creationId xmlns:a16="http://schemas.microsoft.com/office/drawing/2014/main" id="{0964A5B2-94E8-A7FB-DD0B-39F8EF64454C}"/>
              </a:ext>
            </a:extLst>
          </p:cNvPr>
          <p:cNvSpPr txBox="1">
            <a:spLocks/>
          </p:cNvSpPr>
          <p:nvPr/>
        </p:nvSpPr>
        <p:spPr>
          <a:xfrm>
            <a:off x="0" y="2149820"/>
            <a:ext cx="4685262" cy="11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36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Font typeface="Staatliches"/>
              <a:buNone/>
              <a:defRPr sz="12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pPr rtl="1"/>
            <a:endParaRPr lang="he-IL" sz="2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Google Shape;348;p29">
            <a:extLst>
              <a:ext uri="{FF2B5EF4-FFF2-40B4-BE49-F238E27FC236}">
                <a16:creationId xmlns:a16="http://schemas.microsoft.com/office/drawing/2014/main" id="{F90A44E8-70CF-9702-E6D2-D3454664E332}"/>
              </a:ext>
            </a:extLst>
          </p:cNvPr>
          <p:cNvSpPr txBox="1">
            <a:spLocks/>
          </p:cNvSpPr>
          <p:nvPr/>
        </p:nvSpPr>
        <p:spPr>
          <a:xfrm>
            <a:off x="4855059" y="-420954"/>
            <a:ext cx="4122900" cy="11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24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3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3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3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3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3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3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3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Font typeface="Staatliches"/>
              <a:buNone/>
              <a:defRPr sz="3000" b="0" i="0" u="none" strike="noStrike" cap="none">
                <a:solidFill>
                  <a:srgbClr val="434343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pPr algn="ctr"/>
            <a:r>
              <a:rPr lang="he-IL" dirty="0">
                <a:solidFill>
                  <a:schemeClr val="accent6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התער של </a:t>
            </a:r>
            <a:r>
              <a:rPr lang="he-IL" dirty="0" err="1">
                <a:solidFill>
                  <a:schemeClr val="accent6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אוקאם</a:t>
            </a:r>
            <a:endParaRPr lang="he-IL" dirty="0">
              <a:solidFill>
                <a:schemeClr val="accent6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C3991A2-0033-D5A7-CEBC-3386BD397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949" y="966614"/>
            <a:ext cx="2410443" cy="321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" name="Google Shape;337;p46">
            <a:extLst>
              <a:ext uri="{FF2B5EF4-FFF2-40B4-BE49-F238E27FC236}">
                <a16:creationId xmlns:a16="http://schemas.microsoft.com/office/drawing/2014/main" id="{F9AFC3A6-3AAD-8640-B27C-651772869C58}"/>
              </a:ext>
            </a:extLst>
          </p:cNvPr>
          <p:cNvSpPr txBox="1">
            <a:spLocks/>
          </p:cNvSpPr>
          <p:nvPr/>
        </p:nvSpPr>
        <p:spPr>
          <a:xfrm>
            <a:off x="199128" y="2711743"/>
            <a:ext cx="4383548" cy="21041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>הטיעון: </a:t>
            </a:r>
          </a:p>
          <a:p>
            <a:pPr algn="r" rtl="1"/>
            <a:endParaRPr lang="he-IL" sz="13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57200" indent="-457200" algn="r" rtl="1">
              <a:buAutoNum type="arabicParenR"/>
            </a:pPr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>מוצדק להאמין בקיומו של דבר רק אם הוא חלק מההסבר הטוב ביותר של תצפית כלשהי. </a:t>
            </a:r>
          </a:p>
          <a:p>
            <a:pPr marL="457200" indent="-457200" algn="r" rtl="1">
              <a:buAutoNum type="arabicParenR"/>
            </a:pPr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>אלוהים אינו חלק מההסבר הטוב ביותר של אף תצפית. </a:t>
            </a:r>
          </a:p>
          <a:p>
            <a:pPr marL="457200" indent="-457200" algn="r" rtl="1">
              <a:buAutoNum type="arabicParenR"/>
            </a:pPr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>לכן, אין הצדקה להאמין בקיומו של אלוהים. </a:t>
            </a:r>
          </a:p>
          <a:p>
            <a:pPr algn="r" rtl="1"/>
            <a:endParaRPr lang="he-IL" sz="13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r" rtl="1"/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>מה אתם אומרים? </a:t>
            </a:r>
          </a:p>
          <a:p>
            <a:pPr algn="r" rtl="1"/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>לי נראה שהמילה 'רק' בהנחה 1 היא מוגזמת. כלומר - אם משהו הוא חלק מההסבר הטוב ביותר של תצפית, אולי זו הצדקה טובה להאמין בקיומו. אבל למה לחשוב שההיפך נכון?</a:t>
            </a:r>
          </a:p>
        </p:txBody>
      </p:sp>
    </p:spTree>
    <p:extLst>
      <p:ext uri="{BB962C8B-B14F-4D97-AF65-F5344CB8AC3E}">
        <p14:creationId xmlns:p14="http://schemas.microsoft.com/office/powerpoint/2010/main" val="198526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333;p46">
            <a:extLst>
              <a:ext uri="{FF2B5EF4-FFF2-40B4-BE49-F238E27FC236}">
                <a16:creationId xmlns:a16="http://schemas.microsoft.com/office/drawing/2014/main" id="{3668D2A3-C330-CA71-DAF3-CE846B18B5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69231" y="148418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היעדר ראיות כראיה להיעדר?</a:t>
            </a:r>
            <a:endParaRPr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Google Shape;334;p46">
            <a:extLst>
              <a:ext uri="{FF2B5EF4-FFF2-40B4-BE49-F238E27FC236}">
                <a16:creationId xmlns:a16="http://schemas.microsoft.com/office/drawing/2014/main" id="{4F6CFD04-7F0F-8211-3798-6BACA7F456CB}"/>
              </a:ext>
            </a:extLst>
          </p:cNvPr>
          <p:cNvSpPr txBox="1">
            <a:spLocks/>
          </p:cNvSpPr>
          <p:nvPr/>
        </p:nvSpPr>
        <p:spPr>
          <a:xfrm>
            <a:off x="763649" y="2710405"/>
            <a:ext cx="21342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0" indent="0"/>
            <a:r>
              <a:rPr lang="he-IL" b="1">
                <a:latin typeface="David" panose="020E0502060401010101" pitchFamily="34" charset="-79"/>
                <a:cs typeface="David" panose="020E0502060401010101" pitchFamily="34" charset="-79"/>
              </a:rPr>
              <a:t>מפלצת הספגטי המעופפת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8" name="Google Shape;336;p46">
            <a:extLst>
              <a:ext uri="{FF2B5EF4-FFF2-40B4-BE49-F238E27FC236}">
                <a16:creationId xmlns:a16="http://schemas.microsoft.com/office/drawing/2014/main" id="{91C177BE-05E9-7F54-54A0-76AD6BC5B098}"/>
              </a:ext>
            </a:extLst>
          </p:cNvPr>
          <p:cNvSpPr txBox="1">
            <a:spLocks/>
          </p:cNvSpPr>
          <p:nvPr/>
        </p:nvSpPr>
        <p:spPr>
          <a:xfrm>
            <a:off x="6600062" y="2762869"/>
            <a:ext cx="21342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r>
              <a:rPr lang="he-IL" b="1">
                <a:latin typeface="David" panose="020E0502060401010101" pitchFamily="34" charset="-79"/>
                <a:cs typeface="David" panose="020E0502060401010101" pitchFamily="34" charset="-79"/>
              </a:rPr>
              <a:t>קנקן התה של ראסל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9" name="Google Shape;338;p46">
            <a:extLst>
              <a:ext uri="{FF2B5EF4-FFF2-40B4-BE49-F238E27FC236}">
                <a16:creationId xmlns:a16="http://schemas.microsoft.com/office/drawing/2014/main" id="{1A13C6A5-AF45-B06F-F6D1-2690A6786B33}"/>
              </a:ext>
            </a:extLst>
          </p:cNvPr>
          <p:cNvCxnSpPr/>
          <p:nvPr/>
        </p:nvCxnSpPr>
        <p:spPr>
          <a:xfrm>
            <a:off x="4357418" y="778588"/>
            <a:ext cx="647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0" name="Picture 2" descr="Bertrand Russell's Teapot | Russell's teapot, sometimes call… | Flickr">
            <a:extLst>
              <a:ext uri="{FF2B5EF4-FFF2-40B4-BE49-F238E27FC236}">
                <a16:creationId xmlns:a16="http://schemas.microsoft.com/office/drawing/2014/main" id="{61261A75-69B3-DBD2-10D1-F31E4D62A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362" y="1054150"/>
            <a:ext cx="1455600" cy="137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Google Shape;340;p46">
            <a:extLst>
              <a:ext uri="{FF2B5EF4-FFF2-40B4-BE49-F238E27FC236}">
                <a16:creationId xmlns:a16="http://schemas.microsoft.com/office/drawing/2014/main" id="{74A5ED9F-1C6D-38C6-EE24-8CA137195B05}"/>
              </a:ext>
            </a:extLst>
          </p:cNvPr>
          <p:cNvSpPr/>
          <p:nvPr/>
        </p:nvSpPr>
        <p:spPr>
          <a:xfrm>
            <a:off x="6939362" y="1064911"/>
            <a:ext cx="1455600" cy="1372500"/>
          </a:xfrm>
          <a:prstGeom prst="rect">
            <a:avLst/>
          </a:prstGeom>
          <a:solidFill>
            <a:srgbClr val="EEEEEE">
              <a:alpha val="2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2" name="Picture 4" descr="Five things about the Church of the Flying Spaghetti Monster, Australia/NZ  News &amp; Top Stories - The Straits Times">
            <a:extLst>
              <a:ext uri="{FF2B5EF4-FFF2-40B4-BE49-F238E27FC236}">
                <a16:creationId xmlns:a16="http://schemas.microsoft.com/office/drawing/2014/main" id="{65BF1259-E075-B68C-D01B-1AF0F21BB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949" y="1004720"/>
            <a:ext cx="1455600" cy="137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Google Shape;339;p46">
            <a:extLst>
              <a:ext uri="{FF2B5EF4-FFF2-40B4-BE49-F238E27FC236}">
                <a16:creationId xmlns:a16="http://schemas.microsoft.com/office/drawing/2014/main" id="{72776C9E-DCD8-A2C3-5D3A-05DB86BA51A0}"/>
              </a:ext>
            </a:extLst>
          </p:cNvPr>
          <p:cNvSpPr/>
          <p:nvPr/>
        </p:nvSpPr>
        <p:spPr>
          <a:xfrm>
            <a:off x="1102949" y="1010203"/>
            <a:ext cx="1455600" cy="1372500"/>
          </a:xfrm>
          <a:prstGeom prst="rect">
            <a:avLst/>
          </a:prstGeom>
          <a:solidFill>
            <a:srgbClr val="EEEEEE">
              <a:alpha val="2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1AB3C535-60A1-5214-0403-00D705A66CFF}"/>
              </a:ext>
            </a:extLst>
          </p:cNvPr>
          <p:cNvSpPr txBox="1"/>
          <p:nvPr/>
        </p:nvSpPr>
        <p:spPr>
          <a:xfrm>
            <a:off x="1026694" y="3197482"/>
            <a:ext cx="770756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0" i="0" dirty="0">
                <a:solidFill>
                  <a:srgbClr val="202122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If I were to suggest that between the Earth and Mars there is a China teapot revolving about the sun in an elliptical orbit, nobody would be able to disprove my assertion provided I were careful to add that the teapot is too small to be revealed even by our most powerful telescopes. But if I were to go on to say that, since my assertion cannot be disproved, it is intolerable presumption on the part of human reason to doubt it, I should rightly be thought to be talking nonsense. If, however, the existence of such a teapot were affirmed in ancient books, taught as the sacred truth every Sunday, and instilled into the minds of children at school, hesitation to believe in its existence would become a mark of eccentricity and entitle the doubter to the attentions of the psychiatrist in an enlightened age or of the Inquisitor in an earlier time</a:t>
            </a:r>
            <a:endParaRPr lang="en-IL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2DF1DE78-94C9-4031-9D13-2D0A2DDA9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927" y="919652"/>
            <a:ext cx="1702956" cy="215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255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A5CCB-B3DA-9A73-CAAF-C04F16ED3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333;p46">
            <a:extLst>
              <a:ext uri="{FF2B5EF4-FFF2-40B4-BE49-F238E27FC236}">
                <a16:creationId xmlns:a16="http://schemas.microsoft.com/office/drawing/2014/main" id="{589EE48C-CE40-960B-3EB9-8C1DD0EE3C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69231" y="148418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היעדר ראיות כראיה להיעדר?</a:t>
            </a:r>
            <a:endParaRPr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Google Shape;334;p46">
            <a:extLst>
              <a:ext uri="{FF2B5EF4-FFF2-40B4-BE49-F238E27FC236}">
                <a16:creationId xmlns:a16="http://schemas.microsoft.com/office/drawing/2014/main" id="{CFF0E91E-4890-04B1-663F-2D70D4409BCF}"/>
              </a:ext>
            </a:extLst>
          </p:cNvPr>
          <p:cNvSpPr txBox="1">
            <a:spLocks/>
          </p:cNvSpPr>
          <p:nvPr/>
        </p:nvSpPr>
        <p:spPr>
          <a:xfrm>
            <a:off x="763649" y="2710405"/>
            <a:ext cx="21342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0" indent="0"/>
            <a:r>
              <a:rPr lang="he-IL" b="1">
                <a:latin typeface="David" panose="020E0502060401010101" pitchFamily="34" charset="-79"/>
                <a:cs typeface="David" panose="020E0502060401010101" pitchFamily="34" charset="-79"/>
              </a:rPr>
              <a:t>מפלצת הספגטי המעופפת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8" name="Google Shape;336;p46">
            <a:extLst>
              <a:ext uri="{FF2B5EF4-FFF2-40B4-BE49-F238E27FC236}">
                <a16:creationId xmlns:a16="http://schemas.microsoft.com/office/drawing/2014/main" id="{B2A3ED80-301B-1908-294B-6C8BD6259C3B}"/>
              </a:ext>
            </a:extLst>
          </p:cNvPr>
          <p:cNvSpPr txBox="1">
            <a:spLocks/>
          </p:cNvSpPr>
          <p:nvPr/>
        </p:nvSpPr>
        <p:spPr>
          <a:xfrm>
            <a:off x="6600062" y="2762869"/>
            <a:ext cx="21342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ulius Sans One"/>
              <a:buNone/>
              <a:defRPr sz="1800" b="0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r>
              <a:rPr lang="he-IL" b="1">
                <a:latin typeface="David" panose="020E0502060401010101" pitchFamily="34" charset="-79"/>
                <a:cs typeface="David" panose="020E0502060401010101" pitchFamily="34" charset="-79"/>
              </a:rPr>
              <a:t>קנקן התה של ראסל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9" name="Google Shape;338;p46">
            <a:extLst>
              <a:ext uri="{FF2B5EF4-FFF2-40B4-BE49-F238E27FC236}">
                <a16:creationId xmlns:a16="http://schemas.microsoft.com/office/drawing/2014/main" id="{1B0471B4-38D1-EF42-E1B6-190C93E3E9B2}"/>
              </a:ext>
            </a:extLst>
          </p:cNvPr>
          <p:cNvCxnSpPr/>
          <p:nvPr/>
        </p:nvCxnSpPr>
        <p:spPr>
          <a:xfrm>
            <a:off x="4357418" y="778588"/>
            <a:ext cx="647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0" name="Picture 2" descr="Bertrand Russell's Teapot | Russell's teapot, sometimes call… | Flickr">
            <a:extLst>
              <a:ext uri="{FF2B5EF4-FFF2-40B4-BE49-F238E27FC236}">
                <a16:creationId xmlns:a16="http://schemas.microsoft.com/office/drawing/2014/main" id="{AF438578-1EE6-614F-1846-60E12B42C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362" y="1054150"/>
            <a:ext cx="1455600" cy="137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Google Shape;340;p46">
            <a:extLst>
              <a:ext uri="{FF2B5EF4-FFF2-40B4-BE49-F238E27FC236}">
                <a16:creationId xmlns:a16="http://schemas.microsoft.com/office/drawing/2014/main" id="{E2EA9AC1-9650-53F9-A952-8EC2CE0AA8CA}"/>
              </a:ext>
            </a:extLst>
          </p:cNvPr>
          <p:cNvSpPr/>
          <p:nvPr/>
        </p:nvSpPr>
        <p:spPr>
          <a:xfrm>
            <a:off x="6939362" y="1064911"/>
            <a:ext cx="1455600" cy="1372500"/>
          </a:xfrm>
          <a:prstGeom prst="rect">
            <a:avLst/>
          </a:prstGeom>
          <a:solidFill>
            <a:srgbClr val="EEEEEE">
              <a:alpha val="2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2" name="Picture 4" descr="Five things about the Church of the Flying Spaghetti Monster, Australia/NZ  News &amp; Top Stories - The Straits Times">
            <a:extLst>
              <a:ext uri="{FF2B5EF4-FFF2-40B4-BE49-F238E27FC236}">
                <a16:creationId xmlns:a16="http://schemas.microsoft.com/office/drawing/2014/main" id="{106F2CB0-2DEB-15AD-4261-E96C0F9FF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949" y="1004720"/>
            <a:ext cx="1455600" cy="137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Google Shape;339;p46">
            <a:extLst>
              <a:ext uri="{FF2B5EF4-FFF2-40B4-BE49-F238E27FC236}">
                <a16:creationId xmlns:a16="http://schemas.microsoft.com/office/drawing/2014/main" id="{9487AEA3-9F70-3469-2A5A-96409ADF2E67}"/>
              </a:ext>
            </a:extLst>
          </p:cNvPr>
          <p:cNvSpPr/>
          <p:nvPr/>
        </p:nvSpPr>
        <p:spPr>
          <a:xfrm>
            <a:off x="1102949" y="1010203"/>
            <a:ext cx="1455600" cy="1372500"/>
          </a:xfrm>
          <a:prstGeom prst="rect">
            <a:avLst/>
          </a:prstGeom>
          <a:solidFill>
            <a:srgbClr val="EEEEEE">
              <a:alpha val="2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1C236F4B-64C0-4A59-B9CD-D899C5BCD7AE}"/>
              </a:ext>
            </a:extLst>
          </p:cNvPr>
          <p:cNvSpPr txBox="1"/>
          <p:nvPr/>
        </p:nvSpPr>
        <p:spPr>
          <a:xfrm>
            <a:off x="1026695" y="3071569"/>
            <a:ext cx="7707567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he-IL" b="0" i="0" dirty="0">
                <a:solidFill>
                  <a:srgbClr val="202122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אבל מה הטיעון בדיוק?</a:t>
            </a:r>
          </a:p>
          <a:p>
            <a:pPr algn="just" rtl="1"/>
            <a:endParaRPr lang="he-IL" dirty="0">
              <a:solidFill>
                <a:srgbClr val="202122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just" rtl="1"/>
            <a:r>
              <a:rPr lang="he-IL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אפשרות א':</a:t>
            </a:r>
          </a:p>
          <a:p>
            <a:pPr algn="just" rtl="1"/>
            <a:endParaRPr lang="he-IL" dirty="0">
              <a:solidFill>
                <a:srgbClr val="202122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just" rtl="1"/>
            <a:r>
              <a:rPr lang="he-IL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1) 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ההסתברות לקיומו של קומקום סיני בין כדור הארץ למאדים היא אפסית. </a:t>
            </a:r>
          </a:p>
          <a:p>
            <a:pPr algn="just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2) אלוהים הוא כמו קומקום סיני בין כדור הארץ למאדים לעניין זה. </a:t>
            </a:r>
          </a:p>
          <a:p>
            <a:pPr algn="just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3) לכן, ההסתברות לקיומו של אלוהים אפסית. </a:t>
            </a:r>
          </a:p>
          <a:p>
            <a:pPr algn="just" rtl="1"/>
            <a:endParaRPr lang="he-IL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just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אבל, למה לקבל את 1? ואם כבר מקבלים את </a:t>
            </a:r>
            <a:r>
              <a:rPr lang="he-IL" dirty="0" err="1">
                <a:latin typeface="David" panose="020E0502060401010101" pitchFamily="34" charset="-79"/>
                <a:cs typeface="David" panose="020E0502060401010101" pitchFamily="34" charset="-79"/>
              </a:rPr>
              <a:t>את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1, מה ההצדקה ל2?</a:t>
            </a:r>
          </a:p>
          <a:p>
            <a:pPr algn="just" rtl="1"/>
            <a:endParaRPr lang="he-IL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just" rtl="1"/>
            <a:endParaRPr lang="en-IL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E323BCCC-DB30-262D-EED9-7EAE63B21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927" y="919652"/>
            <a:ext cx="1702956" cy="215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2626A77F-9597-F03D-CD3C-3A690635D786}"/>
              </a:ext>
            </a:extLst>
          </p:cNvPr>
          <p:cNvSpPr txBox="1"/>
          <p:nvPr/>
        </p:nvSpPr>
        <p:spPr>
          <a:xfrm>
            <a:off x="483269" y="3124033"/>
            <a:ext cx="817746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he-IL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אפשרות ב':</a:t>
            </a:r>
          </a:p>
          <a:p>
            <a:pPr algn="just" rtl="1"/>
            <a:endParaRPr lang="he-IL" dirty="0">
              <a:solidFill>
                <a:srgbClr val="202122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342900" indent="-342900" algn="just" rtl="1">
              <a:buAutoNum type="arabicParenR"/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עבור כל טענה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P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, אם אין שום טעם להאמין ש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P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אז יש לייחס ל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P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הסתברות אפסית. </a:t>
            </a:r>
          </a:p>
          <a:p>
            <a:pPr marL="342900" indent="-342900" algn="just" rtl="1">
              <a:buAutoNum type="arabicParenR"/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אין ראיות עבור הטענה שאלוהים קיים. </a:t>
            </a:r>
          </a:p>
          <a:p>
            <a:pPr marL="342900" indent="-342900" algn="just" rtl="1">
              <a:buAutoNum type="arabicParenR"/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לכן, יש לייחס הסתברות אפסית לקיומו של אלוהים. </a:t>
            </a:r>
          </a:p>
          <a:p>
            <a:pPr algn="just" rtl="1"/>
            <a:endParaRPr lang="he-IL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just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שוב, למה לקבל את 2? אבל במיוחד, למה לקבל את 1? הרי זה די בקלות מוביל לאימוץ סתירות (מה עושים במצב שאין ראיות ל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P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אבל גם אין ראיות לשלילת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P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?)</a:t>
            </a:r>
          </a:p>
        </p:txBody>
      </p:sp>
    </p:spTree>
    <p:extLst>
      <p:ext uri="{BB962C8B-B14F-4D97-AF65-F5344CB8AC3E}">
        <p14:creationId xmlns:p14="http://schemas.microsoft.com/office/powerpoint/2010/main" val="30191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87;p42">
            <a:extLst>
              <a:ext uri="{FF2B5EF4-FFF2-40B4-BE49-F238E27FC236}">
                <a16:creationId xmlns:a16="http://schemas.microsoft.com/office/drawing/2014/main" id="{5133BBED-E553-F432-55AB-9B132009F3A2}"/>
              </a:ext>
            </a:extLst>
          </p:cNvPr>
          <p:cNvSpPr txBox="1">
            <a:spLocks/>
          </p:cNvSpPr>
          <p:nvPr/>
        </p:nvSpPr>
        <p:spPr>
          <a:xfrm>
            <a:off x="3842172" y="-89300"/>
            <a:ext cx="5172082" cy="11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lius Sans One"/>
              <a:buNone/>
              <a:defRPr sz="2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lius Sans One"/>
              <a:buNone/>
              <a:defRPr sz="2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lius Sans One"/>
              <a:buNone/>
              <a:defRPr sz="2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lius Sans One"/>
              <a:buNone/>
              <a:defRPr sz="2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lius Sans One"/>
              <a:buNone/>
              <a:defRPr sz="2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lius Sans One"/>
              <a:buNone/>
              <a:defRPr sz="2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lius Sans One"/>
              <a:buNone/>
              <a:defRPr sz="2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lius Sans One"/>
              <a:buNone/>
              <a:defRPr sz="2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ctr" rtl="1"/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התגובה של ואן-</a:t>
            </a:r>
            <a:r>
              <a:rPr lang="he-IL" sz="2800" dirty="0" err="1">
                <a:latin typeface="David" panose="020E0502060401010101" pitchFamily="34" charset="-79"/>
                <a:cs typeface="David" panose="020E0502060401010101" pitchFamily="34" charset="-79"/>
              </a:rPr>
              <a:t>אינווגן</a:t>
            </a:r>
            <a:endParaRPr lang="he-IL" sz="28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rtl="1"/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לדוגמת קנקן התה</a:t>
            </a:r>
          </a:p>
        </p:txBody>
      </p:sp>
      <p:sp>
        <p:nvSpPr>
          <p:cNvPr id="21" name="Google Shape;288;p42">
            <a:extLst>
              <a:ext uri="{FF2B5EF4-FFF2-40B4-BE49-F238E27FC236}">
                <a16:creationId xmlns:a16="http://schemas.microsoft.com/office/drawing/2014/main" id="{F2730E92-013F-CADC-9453-28BF68874169}"/>
              </a:ext>
            </a:extLst>
          </p:cNvPr>
          <p:cNvSpPr txBox="1">
            <a:spLocks/>
          </p:cNvSpPr>
          <p:nvPr/>
        </p:nvSpPr>
        <p:spPr>
          <a:xfrm>
            <a:off x="4652553" y="1106411"/>
            <a:ext cx="3944224" cy="3703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0" indent="0" algn="ctr" rtl="1"/>
            <a:r>
              <a:rPr lang="en-US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There is a serious defect in this argument… It is this: there are all sorts of reasons to believe that there is no Santa Claus—and no Great Pumpkin and no invisible flying Spaghetti Monster, either. </a:t>
            </a:r>
          </a:p>
          <a:p>
            <a:pPr marL="0" indent="0" algn="ctr" rtl="1"/>
            <a:endParaRPr lang="he-IL" dirty="0">
              <a:solidFill>
                <a:srgbClr val="202122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 rtl="1"/>
            <a:r>
              <a:rPr lang="he-IL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(כך גם בנוגע לקנקן התה)</a:t>
            </a:r>
            <a:endParaRPr lang="en-US" dirty="0">
              <a:solidFill>
                <a:srgbClr val="202122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 rtl="1"/>
            <a:endParaRPr lang="en-US" dirty="0">
              <a:solidFill>
                <a:srgbClr val="202122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 rtl="1"/>
            <a:r>
              <a:rPr lang="he-IL" dirty="0" err="1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ככלומר</a:t>
            </a:r>
            <a:r>
              <a:rPr lang="he-IL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– הסיבה שאנחנו סוברים שקנקן התה או מפלצת הספגטי לא קיימים זה לא בגלל שאין לנו ראיות לקיומם אלא שיש לנו ראיות טובות לאי-קיומם. לכן, הוא מסכם:</a:t>
            </a:r>
          </a:p>
          <a:p>
            <a:pPr marL="0" indent="0" algn="ctr" rtl="1"/>
            <a:endParaRPr lang="he-IL" dirty="0">
              <a:solidFill>
                <a:srgbClr val="202122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/>
            <a:r>
              <a:rPr lang="en-US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I conclude that the strongest “theologically negative” conclusion that one can possibly deduce from ‘There is no reason to believe that God</a:t>
            </a:r>
            <a:r>
              <a:rPr lang="he-IL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exists (and, of course, no reason to believe that God does not exist) is neutral agnosticism.</a:t>
            </a:r>
          </a:p>
        </p:txBody>
      </p:sp>
      <p:cxnSp>
        <p:nvCxnSpPr>
          <p:cNvPr id="22" name="Google Shape;289;p42">
            <a:extLst>
              <a:ext uri="{FF2B5EF4-FFF2-40B4-BE49-F238E27FC236}">
                <a16:creationId xmlns:a16="http://schemas.microsoft.com/office/drawing/2014/main" id="{E0543013-AE4C-B7B9-1582-222C8F60EABE}"/>
              </a:ext>
            </a:extLst>
          </p:cNvPr>
          <p:cNvCxnSpPr>
            <a:cxnSpLocks/>
          </p:cNvCxnSpPr>
          <p:nvPr/>
        </p:nvCxnSpPr>
        <p:spPr>
          <a:xfrm>
            <a:off x="1807545" y="759096"/>
            <a:ext cx="758795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A80F2A1F-39D0-FE4B-A9D0-F84A67614007}"/>
              </a:ext>
            </a:extLst>
          </p:cNvPr>
          <p:cNvSpPr txBox="1"/>
          <p:nvPr/>
        </p:nvSpPr>
        <p:spPr>
          <a:xfrm>
            <a:off x="1086369" y="67352"/>
            <a:ext cx="1811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Peter van Inwagen (1942-)</a:t>
            </a:r>
            <a:endParaRPr lang="en-IL" dirty="0">
              <a:solidFill>
                <a:schemeClr val="accent6"/>
              </a:solidFill>
            </a:endParaRPr>
          </a:p>
        </p:txBody>
      </p:sp>
      <p:pic>
        <p:nvPicPr>
          <p:cNvPr id="26" name="תמונה 25" descr="תמונה שמכילה לבוש, אדם, פני אדם, לבוש רשמי&#10;&#10;התיאור נוצר באופן אוטומטי">
            <a:extLst>
              <a:ext uri="{FF2B5EF4-FFF2-40B4-BE49-F238E27FC236}">
                <a16:creationId xmlns:a16="http://schemas.microsoft.com/office/drawing/2014/main" id="{9F397E5E-18AC-CFED-A2F9-B049EA99C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07" y="655334"/>
            <a:ext cx="2692713" cy="403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537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87;p42">
            <a:extLst>
              <a:ext uri="{FF2B5EF4-FFF2-40B4-BE49-F238E27FC236}">
                <a16:creationId xmlns:a16="http://schemas.microsoft.com/office/drawing/2014/main" id="{455EDEA2-3C12-EBCD-A892-B59B3991DC95}"/>
              </a:ext>
            </a:extLst>
          </p:cNvPr>
          <p:cNvSpPr txBox="1">
            <a:spLocks/>
          </p:cNvSpPr>
          <p:nvPr/>
        </p:nvSpPr>
        <p:spPr>
          <a:xfrm>
            <a:off x="-479970" y="-213336"/>
            <a:ext cx="5172082" cy="11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lius Sans One"/>
              <a:buNone/>
              <a:defRPr sz="2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lius Sans One"/>
              <a:buNone/>
              <a:defRPr sz="2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lius Sans One"/>
              <a:buNone/>
              <a:defRPr sz="2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lius Sans One"/>
              <a:buNone/>
              <a:defRPr sz="2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lius Sans One"/>
              <a:buNone/>
              <a:defRPr sz="2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lius Sans One"/>
              <a:buNone/>
              <a:defRPr sz="2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lius Sans One"/>
              <a:buNone/>
              <a:defRPr sz="2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lius Sans One"/>
              <a:buNone/>
              <a:defRPr sz="2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ctr"/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עקרון האדישות</a:t>
            </a:r>
          </a:p>
        </p:txBody>
      </p:sp>
      <p:sp>
        <p:nvSpPr>
          <p:cNvPr id="5" name="Google Shape;288;p42">
            <a:extLst>
              <a:ext uri="{FF2B5EF4-FFF2-40B4-BE49-F238E27FC236}">
                <a16:creationId xmlns:a16="http://schemas.microsoft.com/office/drawing/2014/main" id="{713C3DA7-B4B1-3A4C-F13D-D2BE568BCFEB}"/>
              </a:ext>
            </a:extLst>
          </p:cNvPr>
          <p:cNvSpPr txBox="1">
            <a:spLocks/>
          </p:cNvSpPr>
          <p:nvPr/>
        </p:nvSpPr>
        <p:spPr>
          <a:xfrm>
            <a:off x="322976" y="1331779"/>
            <a:ext cx="3944224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0" indent="0" algn="ctr" rtl="1"/>
            <a:r>
              <a:rPr lang="he-IL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העיקרון: בהינתן מרחב של אפשרויות, בהיעדר סיבה להעדיף אפשרות אחת על פני אחרת יש לתת לכל האפשריות סיכוי זהה. </a:t>
            </a:r>
          </a:p>
          <a:p>
            <a:pPr marL="0" indent="0" algn="ctr" rtl="1"/>
            <a:endParaRPr lang="he-IL" dirty="0">
              <a:solidFill>
                <a:srgbClr val="202122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 rtl="1"/>
            <a:r>
              <a:rPr lang="he-IL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יישום במקרה של אלוהים: יש אינספור אפשריות לאלים שקיימים. לכן, בהיעדר ראיות, הסיכוי שהאל </a:t>
            </a:r>
            <a:r>
              <a:rPr lang="en-US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X </a:t>
            </a:r>
            <a:r>
              <a:rPr lang="he-IL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קיים הוא ממש אפסי. </a:t>
            </a:r>
          </a:p>
          <a:p>
            <a:pPr marL="0" indent="0" algn="ctr" rtl="1"/>
            <a:endParaRPr lang="he-IL" dirty="0">
              <a:solidFill>
                <a:srgbClr val="202122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 rtl="1"/>
            <a:r>
              <a:rPr lang="he-IL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אבל: מה אתם אומרים על הטענה: 'יש ישות כל יכולה?' פה כבר אין אינספור אפשריות.</a:t>
            </a:r>
            <a:endParaRPr lang="en-US" dirty="0">
              <a:solidFill>
                <a:srgbClr val="202122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 rtl="1"/>
            <a:endParaRPr lang="he-IL" dirty="0">
              <a:solidFill>
                <a:srgbClr val="202122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 rtl="1"/>
            <a:r>
              <a:rPr lang="he-IL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וגם לא ברור האם ומתי צריך לאמץ את העיקרון: </a:t>
            </a:r>
          </a:p>
          <a:p>
            <a:pPr marL="342900" indent="-342900" algn="ctr" rtl="1">
              <a:buAutoNum type="arabicPeriod"/>
            </a:pPr>
            <a:r>
              <a:rPr lang="he-IL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הפרדוקס של </a:t>
            </a:r>
            <a:r>
              <a:rPr lang="he-IL" dirty="0" err="1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ברטראנן</a:t>
            </a:r>
            <a:r>
              <a:rPr lang="he-IL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</a:p>
          <a:p>
            <a:pPr marL="342900" indent="-342900" algn="ctr" rtl="1">
              <a:buAutoNum type="arabicPeriod"/>
            </a:pPr>
            <a:r>
              <a:rPr lang="he-IL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האם באמת כל האפשריות נבראו שוות? (על </a:t>
            </a:r>
            <a:r>
              <a:rPr lang="he-IL" dirty="0" err="1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סווינבורן</a:t>
            </a:r>
            <a:r>
              <a:rPr lang="he-IL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והתער של </a:t>
            </a:r>
            <a:r>
              <a:rPr lang="he-IL" dirty="0" err="1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אוקאם</a:t>
            </a:r>
            <a:r>
              <a:rPr lang="he-IL" dirty="0">
                <a:solidFill>
                  <a:srgbClr val="20212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בשירות התאיזם)</a:t>
            </a:r>
            <a:endParaRPr lang="he-IL" dirty="0"/>
          </a:p>
        </p:txBody>
      </p:sp>
      <p:cxnSp>
        <p:nvCxnSpPr>
          <p:cNvPr id="6" name="Google Shape;289;p42">
            <a:extLst>
              <a:ext uri="{FF2B5EF4-FFF2-40B4-BE49-F238E27FC236}">
                <a16:creationId xmlns:a16="http://schemas.microsoft.com/office/drawing/2014/main" id="{B15ABC88-BAEA-185D-92D2-900337094228}"/>
              </a:ext>
            </a:extLst>
          </p:cNvPr>
          <p:cNvCxnSpPr>
            <a:cxnSpLocks/>
          </p:cNvCxnSpPr>
          <p:nvPr/>
        </p:nvCxnSpPr>
        <p:spPr>
          <a:xfrm>
            <a:off x="1807545" y="759096"/>
            <a:ext cx="758795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146" name="Picture 2" descr="My Interview and Portraits of Richard Swinburne - Capturing Christianity">
            <a:extLst>
              <a:ext uri="{FF2B5EF4-FFF2-40B4-BE49-F238E27FC236}">
                <a16:creationId xmlns:a16="http://schemas.microsoft.com/office/drawing/2014/main" id="{C4B7687E-BBF7-E70D-A1F1-2C9E2DE7A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007" y="558626"/>
            <a:ext cx="2523658" cy="378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4C7CC05C-28ED-A869-E122-C29B9FD84BE7}"/>
              </a:ext>
            </a:extLst>
          </p:cNvPr>
          <p:cNvSpPr txBox="1"/>
          <p:nvPr/>
        </p:nvSpPr>
        <p:spPr>
          <a:xfrm>
            <a:off x="6276761" y="4430985"/>
            <a:ext cx="1811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Richard</a:t>
            </a:r>
            <a:r>
              <a:rPr lang="en-IL" dirty="0">
                <a:solidFill>
                  <a:schemeClr val="accent6"/>
                </a:solidFill>
              </a:rPr>
              <a:t> </a:t>
            </a:r>
            <a:r>
              <a:rPr lang="en-US" dirty="0">
                <a:solidFill>
                  <a:schemeClr val="accent6"/>
                </a:solidFill>
              </a:rPr>
              <a:t>S</a:t>
            </a:r>
            <a:r>
              <a:rPr lang="en-IL" dirty="0" err="1">
                <a:solidFill>
                  <a:schemeClr val="accent6"/>
                </a:solidFill>
              </a:rPr>
              <a:t>winburne</a:t>
            </a:r>
            <a:r>
              <a:rPr lang="en-US" dirty="0">
                <a:solidFill>
                  <a:schemeClr val="accent6"/>
                </a:solidFill>
              </a:rPr>
              <a:t> (1934-)</a:t>
            </a:r>
            <a:endParaRPr lang="en-IL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743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966C578-7C19-F194-15CE-88A5AB708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אם יש זמן –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Divine Hiddenness</a:t>
            </a:r>
            <a:endParaRPr lang="en-IL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230B57E-53AB-2ED2-84B9-CC9D3CDEA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6907" y="934055"/>
            <a:ext cx="7704000" cy="3711351"/>
          </a:xfrm>
        </p:spPr>
        <p:txBody>
          <a:bodyPr/>
          <a:lstStyle/>
          <a:p>
            <a:pPr algn="r" rtl="1">
              <a:buFont typeface="Arial" panose="020B0604020202020204" pitchFamily="34" charset="0"/>
              <a:buChar char="•"/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הטיעון עצמו: 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lvl="1" algn="r" rtl="1">
              <a:spcBef>
                <a:spcPts val="0"/>
              </a:spcBef>
              <a:buFont typeface="+mj-lt"/>
              <a:buAutoNum type="arabicPeriod"/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ישנם אנשים אשר מסוגלים להאמין </a:t>
            </a:r>
            <a:r>
              <a:rPr lang="he-IL" dirty="0" err="1">
                <a:latin typeface="David" panose="020E0502060401010101" pitchFamily="34" charset="-79"/>
                <a:cs typeface="David" panose="020E0502060401010101" pitchFamily="34" charset="-79"/>
              </a:rPr>
              <a:t>להאמין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באלוהים ואף להיות בקשר אישי עימו, שלא באשמתם כלל, אין זה המצב. </a:t>
            </a:r>
          </a:p>
          <a:p>
            <a:pPr lvl="1" algn="r" rtl="1">
              <a:spcBef>
                <a:spcPts val="0"/>
              </a:spcBef>
              <a:buFont typeface="+mj-lt"/>
              <a:buAutoNum type="arabicPeriod"/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אם יש אלוהים שהוא כל-טוב וכל יכול לא היו אנשים כאלו. </a:t>
            </a:r>
          </a:p>
          <a:p>
            <a:pPr lvl="1" algn="r" rtl="1">
              <a:spcBef>
                <a:spcPts val="0"/>
              </a:spcBef>
              <a:buFont typeface="+mj-lt"/>
              <a:buAutoNum type="arabicPeriod"/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לכן, אין אלוהים. 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דיון: </a:t>
            </a:r>
          </a:p>
          <a:p>
            <a:pPr lvl="1" algn="r" rt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כמו כל טיעון – זה בעצם משפחה של טיעונים. </a:t>
            </a:r>
          </a:p>
          <a:p>
            <a:pPr lvl="1" algn="r" rt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הטיעון כדוגמא להתפתחות התחום. האם זה לא מקרה פרטי של בעיית הרוע? לפי ואן-</a:t>
            </a:r>
            <a:r>
              <a:rPr lang="he-IL" dirty="0" err="1">
                <a:latin typeface="David" panose="020E0502060401010101" pitchFamily="34" charset="-79"/>
                <a:cs typeface="David" panose="020E0502060401010101" pitchFamily="34" charset="-79"/>
              </a:rPr>
              <a:t>אינווגן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– אלו שני בעיות נפרדות. </a:t>
            </a:r>
          </a:p>
          <a:p>
            <a:pPr lvl="1" algn="r" rt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פתרונות אפשריים:</a:t>
            </a:r>
          </a:p>
          <a:p>
            <a:pPr lvl="2" algn="r" rtl="1">
              <a:spcBef>
                <a:spcPts val="0"/>
              </a:spcBef>
              <a:buFont typeface="+mj-lt"/>
              <a:buAutoNum type="arabicPeriod"/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Skeptical Theism</a:t>
            </a:r>
            <a:endParaRPr lang="he-IL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lvl="2" algn="r" rtl="1">
              <a:spcBef>
                <a:spcPts val="0"/>
              </a:spcBef>
              <a:buFont typeface="+mj-lt"/>
              <a:buAutoNum type="arabicPeriod"/>
            </a:pPr>
            <a:r>
              <a:rPr lang="en-US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dirty="0" err="1">
                <a:latin typeface="David" panose="020E0502060401010101" pitchFamily="34" charset="-79"/>
                <a:cs typeface="David" panose="020E0502060401010101" pitchFamily="34" charset="-79"/>
              </a:rPr>
              <a:t>תאודיציה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/הגנה – נוכחות ברורה של האל לא טובה עבורנו – </a:t>
            </a:r>
            <a:r>
              <a:rPr lang="he-IL" dirty="0" err="1">
                <a:latin typeface="David" panose="020E0502060401010101" pitchFamily="34" charset="-79"/>
                <a:cs typeface="David" panose="020E0502060401010101" pitchFamily="34" charset="-79"/>
              </a:rPr>
              <a:t>סווינבורן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וההגנה על הרצון החופשי.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BF90140-5E5C-E7AC-E226-AC8D94B85F61}"/>
              </a:ext>
            </a:extLst>
          </p:cNvPr>
          <p:cNvSpPr txBox="1"/>
          <p:nvPr/>
        </p:nvSpPr>
        <p:spPr>
          <a:xfrm>
            <a:off x="2018371" y="4628256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96900" lvl="1" indent="0" algn="r" rtl="1">
              <a:spcBef>
                <a:spcPts val="0"/>
              </a:spcBef>
              <a:buNone/>
            </a:pP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אם ממש יש זמן – אולי גם מילה על האתגר הפסיכולוגי?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3284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4"/>
          <p:cNvSpPr txBox="1">
            <a:spLocks noGrp="1"/>
          </p:cNvSpPr>
          <p:nvPr>
            <p:ph type="title"/>
          </p:nvPr>
        </p:nvSpPr>
        <p:spPr>
          <a:xfrm>
            <a:off x="805050" y="1766625"/>
            <a:ext cx="7533900" cy="146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6000" dirty="0">
                <a:solidFill>
                  <a:schemeClr val="lt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תודה!</a:t>
            </a:r>
            <a:endParaRPr sz="6000" b="1" dirty="0">
              <a:solidFill>
                <a:schemeClr val="lt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305" name="Google Shape;305;p44"/>
          <p:cNvCxnSpPr/>
          <p:nvPr/>
        </p:nvCxnSpPr>
        <p:spPr>
          <a:xfrm>
            <a:off x="2785750" y="3078300"/>
            <a:ext cx="34725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Minimalist Grayscale Pitch Deck by Slidesgo">
  <a:themeElements>
    <a:clrScheme name="Simple Light">
      <a:dk1>
        <a:srgbClr val="383838"/>
      </a:dk1>
      <a:lt1>
        <a:srgbClr val="EEEEEE"/>
      </a:lt1>
      <a:dk2>
        <a:srgbClr val="DBDBDB"/>
      </a:dk2>
      <a:lt2>
        <a:srgbClr val="929292"/>
      </a:lt2>
      <a:accent1>
        <a:srgbClr val="383838"/>
      </a:accent1>
      <a:accent2>
        <a:srgbClr val="383838"/>
      </a:accent2>
      <a:accent3>
        <a:srgbClr val="383838"/>
      </a:accent3>
      <a:accent4>
        <a:srgbClr val="383838"/>
      </a:accent4>
      <a:accent5>
        <a:srgbClr val="FFFFFF"/>
      </a:accent5>
      <a:accent6>
        <a:srgbClr val="FFFFFF"/>
      </a:accent6>
      <a:hlink>
        <a:srgbClr val="3838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11445</TotalTime>
  <Words>1052</Words>
  <Application>Microsoft Office PowerPoint</Application>
  <PresentationFormat>‫הצגה על המסך (16:9)</PresentationFormat>
  <Paragraphs>95</Paragraphs>
  <Slides>12</Slides>
  <Notes>7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21" baseType="lpstr">
      <vt:lpstr>Josefin Slab Thin</vt:lpstr>
      <vt:lpstr>Courier New</vt:lpstr>
      <vt:lpstr>Didact Gothic</vt:lpstr>
      <vt:lpstr>Arial</vt:lpstr>
      <vt:lpstr>Julius Sans One</vt:lpstr>
      <vt:lpstr>David</vt:lpstr>
      <vt:lpstr>Roboto Condensed</vt:lpstr>
      <vt:lpstr>Questrial</vt:lpstr>
      <vt:lpstr>Minimalist Grayscale Pitch Deck by Slidesgo</vt:lpstr>
      <vt:lpstr>מבוא לפילוסופיה של הדת</vt:lpstr>
      <vt:lpstr>רקע לדיון על נטל ההוכחה</vt:lpstr>
      <vt:lpstr>אנתוני פלו Antony Flew </vt:lpstr>
      <vt:lpstr>אנתוני פלו Antony Flew </vt:lpstr>
      <vt:lpstr>אין להרבות בישויות יותר מכפי הצורך</vt:lpstr>
      <vt:lpstr>דרך אחרת להציג את זה – הטיעון ההסברי</vt:lpstr>
      <vt:lpstr>היעדר ראיות כראיה להיעדר?</vt:lpstr>
      <vt:lpstr>היעדר ראיות כראיה להיעדר?</vt:lpstr>
      <vt:lpstr>מצגת של PowerPoint‏</vt:lpstr>
      <vt:lpstr>מצגת של PowerPoint‏</vt:lpstr>
      <vt:lpstr>אם יש זמן – Divine Hiddenness</vt:lpstr>
      <vt:lpstr>תודה!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MINIMALIST GRAYSCALE PITCH DECK</dc:title>
  <dc:creator>User</dc:creator>
  <cp:lastModifiedBy>Noam Oren</cp:lastModifiedBy>
  <cp:revision>37</cp:revision>
  <dcterms:modified xsi:type="dcterms:W3CDTF">2024-06-13T07:16:49Z</dcterms:modified>
</cp:coreProperties>
</file>