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5143500" type="screen16x9"/>
  <p:notesSz cx="6858000" cy="9144000"/>
  <p:embeddedFontLst>
    <p:embeddedFont>
      <p:font typeface="Abril Fatface" panose="02000503000000020003" pitchFamily="2" charset="0"/>
      <p:regular r:id="rId16"/>
    </p:embeddedFont>
    <p:embeddedFont>
      <p:font typeface="Calibri" panose="020F0502020204030204" pitchFamily="34" charset="0"/>
      <p:regular r:id="rId17"/>
      <p:bold r:id="rId18"/>
      <p:italic r:id="rId19"/>
      <p:boldItalic r:id="rId20"/>
    </p:embeddedFont>
    <p:embeddedFont>
      <p:font typeface="Century Gothic" panose="020B0502020202020204" pitchFamily="34" charset="0"/>
      <p:regular r:id="rId21"/>
      <p:bold r:id="rId22"/>
      <p:italic r:id="rId23"/>
      <p:boldItalic r:id="rId24"/>
    </p:embeddedFont>
    <p:embeddedFont>
      <p:font typeface="Tahoma" panose="020B0604030504040204" pitchFamily="34" charset="0"/>
      <p:regular r:id="rId25"/>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5173" autoAdjust="0"/>
  </p:normalViewPr>
  <p:slideViewPr>
    <p:cSldViewPr snapToGrid="0">
      <p:cViewPr varScale="1">
        <p:scale>
          <a:sx n="38" d="100"/>
          <a:sy n="38" d="100"/>
        </p:scale>
        <p:origin x="2100" y="2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18b40a4e01_2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g218b40a4e01_2_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147" name="Google Shape;147;g218b40a4e01_2_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18b40a4e01_2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4" name="Google Shape;154;g218b40a4e01_2_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chemeClr val="dk1"/>
              </a:buClr>
              <a:buSzPts val="1200"/>
              <a:buFont typeface="Calibri"/>
              <a:buNone/>
            </a:pPr>
            <a:endParaRPr dirty="0"/>
          </a:p>
        </p:txBody>
      </p:sp>
      <p:sp>
        <p:nvSpPr>
          <p:cNvPr id="155" name="Google Shape;155;g218b40a4e01_2_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18b40a4e01_2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1" name="Google Shape;161;g218b40a4e01_2_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162" name="Google Shape;162;g218b40a4e01_2_1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18b40a4e01_2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8" name="Google Shape;168;g218b40a4e01_2_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sz="1050" dirty="0"/>
          </a:p>
        </p:txBody>
      </p:sp>
      <p:sp>
        <p:nvSpPr>
          <p:cNvPr id="169" name="Google Shape;169;g218b40a4e01_2_1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18b40a4e01_2_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5" name="Google Shape;175;g218b40a4e01_2_1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lang="en-US" dirty="0"/>
          </a:p>
          <a:p>
            <a:pPr marL="0" lvl="0" indent="0" algn="l" rtl="0">
              <a:spcBef>
                <a:spcPts val="0"/>
              </a:spcBef>
              <a:spcAft>
                <a:spcPts val="0"/>
              </a:spcAft>
              <a:buNone/>
            </a:pPr>
            <a:endParaRPr dirty="0"/>
          </a:p>
        </p:txBody>
      </p:sp>
      <p:sp>
        <p:nvSpPr>
          <p:cNvPr id="176" name="Google Shape;176;g218b40a4e01_2_1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18b40a4e01_2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2" name="Google Shape;182;g218b40a4e01_2_1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183" name="Google Shape;183;g218b40a4e01_2_1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18b40a4e01_2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8" name="Google Shape;188;g218b40a4e01_2_1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sz="1200" b="0" i="0" dirty="0">
              <a:solidFill>
                <a:schemeClr val="dk1"/>
              </a:solidFill>
              <a:latin typeface="Calibri"/>
              <a:ea typeface="Calibri"/>
              <a:cs typeface="Calibri"/>
              <a:sym typeface="Calibri"/>
            </a:endParaRPr>
          </a:p>
        </p:txBody>
      </p:sp>
      <p:sp>
        <p:nvSpPr>
          <p:cNvPr id="189" name="Google Shape;189;g218b40a4e01_2_1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18b40a4e01_2_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4" name="Google Shape;194;g218b40a4e01_2_1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195" name="Google Shape;195;g218b40a4e01_2_1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18b40a4e01_2_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218b40a4e01_2_1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g218b40a4e01_2_1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18b40a4e01_2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g218b40a4e01_2_1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8" name="Google Shape;208;g218b40a4e01_2_1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18b40a4e01_2_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4" name="Google Shape;214;g218b40a4e01_2_1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215" name="Google Shape;215;g218b40a4e01_2_1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18b40a4e01_2_15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218b40a4e01_2_1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18b40a4e01_2_15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218b40a4e01_2_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descr="Tag=AccentColor&#10;Flavor=Light&#10;Target=Fill"/>
          <p:cNvSpPr/>
          <p:nvPr/>
        </p:nvSpPr>
        <p:spPr>
          <a:xfrm flipH="1">
            <a:off x="1949891" y="395672"/>
            <a:ext cx="5244219" cy="3826863"/>
          </a:xfrm>
          <a:custGeom>
            <a:avLst/>
            <a:gdLst/>
            <a:ahLst/>
            <a:cxnLst/>
            <a:rect l="l" t="t" r="r" b="b"/>
            <a:pathLst>
              <a:path w="6886274" h="5025119" extrusionOk="0">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58" name="Google Shape;58;p14"/>
          <p:cNvSpPr txBox="1">
            <a:spLocks noGrp="1"/>
          </p:cNvSpPr>
          <p:nvPr>
            <p:ph type="ctrTitle"/>
          </p:nvPr>
        </p:nvSpPr>
        <p:spPr>
          <a:xfrm>
            <a:off x="1131570" y="1193292"/>
            <a:ext cx="4279392" cy="2448306"/>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3600"/>
              <a:buFont typeface="Abril Fatface"/>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9" name="Google Shape;59;p14"/>
          <p:cNvSpPr txBox="1">
            <a:spLocks noGrp="1"/>
          </p:cNvSpPr>
          <p:nvPr>
            <p:ph type="subTitle" idx="1"/>
          </p:nvPr>
        </p:nvSpPr>
        <p:spPr>
          <a:xfrm>
            <a:off x="1143000" y="3696462"/>
            <a:ext cx="4279392" cy="747522"/>
          </a:xfrm>
          <a:prstGeom prst="rect">
            <a:avLst/>
          </a:prstGeom>
          <a:noFill/>
          <a:ln>
            <a:noFill/>
          </a:ln>
        </p:spPr>
        <p:txBody>
          <a:bodyPr spcFirstLastPara="1" wrap="square" lIns="68575" tIns="34275" rIns="68575" bIns="34275" anchor="t" anchorCtr="0">
            <a:normAutofit/>
          </a:bodyPr>
          <a:lstStyle>
            <a:lvl1pPr lvl="0" algn="l">
              <a:lnSpc>
                <a:spcPct val="100000"/>
              </a:lnSpc>
              <a:spcBef>
                <a:spcPts val="800"/>
              </a:spcBef>
              <a:spcAft>
                <a:spcPts val="0"/>
              </a:spcAft>
              <a:buClr>
                <a:schemeClr val="dk1"/>
              </a:buClr>
              <a:buSzPts val="1800"/>
              <a:buNone/>
              <a:defRPr sz="1800" cap="none"/>
            </a:lvl1pPr>
            <a:lvl2pPr lvl="1" algn="ctr">
              <a:lnSpc>
                <a:spcPct val="100000"/>
              </a:lnSpc>
              <a:spcBef>
                <a:spcPts val="400"/>
              </a:spcBef>
              <a:spcAft>
                <a:spcPts val="0"/>
              </a:spcAft>
              <a:buClr>
                <a:schemeClr val="dk1"/>
              </a:buClr>
              <a:buSzPts val="1500"/>
              <a:buNone/>
              <a:defRPr sz="1500"/>
            </a:lvl2pPr>
            <a:lvl3pPr lvl="2" algn="ctr">
              <a:lnSpc>
                <a:spcPct val="100000"/>
              </a:lnSpc>
              <a:spcBef>
                <a:spcPts val="400"/>
              </a:spcBef>
              <a:spcAft>
                <a:spcPts val="0"/>
              </a:spcAft>
              <a:buClr>
                <a:schemeClr val="dk1"/>
              </a:buClr>
              <a:buSzPts val="1400"/>
              <a:buNone/>
              <a:defRPr sz="1400"/>
            </a:lvl3pPr>
            <a:lvl4pPr lvl="3" algn="ctr">
              <a:lnSpc>
                <a:spcPct val="100000"/>
              </a:lnSpc>
              <a:spcBef>
                <a:spcPts val="400"/>
              </a:spcBef>
              <a:spcAft>
                <a:spcPts val="0"/>
              </a:spcAft>
              <a:buClr>
                <a:schemeClr val="dk1"/>
              </a:buClr>
              <a:buSzPts val="1200"/>
              <a:buNone/>
              <a:defRPr sz="1200"/>
            </a:lvl4pPr>
            <a:lvl5pPr lvl="4" algn="ctr">
              <a:lnSpc>
                <a:spcPct val="10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0" name="Google Shape;60;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3"/>
        <p:cNvGrpSpPr/>
        <p:nvPr/>
      </p:nvGrpSpPr>
      <p:grpSpPr>
        <a:xfrm>
          <a:off x="0" y="0"/>
          <a:ext cx="0" cy="0"/>
          <a:chOff x="0" y="0"/>
          <a:chExt cx="0" cy="0"/>
        </a:xfrm>
      </p:grpSpPr>
      <p:sp>
        <p:nvSpPr>
          <p:cNvPr id="64" name="Google Shape;64;p15" descr="Tag=AccentColor&#10;Flavor=Light&#10;Target=Fill"/>
          <p:cNvSpPr/>
          <p:nvPr/>
        </p:nvSpPr>
        <p:spPr>
          <a:xfrm flipH="1">
            <a:off x="1" y="236333"/>
            <a:ext cx="2266157" cy="1076582"/>
          </a:xfrm>
          <a:custGeom>
            <a:avLst/>
            <a:gdLst/>
            <a:ahLst/>
            <a:cxnLst/>
            <a:rect l="l" t="t" r="r" b="b"/>
            <a:pathLst>
              <a:path w="3021543" h="1435442" extrusionOk="0">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65" name="Google Shape;65;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000"/>
              <a:buFont typeface="Abril Fatface"/>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6" name="Google Shape;66;p15"/>
          <p:cNvSpPr txBox="1">
            <a:spLocks noGrp="1"/>
          </p:cNvSpPr>
          <p:nvPr>
            <p:ph type="body" idx="1"/>
          </p:nvPr>
        </p:nvSpPr>
        <p:spPr>
          <a:xfrm>
            <a:off x="628650" y="1508760"/>
            <a:ext cx="7886700" cy="3120390"/>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800"/>
              </a:spcBef>
              <a:spcAft>
                <a:spcPts val="0"/>
              </a:spcAft>
              <a:buClr>
                <a:schemeClr val="dk1"/>
              </a:buClr>
              <a:buSzPts val="1400"/>
              <a:buChar char="•"/>
              <a:defRPr/>
            </a:lvl1pPr>
            <a:lvl2pPr marL="914400" lvl="1" indent="-317500" algn="l">
              <a:lnSpc>
                <a:spcPct val="100000"/>
              </a:lnSpc>
              <a:spcBef>
                <a:spcPts val="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10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0"/>
        <p:cNvGrpSpPr/>
        <p:nvPr/>
      </p:nvGrpSpPr>
      <p:grpSpPr>
        <a:xfrm>
          <a:off x="0" y="0"/>
          <a:ext cx="0" cy="0"/>
          <a:chOff x="0" y="0"/>
          <a:chExt cx="0" cy="0"/>
        </a:xfrm>
      </p:grpSpPr>
      <p:sp>
        <p:nvSpPr>
          <p:cNvPr id="71" name="Google Shape;71;p16" descr="Tag=AccentColor&#10;Flavor=Light&#10;Target=Fill"/>
          <p:cNvSpPr/>
          <p:nvPr/>
        </p:nvSpPr>
        <p:spPr>
          <a:xfrm>
            <a:off x="5407362" y="0"/>
            <a:ext cx="3107988" cy="4310745"/>
          </a:xfrm>
          <a:custGeom>
            <a:avLst/>
            <a:gdLst/>
            <a:ahLst/>
            <a:cxnLst/>
            <a:rect l="l" t="t" r="r" b="b"/>
            <a:pathLst>
              <a:path w="3843750" h="5956080" extrusionOk="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72" name="Google Shape;72;p16"/>
          <p:cNvSpPr txBox="1">
            <a:spLocks noGrp="1"/>
          </p:cNvSpPr>
          <p:nvPr>
            <p:ph type="title"/>
          </p:nvPr>
        </p:nvSpPr>
        <p:spPr>
          <a:xfrm>
            <a:off x="623888" y="809243"/>
            <a:ext cx="3950208" cy="2352294"/>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3600"/>
              <a:buFont typeface="Abril Fatface"/>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3" name="Google Shape;73;p16"/>
          <p:cNvSpPr txBox="1">
            <a:spLocks noGrp="1"/>
          </p:cNvSpPr>
          <p:nvPr>
            <p:ph type="body" idx="1"/>
          </p:nvPr>
        </p:nvSpPr>
        <p:spPr>
          <a:xfrm>
            <a:off x="623888" y="3209544"/>
            <a:ext cx="3950208"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100000"/>
              </a:lnSpc>
              <a:spcBef>
                <a:spcPts val="800"/>
              </a:spcBef>
              <a:spcAft>
                <a:spcPts val="0"/>
              </a:spcAft>
              <a:buClr>
                <a:schemeClr val="dk1"/>
              </a:buClr>
              <a:buSzPts val="1800"/>
              <a:buNone/>
              <a:defRPr sz="1800" cap="none">
                <a:solidFill>
                  <a:schemeClr val="dk1"/>
                </a:solidFill>
              </a:defRPr>
            </a:lvl1pPr>
            <a:lvl2pPr marL="914400" lvl="1" indent="-228600" algn="l">
              <a:lnSpc>
                <a:spcPct val="100000"/>
              </a:lnSpc>
              <a:spcBef>
                <a:spcPts val="400"/>
              </a:spcBef>
              <a:spcAft>
                <a:spcPts val="0"/>
              </a:spcAft>
              <a:buClr>
                <a:srgbClr val="888888"/>
              </a:buClr>
              <a:buSzPts val="1500"/>
              <a:buNone/>
              <a:defRPr sz="1500">
                <a:solidFill>
                  <a:srgbClr val="888888"/>
                </a:solidFill>
              </a:defRPr>
            </a:lvl2pPr>
            <a:lvl3pPr marL="1371600" lvl="2" indent="-228600" algn="l">
              <a:lnSpc>
                <a:spcPct val="100000"/>
              </a:lnSpc>
              <a:spcBef>
                <a:spcPts val="400"/>
              </a:spcBef>
              <a:spcAft>
                <a:spcPts val="0"/>
              </a:spcAft>
              <a:buClr>
                <a:srgbClr val="888888"/>
              </a:buClr>
              <a:buSzPts val="1400"/>
              <a:buNone/>
              <a:defRPr sz="1400">
                <a:solidFill>
                  <a:srgbClr val="888888"/>
                </a:solidFill>
              </a:defRPr>
            </a:lvl3pPr>
            <a:lvl4pPr marL="1828800" lvl="3" indent="-228600" algn="l">
              <a:lnSpc>
                <a:spcPct val="100000"/>
              </a:lnSpc>
              <a:spcBef>
                <a:spcPts val="400"/>
              </a:spcBef>
              <a:spcAft>
                <a:spcPts val="0"/>
              </a:spcAft>
              <a:buClr>
                <a:srgbClr val="888888"/>
              </a:buClr>
              <a:buSzPts val="1200"/>
              <a:buNone/>
              <a:defRPr sz="1200">
                <a:solidFill>
                  <a:srgbClr val="888888"/>
                </a:solidFill>
              </a:defRPr>
            </a:lvl4pPr>
            <a:lvl5pPr marL="2286000" lvl="4" indent="-228600" algn="l">
              <a:lnSpc>
                <a:spcPct val="10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4" name="Google Shape;74;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7"/>
        <p:cNvGrpSpPr/>
        <p:nvPr/>
      </p:nvGrpSpPr>
      <p:grpSpPr>
        <a:xfrm>
          <a:off x="0" y="0"/>
          <a:ext cx="0" cy="0"/>
          <a:chOff x="0" y="0"/>
          <a:chExt cx="0" cy="0"/>
        </a:xfrm>
      </p:grpSpPr>
      <p:sp>
        <p:nvSpPr>
          <p:cNvPr id="78" name="Google Shape;78;p17" descr="Tag=AccentColor&#10;Flavor=Light&#10;Target=Fill"/>
          <p:cNvSpPr/>
          <p:nvPr/>
        </p:nvSpPr>
        <p:spPr>
          <a:xfrm flipH="1">
            <a:off x="1" y="236333"/>
            <a:ext cx="2266157" cy="1076582"/>
          </a:xfrm>
          <a:custGeom>
            <a:avLst/>
            <a:gdLst/>
            <a:ahLst/>
            <a:cxnLst/>
            <a:rect l="l" t="t" r="r" b="b"/>
            <a:pathLst>
              <a:path w="3021543" h="1435442" extrusionOk="0">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79" name="Google Shape;79;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000"/>
              <a:buFont typeface="Abril Fatface"/>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0" name="Google Shape;80;p17"/>
          <p:cNvSpPr txBox="1">
            <a:spLocks noGrp="1"/>
          </p:cNvSpPr>
          <p:nvPr>
            <p:ph type="body" idx="1"/>
          </p:nvPr>
        </p:nvSpPr>
        <p:spPr>
          <a:xfrm>
            <a:off x="628650" y="1508760"/>
            <a:ext cx="3703320" cy="3120390"/>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800"/>
              </a:spcBef>
              <a:spcAft>
                <a:spcPts val="0"/>
              </a:spcAft>
              <a:buClr>
                <a:schemeClr val="dk1"/>
              </a:buClr>
              <a:buSzPts val="1400"/>
              <a:buChar char="•"/>
              <a:defRPr/>
            </a:lvl1pPr>
            <a:lvl2pPr marL="914400" lvl="1" indent="-317500" algn="l">
              <a:lnSpc>
                <a:spcPct val="100000"/>
              </a:lnSpc>
              <a:spcBef>
                <a:spcPts val="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10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 name="Google Shape;81;p17"/>
          <p:cNvSpPr txBox="1">
            <a:spLocks noGrp="1"/>
          </p:cNvSpPr>
          <p:nvPr>
            <p:ph type="body" idx="2"/>
          </p:nvPr>
        </p:nvSpPr>
        <p:spPr>
          <a:xfrm>
            <a:off x="4814316" y="1508760"/>
            <a:ext cx="3703320" cy="3120390"/>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800"/>
              </a:spcBef>
              <a:spcAft>
                <a:spcPts val="0"/>
              </a:spcAft>
              <a:buClr>
                <a:schemeClr val="dk1"/>
              </a:buClr>
              <a:buSzPts val="1400"/>
              <a:buChar char="•"/>
              <a:defRPr/>
            </a:lvl1pPr>
            <a:lvl2pPr marL="914400" lvl="1" indent="-317500" algn="l">
              <a:lnSpc>
                <a:spcPct val="100000"/>
              </a:lnSpc>
              <a:spcBef>
                <a:spcPts val="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10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 name="Google Shape;82;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8" descr="Tag=AccentColor&#10;Flavor=Light&#10;Target=Fill"/>
          <p:cNvSpPr/>
          <p:nvPr/>
        </p:nvSpPr>
        <p:spPr>
          <a:xfrm flipH="1">
            <a:off x="1" y="236333"/>
            <a:ext cx="2266157" cy="1076582"/>
          </a:xfrm>
          <a:custGeom>
            <a:avLst/>
            <a:gdLst/>
            <a:ahLst/>
            <a:cxnLst/>
            <a:rect l="l" t="t" r="r" b="b"/>
            <a:pathLst>
              <a:path w="3021543" h="1435442" extrusionOk="0">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87" name="Google Shape;87;p18"/>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000"/>
              <a:buFont typeface="Abril Fatface"/>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8" name="Google Shape;88;p18"/>
          <p:cNvSpPr txBox="1">
            <a:spLocks noGrp="1"/>
          </p:cNvSpPr>
          <p:nvPr>
            <p:ph type="body" idx="1"/>
          </p:nvPr>
        </p:nvSpPr>
        <p:spPr>
          <a:xfrm>
            <a:off x="629841" y="1508760"/>
            <a:ext cx="3703320" cy="713232"/>
          </a:xfrm>
          <a:prstGeom prst="rect">
            <a:avLst/>
          </a:prstGeom>
          <a:noFill/>
          <a:ln>
            <a:noFill/>
          </a:ln>
        </p:spPr>
        <p:txBody>
          <a:bodyPr spcFirstLastPara="1" wrap="square" lIns="68575" tIns="34275" rIns="68575" bIns="34275" anchor="b" anchorCtr="0">
            <a:normAutofit/>
          </a:bodyPr>
          <a:lstStyle>
            <a:lvl1pPr marL="457200" lvl="0" indent="-228600" algn="l">
              <a:lnSpc>
                <a:spcPct val="100000"/>
              </a:lnSpc>
              <a:spcBef>
                <a:spcPts val="800"/>
              </a:spcBef>
              <a:spcAft>
                <a:spcPts val="0"/>
              </a:spcAft>
              <a:buClr>
                <a:schemeClr val="dk1"/>
              </a:buClr>
              <a:buSzPts val="2100"/>
              <a:buNone/>
              <a:defRPr sz="2100" b="1"/>
            </a:lvl1pPr>
            <a:lvl2pPr marL="914400" lvl="1" indent="-228600" algn="l">
              <a:lnSpc>
                <a:spcPct val="100000"/>
              </a:lnSpc>
              <a:spcBef>
                <a:spcPts val="400"/>
              </a:spcBef>
              <a:spcAft>
                <a:spcPts val="0"/>
              </a:spcAft>
              <a:buClr>
                <a:schemeClr val="dk1"/>
              </a:buClr>
              <a:buSzPts val="1500"/>
              <a:buNone/>
              <a:defRPr sz="1500" b="1"/>
            </a:lvl2pPr>
            <a:lvl3pPr marL="1371600" lvl="2" indent="-228600" algn="l">
              <a:lnSpc>
                <a:spcPct val="100000"/>
              </a:lnSpc>
              <a:spcBef>
                <a:spcPts val="400"/>
              </a:spcBef>
              <a:spcAft>
                <a:spcPts val="0"/>
              </a:spcAft>
              <a:buClr>
                <a:schemeClr val="dk1"/>
              </a:buClr>
              <a:buSzPts val="1400"/>
              <a:buNone/>
              <a:defRPr sz="1400" b="1"/>
            </a:lvl3pPr>
            <a:lvl4pPr marL="1828800" lvl="3" indent="-228600" algn="l">
              <a:lnSpc>
                <a:spcPct val="100000"/>
              </a:lnSpc>
              <a:spcBef>
                <a:spcPts val="400"/>
              </a:spcBef>
              <a:spcAft>
                <a:spcPts val="0"/>
              </a:spcAft>
              <a:buClr>
                <a:schemeClr val="dk1"/>
              </a:buClr>
              <a:buSzPts val="1200"/>
              <a:buNone/>
              <a:defRPr sz="1200" b="1"/>
            </a:lvl4pPr>
            <a:lvl5pPr marL="2286000" lvl="4" indent="-228600" algn="l">
              <a:lnSpc>
                <a:spcPct val="10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9" name="Google Shape;89;p18"/>
          <p:cNvSpPr txBox="1">
            <a:spLocks noGrp="1"/>
          </p:cNvSpPr>
          <p:nvPr>
            <p:ph type="body" idx="2"/>
          </p:nvPr>
        </p:nvSpPr>
        <p:spPr>
          <a:xfrm>
            <a:off x="629841" y="2345436"/>
            <a:ext cx="3703320" cy="2297430"/>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800"/>
              </a:spcBef>
              <a:spcAft>
                <a:spcPts val="0"/>
              </a:spcAft>
              <a:buClr>
                <a:schemeClr val="dk1"/>
              </a:buClr>
              <a:buSzPts val="1400"/>
              <a:buChar char="•"/>
              <a:defRPr/>
            </a:lvl1pPr>
            <a:lvl2pPr marL="914400" lvl="1" indent="-317500" algn="l">
              <a:lnSpc>
                <a:spcPct val="100000"/>
              </a:lnSpc>
              <a:spcBef>
                <a:spcPts val="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10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 name="Google Shape;90;p18"/>
          <p:cNvSpPr txBox="1">
            <a:spLocks noGrp="1"/>
          </p:cNvSpPr>
          <p:nvPr>
            <p:ph type="body" idx="3"/>
          </p:nvPr>
        </p:nvSpPr>
        <p:spPr>
          <a:xfrm>
            <a:off x="4814316" y="1508760"/>
            <a:ext cx="3703320" cy="713232"/>
          </a:xfrm>
          <a:prstGeom prst="rect">
            <a:avLst/>
          </a:prstGeom>
          <a:noFill/>
          <a:ln>
            <a:noFill/>
          </a:ln>
        </p:spPr>
        <p:txBody>
          <a:bodyPr spcFirstLastPara="1" wrap="square" lIns="68575" tIns="34275" rIns="68575" bIns="34275" anchor="b" anchorCtr="0">
            <a:normAutofit/>
          </a:bodyPr>
          <a:lstStyle>
            <a:lvl1pPr marL="457200" lvl="0" indent="-228600" algn="l">
              <a:lnSpc>
                <a:spcPct val="100000"/>
              </a:lnSpc>
              <a:spcBef>
                <a:spcPts val="800"/>
              </a:spcBef>
              <a:spcAft>
                <a:spcPts val="0"/>
              </a:spcAft>
              <a:buClr>
                <a:schemeClr val="dk1"/>
              </a:buClr>
              <a:buSzPts val="2100"/>
              <a:buNone/>
              <a:defRPr sz="2100" b="1"/>
            </a:lvl1pPr>
            <a:lvl2pPr marL="914400" lvl="1" indent="-228600" algn="l">
              <a:lnSpc>
                <a:spcPct val="100000"/>
              </a:lnSpc>
              <a:spcBef>
                <a:spcPts val="400"/>
              </a:spcBef>
              <a:spcAft>
                <a:spcPts val="0"/>
              </a:spcAft>
              <a:buClr>
                <a:schemeClr val="dk1"/>
              </a:buClr>
              <a:buSzPts val="1500"/>
              <a:buNone/>
              <a:defRPr sz="1500" b="1"/>
            </a:lvl2pPr>
            <a:lvl3pPr marL="1371600" lvl="2" indent="-228600" algn="l">
              <a:lnSpc>
                <a:spcPct val="100000"/>
              </a:lnSpc>
              <a:spcBef>
                <a:spcPts val="400"/>
              </a:spcBef>
              <a:spcAft>
                <a:spcPts val="0"/>
              </a:spcAft>
              <a:buClr>
                <a:schemeClr val="dk1"/>
              </a:buClr>
              <a:buSzPts val="1400"/>
              <a:buNone/>
              <a:defRPr sz="1400" b="1"/>
            </a:lvl3pPr>
            <a:lvl4pPr marL="1828800" lvl="3" indent="-228600" algn="l">
              <a:lnSpc>
                <a:spcPct val="100000"/>
              </a:lnSpc>
              <a:spcBef>
                <a:spcPts val="400"/>
              </a:spcBef>
              <a:spcAft>
                <a:spcPts val="0"/>
              </a:spcAft>
              <a:buClr>
                <a:schemeClr val="dk1"/>
              </a:buClr>
              <a:buSzPts val="1200"/>
              <a:buNone/>
              <a:defRPr sz="1200" b="1"/>
            </a:lvl4pPr>
            <a:lvl5pPr marL="2286000" lvl="4" indent="-228600" algn="l">
              <a:lnSpc>
                <a:spcPct val="10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1" name="Google Shape;91;p18"/>
          <p:cNvSpPr txBox="1">
            <a:spLocks noGrp="1"/>
          </p:cNvSpPr>
          <p:nvPr>
            <p:ph type="body" idx="4"/>
          </p:nvPr>
        </p:nvSpPr>
        <p:spPr>
          <a:xfrm>
            <a:off x="4814316" y="2345436"/>
            <a:ext cx="3703320" cy="2297430"/>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800"/>
              </a:spcBef>
              <a:spcAft>
                <a:spcPts val="0"/>
              </a:spcAft>
              <a:buClr>
                <a:schemeClr val="dk1"/>
              </a:buClr>
              <a:buSzPts val="1400"/>
              <a:buChar char="•"/>
              <a:defRPr/>
            </a:lvl1pPr>
            <a:lvl2pPr marL="914400" lvl="1" indent="-317500" algn="l">
              <a:lnSpc>
                <a:spcPct val="100000"/>
              </a:lnSpc>
              <a:spcBef>
                <a:spcPts val="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10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 name="Google Shape;92;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19" descr="Tag=AccentColor&#10;Flavor=Light&#10;Target=Fill"/>
          <p:cNvSpPr/>
          <p:nvPr/>
        </p:nvSpPr>
        <p:spPr>
          <a:xfrm flipH="1">
            <a:off x="1477229" y="136197"/>
            <a:ext cx="6189542" cy="4516694"/>
          </a:xfrm>
          <a:custGeom>
            <a:avLst/>
            <a:gdLst/>
            <a:ahLst/>
            <a:cxnLst/>
            <a:rect l="l" t="t" r="r" b="b"/>
            <a:pathLst>
              <a:path w="6886274" h="5025119" extrusionOk="0">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97" name="Google Shape;97;p19"/>
          <p:cNvSpPr txBox="1">
            <a:spLocks noGrp="1"/>
          </p:cNvSpPr>
          <p:nvPr>
            <p:ph type="title"/>
          </p:nvPr>
        </p:nvSpPr>
        <p:spPr>
          <a:xfrm>
            <a:off x="2132838" y="1179576"/>
            <a:ext cx="4876038" cy="3072384"/>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3000"/>
              <a:buFont typeface="Abril Fatface"/>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101"/>
        <p:cNvGrpSpPr/>
        <p:nvPr/>
      </p:nvGrpSpPr>
      <p:grpSpPr>
        <a:xfrm>
          <a:off x="0" y="0"/>
          <a:ext cx="0" cy="0"/>
          <a:chOff x="0" y="0"/>
          <a:chExt cx="0" cy="0"/>
        </a:xfrm>
      </p:grpSpPr>
      <p:sp>
        <p:nvSpPr>
          <p:cNvPr id="102" name="Google Shape;102;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3" name="Google Shape;103;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2">
  <p:cSld name="Blank 2">
    <p:spTree>
      <p:nvGrpSpPr>
        <p:cNvPr id="1" name="Shape 105"/>
        <p:cNvGrpSpPr/>
        <p:nvPr/>
      </p:nvGrpSpPr>
      <p:grpSpPr>
        <a:xfrm>
          <a:off x="0" y="0"/>
          <a:ext cx="0" cy="0"/>
          <a:chOff x="0" y="0"/>
          <a:chExt cx="0" cy="0"/>
        </a:xfrm>
      </p:grpSpPr>
      <p:sp>
        <p:nvSpPr>
          <p:cNvPr id="106" name="Google Shape;106;p21" descr="Mask ID=&#10;Mask position=bottom, center&#10;Mask family= brushstroke, landscape, wide"/>
          <p:cNvSpPr/>
          <p:nvPr/>
        </p:nvSpPr>
        <p:spPr>
          <a:xfrm>
            <a:off x="1326075" y="-1"/>
            <a:ext cx="7817925" cy="4440116"/>
          </a:xfrm>
          <a:custGeom>
            <a:avLst/>
            <a:gdLst/>
            <a:ahLst/>
            <a:cxnLst/>
            <a:rect l="l" t="t" r="r" b="b"/>
            <a:pathLst>
              <a:path w="10423900" h="5491534" extrusionOk="0">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107" name="Google Shape;107;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9" name="Google Shape;109;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0"/>
        <p:cNvGrpSpPr/>
        <p:nvPr/>
      </p:nvGrpSpPr>
      <p:grpSpPr>
        <a:xfrm>
          <a:off x="0" y="0"/>
          <a:ext cx="0" cy="0"/>
          <a:chOff x="0" y="0"/>
          <a:chExt cx="0" cy="0"/>
        </a:xfrm>
      </p:grpSpPr>
      <p:sp>
        <p:nvSpPr>
          <p:cNvPr id="111" name="Google Shape;111;p22" descr="Tag=AccentColor&#10;Flavor=Light&#10;Target=Fill"/>
          <p:cNvSpPr/>
          <p:nvPr/>
        </p:nvSpPr>
        <p:spPr>
          <a:xfrm>
            <a:off x="3545046" y="0"/>
            <a:ext cx="5604286" cy="5143500"/>
          </a:xfrm>
          <a:custGeom>
            <a:avLst/>
            <a:gdLst/>
            <a:ahLst/>
            <a:cxnLst/>
            <a:rect l="l" t="t" r="r" b="b"/>
            <a:pathLst>
              <a:path w="7472381" h="6886575" extrusionOk="0">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112" name="Google Shape;112;p22"/>
          <p:cNvSpPr txBox="1">
            <a:spLocks noGrp="1"/>
          </p:cNvSpPr>
          <p:nvPr>
            <p:ph type="title"/>
          </p:nvPr>
        </p:nvSpPr>
        <p:spPr>
          <a:xfrm>
            <a:off x="629841" y="480060"/>
            <a:ext cx="2914650" cy="2215134"/>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bril Fatface"/>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3" name="Google Shape;113;p22"/>
          <p:cNvSpPr txBox="1">
            <a:spLocks noGrp="1"/>
          </p:cNvSpPr>
          <p:nvPr>
            <p:ph type="body" idx="1"/>
          </p:nvPr>
        </p:nvSpPr>
        <p:spPr>
          <a:xfrm>
            <a:off x="5294376" y="480060"/>
            <a:ext cx="3367278" cy="4197096"/>
          </a:xfrm>
          <a:prstGeom prst="rect">
            <a:avLst/>
          </a:prstGeom>
          <a:noFill/>
          <a:ln>
            <a:noFill/>
          </a:ln>
        </p:spPr>
        <p:txBody>
          <a:bodyPr spcFirstLastPara="1" wrap="square" lIns="68575" tIns="34275" rIns="68575" bIns="34275" anchor="ctr" anchorCtr="0">
            <a:normAutofit/>
          </a:bodyPr>
          <a:lstStyle>
            <a:lvl1pPr marL="457200" lvl="0" indent="-381000" algn="l">
              <a:lnSpc>
                <a:spcPct val="100000"/>
              </a:lnSpc>
              <a:spcBef>
                <a:spcPts val="800"/>
              </a:spcBef>
              <a:spcAft>
                <a:spcPts val="0"/>
              </a:spcAft>
              <a:buClr>
                <a:schemeClr val="dk1"/>
              </a:buClr>
              <a:buSzPts val="2400"/>
              <a:buChar char="•"/>
              <a:defRPr sz="2400"/>
            </a:lvl1pPr>
            <a:lvl2pPr marL="914400" lvl="1" indent="-361950" algn="l">
              <a:lnSpc>
                <a:spcPct val="100000"/>
              </a:lnSpc>
              <a:spcBef>
                <a:spcPts val="400"/>
              </a:spcBef>
              <a:spcAft>
                <a:spcPts val="0"/>
              </a:spcAft>
              <a:buClr>
                <a:schemeClr val="dk1"/>
              </a:buClr>
              <a:buSzPts val="2100"/>
              <a:buChar char="•"/>
              <a:defRPr sz="2100"/>
            </a:lvl2pPr>
            <a:lvl3pPr marL="1371600" lvl="2" indent="-342900" algn="l">
              <a:lnSpc>
                <a:spcPct val="100000"/>
              </a:lnSpc>
              <a:spcBef>
                <a:spcPts val="400"/>
              </a:spcBef>
              <a:spcAft>
                <a:spcPts val="0"/>
              </a:spcAft>
              <a:buClr>
                <a:schemeClr val="dk1"/>
              </a:buClr>
              <a:buSzPts val="1800"/>
              <a:buChar char="•"/>
              <a:defRPr sz="1800"/>
            </a:lvl3pPr>
            <a:lvl4pPr marL="1828800" lvl="3" indent="-323850" algn="l">
              <a:lnSpc>
                <a:spcPct val="100000"/>
              </a:lnSpc>
              <a:spcBef>
                <a:spcPts val="400"/>
              </a:spcBef>
              <a:spcAft>
                <a:spcPts val="0"/>
              </a:spcAft>
              <a:buClr>
                <a:schemeClr val="dk1"/>
              </a:buClr>
              <a:buSzPts val="1500"/>
              <a:buChar char="•"/>
              <a:defRPr sz="1500"/>
            </a:lvl4pPr>
            <a:lvl5pPr marL="2286000" lvl="4" indent="-323850" algn="l">
              <a:lnSpc>
                <a:spcPct val="10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14" name="Google Shape;114;p22"/>
          <p:cNvSpPr txBox="1">
            <a:spLocks noGrp="1"/>
          </p:cNvSpPr>
          <p:nvPr>
            <p:ph type="body" idx="2"/>
          </p:nvPr>
        </p:nvSpPr>
        <p:spPr>
          <a:xfrm>
            <a:off x="629841" y="2832354"/>
            <a:ext cx="2914650" cy="1851660"/>
          </a:xfrm>
          <a:prstGeom prst="rect">
            <a:avLst/>
          </a:prstGeom>
          <a:noFill/>
          <a:ln>
            <a:noFill/>
          </a:ln>
        </p:spPr>
        <p:txBody>
          <a:bodyPr spcFirstLastPara="1" wrap="square" lIns="68575" tIns="34275" rIns="68575" bIns="34275" anchor="t" anchorCtr="0">
            <a:normAutofit/>
          </a:bodyPr>
          <a:lstStyle>
            <a:lvl1pPr marL="457200" lvl="0" indent="-228600" algn="l">
              <a:lnSpc>
                <a:spcPct val="100000"/>
              </a:lnSpc>
              <a:spcBef>
                <a:spcPts val="800"/>
              </a:spcBef>
              <a:spcAft>
                <a:spcPts val="0"/>
              </a:spcAft>
              <a:buClr>
                <a:schemeClr val="dk1"/>
              </a:buClr>
              <a:buSzPts val="1200"/>
              <a:buNone/>
              <a:defRPr sz="1200"/>
            </a:lvl1pPr>
            <a:lvl2pPr marL="914400" lvl="1" indent="-228600" algn="l">
              <a:lnSpc>
                <a:spcPct val="100000"/>
              </a:lnSpc>
              <a:spcBef>
                <a:spcPts val="400"/>
              </a:spcBef>
              <a:spcAft>
                <a:spcPts val="0"/>
              </a:spcAft>
              <a:buClr>
                <a:schemeClr val="dk1"/>
              </a:buClr>
              <a:buSzPts val="1100"/>
              <a:buNone/>
              <a:defRPr sz="1100"/>
            </a:lvl2pPr>
            <a:lvl3pPr marL="1371600" lvl="2" indent="-228600" algn="l">
              <a:lnSpc>
                <a:spcPct val="100000"/>
              </a:lnSpc>
              <a:spcBef>
                <a:spcPts val="400"/>
              </a:spcBef>
              <a:spcAft>
                <a:spcPts val="0"/>
              </a:spcAft>
              <a:buClr>
                <a:schemeClr val="dk1"/>
              </a:buClr>
              <a:buSzPts val="900"/>
              <a:buNone/>
              <a:defRPr sz="900"/>
            </a:lvl3pPr>
            <a:lvl4pPr marL="1828800" lvl="3" indent="-228600" algn="l">
              <a:lnSpc>
                <a:spcPct val="100000"/>
              </a:lnSpc>
              <a:spcBef>
                <a:spcPts val="400"/>
              </a:spcBef>
              <a:spcAft>
                <a:spcPts val="0"/>
              </a:spcAft>
              <a:buClr>
                <a:schemeClr val="dk1"/>
              </a:buClr>
              <a:buSzPts val="800"/>
              <a:buNone/>
              <a:defRPr sz="800"/>
            </a:lvl4pPr>
            <a:lvl5pPr marL="2286000" lvl="4" indent="-228600" algn="l">
              <a:lnSpc>
                <a:spcPct val="10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5" name="Google Shape;115;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6" name="Google Shape;116;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8"/>
        <p:cNvGrpSpPr/>
        <p:nvPr/>
      </p:nvGrpSpPr>
      <p:grpSpPr>
        <a:xfrm>
          <a:off x="0" y="0"/>
          <a:ext cx="0" cy="0"/>
          <a:chOff x="0" y="0"/>
          <a:chExt cx="0" cy="0"/>
        </a:xfrm>
      </p:grpSpPr>
      <p:sp>
        <p:nvSpPr>
          <p:cNvPr id="119" name="Google Shape;119;p23" descr="Tag=AccentColor&#10;Flavor=Light&#10;Target=Fill"/>
          <p:cNvSpPr/>
          <p:nvPr/>
        </p:nvSpPr>
        <p:spPr>
          <a:xfrm>
            <a:off x="513724" y="999178"/>
            <a:ext cx="3947799" cy="2880826"/>
          </a:xfrm>
          <a:custGeom>
            <a:avLst/>
            <a:gdLst/>
            <a:ahLst/>
            <a:cxnLst/>
            <a:rect l="l" t="t" r="r" b="b"/>
            <a:pathLst>
              <a:path w="6886274" h="5025119" extrusionOk="0">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p:txBody>
      </p:sp>
      <p:sp>
        <p:nvSpPr>
          <p:cNvPr id="120" name="Google Shape;120;p23"/>
          <p:cNvSpPr txBox="1">
            <a:spLocks noGrp="1"/>
          </p:cNvSpPr>
          <p:nvPr>
            <p:ph type="title"/>
          </p:nvPr>
        </p:nvSpPr>
        <p:spPr>
          <a:xfrm>
            <a:off x="1049274" y="1892808"/>
            <a:ext cx="2873502" cy="1090422"/>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2400"/>
              <a:buFont typeface="Abril Fatface"/>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3"/>
          <p:cNvSpPr>
            <a:spLocks noGrp="1"/>
          </p:cNvSpPr>
          <p:nvPr>
            <p:ph type="pic" idx="2"/>
          </p:nvPr>
        </p:nvSpPr>
        <p:spPr>
          <a:xfrm>
            <a:off x="5033772" y="480059"/>
            <a:ext cx="3627882" cy="4176522"/>
          </a:xfrm>
          <a:prstGeom prst="rect">
            <a:avLst/>
          </a:prstGeom>
          <a:noFill/>
          <a:ln>
            <a:noFill/>
          </a:ln>
        </p:spPr>
      </p:sp>
      <p:sp>
        <p:nvSpPr>
          <p:cNvPr id="122" name="Google Shape;122;p23"/>
          <p:cNvSpPr txBox="1">
            <a:spLocks noGrp="1"/>
          </p:cNvSpPr>
          <p:nvPr>
            <p:ph type="body" idx="1"/>
          </p:nvPr>
        </p:nvSpPr>
        <p:spPr>
          <a:xfrm>
            <a:off x="1241298" y="3065526"/>
            <a:ext cx="2489454" cy="486918"/>
          </a:xfrm>
          <a:prstGeom prst="rect">
            <a:avLst/>
          </a:prstGeom>
          <a:noFill/>
          <a:ln>
            <a:noFill/>
          </a:ln>
        </p:spPr>
        <p:txBody>
          <a:bodyPr spcFirstLastPara="1" wrap="square" lIns="68575" tIns="34275" rIns="68575" bIns="34275" anchor="t" anchorCtr="0">
            <a:noAutofit/>
          </a:bodyPr>
          <a:lstStyle>
            <a:lvl1pPr marL="457200" lvl="0" indent="-228600" algn="ctr">
              <a:lnSpc>
                <a:spcPct val="100000"/>
              </a:lnSpc>
              <a:spcBef>
                <a:spcPts val="800"/>
              </a:spcBef>
              <a:spcAft>
                <a:spcPts val="0"/>
              </a:spcAft>
              <a:buClr>
                <a:schemeClr val="dk1"/>
              </a:buClr>
              <a:buSzPts val="1500"/>
              <a:buNone/>
              <a:defRPr sz="1500" cap="none"/>
            </a:lvl1pPr>
            <a:lvl2pPr marL="914400" lvl="1" indent="-228600" algn="l">
              <a:lnSpc>
                <a:spcPct val="100000"/>
              </a:lnSpc>
              <a:spcBef>
                <a:spcPts val="400"/>
              </a:spcBef>
              <a:spcAft>
                <a:spcPts val="0"/>
              </a:spcAft>
              <a:buClr>
                <a:schemeClr val="dk1"/>
              </a:buClr>
              <a:buSzPts val="1100"/>
              <a:buNone/>
              <a:defRPr sz="1100"/>
            </a:lvl2pPr>
            <a:lvl3pPr marL="1371600" lvl="2" indent="-228600" algn="l">
              <a:lnSpc>
                <a:spcPct val="100000"/>
              </a:lnSpc>
              <a:spcBef>
                <a:spcPts val="400"/>
              </a:spcBef>
              <a:spcAft>
                <a:spcPts val="0"/>
              </a:spcAft>
              <a:buClr>
                <a:schemeClr val="dk1"/>
              </a:buClr>
              <a:buSzPts val="900"/>
              <a:buNone/>
              <a:defRPr sz="900"/>
            </a:lvl3pPr>
            <a:lvl4pPr marL="1828800" lvl="3" indent="-228600" algn="l">
              <a:lnSpc>
                <a:spcPct val="100000"/>
              </a:lnSpc>
              <a:spcBef>
                <a:spcPts val="400"/>
              </a:spcBef>
              <a:spcAft>
                <a:spcPts val="0"/>
              </a:spcAft>
              <a:buClr>
                <a:schemeClr val="dk1"/>
              </a:buClr>
              <a:buSzPts val="800"/>
              <a:buNone/>
              <a:defRPr sz="800"/>
            </a:lvl4pPr>
            <a:lvl5pPr marL="2286000" lvl="4" indent="-228600" algn="l">
              <a:lnSpc>
                <a:spcPct val="10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23" name="Google Shape;123;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 name="Google Shape;125;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8" name="Google Shape;128;p24"/>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800"/>
              </a:spcBef>
              <a:spcAft>
                <a:spcPts val="0"/>
              </a:spcAft>
              <a:buClr>
                <a:schemeClr val="dk1"/>
              </a:buClr>
              <a:buSzPts val="1400"/>
              <a:buChar char="•"/>
              <a:defRPr/>
            </a:lvl1pPr>
            <a:lvl2pPr marL="914400" lvl="1" indent="-317500" algn="l">
              <a:lnSpc>
                <a:spcPct val="100000"/>
              </a:lnSpc>
              <a:spcBef>
                <a:spcPts val="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10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9" name="Google Shape;129;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0" name="Google Shape;130;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1" name="Google Shape;131;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2"/>
        <p:cNvGrpSpPr/>
        <p:nvPr/>
      </p:nvGrpSpPr>
      <p:grpSpPr>
        <a:xfrm>
          <a:off x="0" y="0"/>
          <a:ext cx="0" cy="0"/>
          <a:chOff x="0" y="0"/>
          <a:chExt cx="0" cy="0"/>
        </a:xfrm>
      </p:grpSpPr>
      <p:sp>
        <p:nvSpPr>
          <p:cNvPr id="133" name="Google Shape;133;p2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4" name="Google Shape;134;p25"/>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100000"/>
              </a:lnSpc>
              <a:spcBef>
                <a:spcPts val="800"/>
              </a:spcBef>
              <a:spcAft>
                <a:spcPts val="0"/>
              </a:spcAft>
              <a:buClr>
                <a:schemeClr val="dk1"/>
              </a:buClr>
              <a:buSzPts val="1400"/>
              <a:buChar char="•"/>
              <a:defRPr/>
            </a:lvl1pPr>
            <a:lvl2pPr marL="914400" lvl="1" indent="-317500" algn="l">
              <a:lnSpc>
                <a:spcPct val="100000"/>
              </a:lnSpc>
              <a:spcBef>
                <a:spcPts val="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10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5" name="Google Shape;135;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7" name="Google Shape;137;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bril Fatface"/>
              <a:buNone/>
              <a:defRPr sz="3300" b="0" i="1" u="none" strike="noStrike" cap="none">
                <a:solidFill>
                  <a:schemeClr val="dk1"/>
                </a:solidFill>
                <a:latin typeface="Abril Fatface"/>
                <a:ea typeface="Abril Fatface"/>
                <a:cs typeface="Abril Fatface"/>
                <a:sym typeface="Abril Fatface"/>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100000"/>
              </a:lnSpc>
              <a:spcBef>
                <a:spcPts val="800"/>
              </a:spcBef>
              <a:spcAft>
                <a:spcPts val="0"/>
              </a:spcAft>
              <a:buClr>
                <a:schemeClr val="dk1"/>
              </a:buClr>
              <a:buSzPts val="2100"/>
              <a:buFont typeface="Arial"/>
              <a:buChar char="•"/>
              <a:defRPr sz="21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23850" algn="l" rtl="0">
              <a:lnSpc>
                <a:spcPct val="10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entury Gothic"/>
                <a:ea typeface="Century Gothic"/>
                <a:cs typeface="Century Gothic"/>
                <a:sym typeface="Century Gothic"/>
              </a:defRPr>
            </a:lvl1pPr>
            <a:lvl2pPr marL="0" marR="0" lvl="1" indent="0" algn="r" rtl="0">
              <a:spcBef>
                <a:spcPts val="0"/>
              </a:spcBef>
              <a:buNone/>
              <a:defRPr sz="900" b="0" i="0" u="none" strike="noStrike" cap="none">
                <a:solidFill>
                  <a:srgbClr val="888888"/>
                </a:solidFill>
                <a:latin typeface="Century Gothic"/>
                <a:ea typeface="Century Gothic"/>
                <a:cs typeface="Century Gothic"/>
                <a:sym typeface="Century Gothic"/>
              </a:defRPr>
            </a:lvl2pPr>
            <a:lvl3pPr marL="0" marR="0" lvl="2" indent="0" algn="r" rtl="0">
              <a:spcBef>
                <a:spcPts val="0"/>
              </a:spcBef>
              <a:buNone/>
              <a:defRPr sz="900" b="0" i="0" u="none" strike="noStrike" cap="none">
                <a:solidFill>
                  <a:srgbClr val="888888"/>
                </a:solidFill>
                <a:latin typeface="Century Gothic"/>
                <a:ea typeface="Century Gothic"/>
                <a:cs typeface="Century Gothic"/>
                <a:sym typeface="Century Gothic"/>
              </a:defRPr>
            </a:lvl3pPr>
            <a:lvl4pPr marL="0" marR="0" lvl="3" indent="0" algn="r" rtl="0">
              <a:spcBef>
                <a:spcPts val="0"/>
              </a:spcBef>
              <a:buNone/>
              <a:defRPr sz="900" b="0" i="0" u="none" strike="noStrike" cap="none">
                <a:solidFill>
                  <a:srgbClr val="888888"/>
                </a:solidFill>
                <a:latin typeface="Century Gothic"/>
                <a:ea typeface="Century Gothic"/>
                <a:cs typeface="Century Gothic"/>
                <a:sym typeface="Century Gothic"/>
              </a:defRPr>
            </a:lvl4pPr>
            <a:lvl5pPr marL="0" marR="0" lvl="4" indent="0" algn="r" rtl="0">
              <a:spcBef>
                <a:spcPts val="0"/>
              </a:spcBef>
              <a:buNone/>
              <a:defRPr sz="900" b="0" i="0" u="none" strike="noStrike" cap="none">
                <a:solidFill>
                  <a:srgbClr val="888888"/>
                </a:solidFill>
                <a:latin typeface="Century Gothic"/>
                <a:ea typeface="Century Gothic"/>
                <a:cs typeface="Century Gothic"/>
                <a:sym typeface="Century Gothic"/>
              </a:defRPr>
            </a:lvl5pPr>
            <a:lvl6pPr marL="0" marR="0" lvl="5" indent="0" algn="r" rtl="0">
              <a:spcBef>
                <a:spcPts val="0"/>
              </a:spcBef>
              <a:buNone/>
              <a:defRPr sz="900" b="0" i="0" u="none" strike="noStrike" cap="none">
                <a:solidFill>
                  <a:srgbClr val="888888"/>
                </a:solidFill>
                <a:latin typeface="Century Gothic"/>
                <a:ea typeface="Century Gothic"/>
                <a:cs typeface="Century Gothic"/>
                <a:sym typeface="Century Gothic"/>
              </a:defRPr>
            </a:lvl6pPr>
            <a:lvl7pPr marL="0" marR="0" lvl="6" indent="0" algn="r" rtl="0">
              <a:spcBef>
                <a:spcPts val="0"/>
              </a:spcBef>
              <a:buNone/>
              <a:defRPr sz="900" b="0" i="0" u="none" strike="noStrike" cap="none">
                <a:solidFill>
                  <a:srgbClr val="888888"/>
                </a:solidFill>
                <a:latin typeface="Century Gothic"/>
                <a:ea typeface="Century Gothic"/>
                <a:cs typeface="Century Gothic"/>
                <a:sym typeface="Century Gothic"/>
              </a:defRPr>
            </a:lvl7pPr>
            <a:lvl8pPr marL="0" marR="0" lvl="7" indent="0" algn="r" rtl="0">
              <a:spcBef>
                <a:spcPts val="0"/>
              </a:spcBef>
              <a:buNone/>
              <a:defRPr sz="900" b="0" i="0" u="none" strike="noStrike" cap="none">
                <a:solidFill>
                  <a:srgbClr val="888888"/>
                </a:solidFill>
                <a:latin typeface="Century Gothic"/>
                <a:ea typeface="Century Gothic"/>
                <a:cs typeface="Century Gothic"/>
                <a:sym typeface="Century Gothic"/>
              </a:defRPr>
            </a:lvl8pPr>
            <a:lvl9pPr marL="0" marR="0" lvl="8" indent="0" algn="r" rtl="0">
              <a:spcBef>
                <a:spcPts val="0"/>
              </a:spcBef>
              <a:buNone/>
              <a:defRPr sz="9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NrP_sXVt7I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7"/>
          <p:cNvSpPr txBox="1">
            <a:spLocks noGrp="1"/>
          </p:cNvSpPr>
          <p:nvPr>
            <p:ph type="ctrTitle"/>
          </p:nvPr>
        </p:nvSpPr>
        <p:spPr>
          <a:xfrm>
            <a:off x="434340" y="1193292"/>
            <a:ext cx="4976622" cy="2448306"/>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chemeClr val="dk1"/>
              </a:buClr>
              <a:buSzPts val="4500"/>
              <a:buFont typeface="Tahoma"/>
              <a:buNone/>
            </a:pPr>
            <a:r>
              <a:rPr lang="iw" sz="4500" b="1" i="0">
                <a:latin typeface="Tahoma"/>
                <a:ea typeface="Tahoma"/>
                <a:cs typeface="Tahoma"/>
                <a:sym typeface="Tahoma"/>
              </a:rPr>
              <a:t>אמוציות</a:t>
            </a:r>
            <a:endParaRPr sz="4500" b="1" i="0">
              <a:latin typeface="Tahoma"/>
              <a:ea typeface="Tahoma"/>
              <a:cs typeface="Tahoma"/>
              <a:sym typeface="Tahoma"/>
            </a:endParaRPr>
          </a:p>
        </p:txBody>
      </p:sp>
      <p:sp>
        <p:nvSpPr>
          <p:cNvPr id="150" name="Google Shape;150;p27"/>
          <p:cNvSpPr txBox="1">
            <a:spLocks noGrp="1"/>
          </p:cNvSpPr>
          <p:nvPr>
            <p:ph type="subTitle" idx="1"/>
          </p:nvPr>
        </p:nvSpPr>
        <p:spPr>
          <a:xfrm>
            <a:off x="1143000" y="3696462"/>
            <a:ext cx="4279392" cy="747522"/>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chemeClr val="dk1"/>
              </a:buClr>
              <a:buSzPts val="1800"/>
              <a:buNone/>
            </a:pPr>
            <a:r>
              <a:rPr lang="iw"/>
              <a:t>[</a:t>
            </a:r>
            <a:endParaRPr/>
          </a:p>
        </p:txBody>
      </p:sp>
      <p:pic>
        <p:nvPicPr>
          <p:cNvPr id="151" name="Google Shape;151;p27" descr="New Inside Out Character Posters Devote Mental Energy Leading Emotions">
            <a:hlinkClick r:id="rId3"/>
          </p:cNvPr>
          <p:cNvPicPr preferRelativeResize="0"/>
          <p:nvPr/>
        </p:nvPicPr>
        <p:blipFill rotWithShape="1">
          <a:blip r:embed="rId4">
            <a:alphaModFix/>
          </a:blip>
          <a:srcRect/>
          <a:stretch/>
        </p:blipFill>
        <p:spPr>
          <a:xfrm>
            <a:off x="6365081" y="4070223"/>
            <a:ext cx="2778919" cy="92154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8"/>
          <p:cNvSpPr/>
          <p:nvPr/>
        </p:nvSpPr>
        <p:spPr>
          <a:xfrm>
            <a:off x="393492" y="1276908"/>
            <a:ext cx="8364512" cy="3254738"/>
          </a:xfrm>
          <a:prstGeom prst="rect">
            <a:avLst/>
          </a:prstGeom>
          <a:noFill/>
          <a:ln>
            <a:noFill/>
          </a:ln>
        </p:spPr>
        <p:txBody>
          <a:bodyPr spcFirstLastPara="1" wrap="square" lIns="68575" tIns="34275" rIns="68575" bIns="34275" anchor="t" anchorCtr="0">
            <a:noAutofit/>
          </a:bodyPr>
          <a:lstStyle/>
          <a:p>
            <a:pPr marL="546100" marR="0" lvl="1" indent="-336550" algn="r" rtl="1">
              <a:spcBef>
                <a:spcPts val="0"/>
              </a:spcBef>
              <a:spcAft>
                <a:spcPts val="0"/>
              </a:spcAft>
              <a:buClr>
                <a:schemeClr val="dk1"/>
              </a:buClr>
              <a:buSzPts val="2100"/>
              <a:buFont typeface="Noto Sans Symbols"/>
              <a:buChar char="❖"/>
            </a:pPr>
            <a:r>
              <a:rPr lang="iw" sz="2100" b="0" i="0" u="none" strike="noStrike" cap="none">
                <a:solidFill>
                  <a:schemeClr val="dk1"/>
                </a:solidFill>
                <a:latin typeface="Tahoma"/>
                <a:ea typeface="Tahoma"/>
                <a:cs typeface="Tahoma"/>
                <a:sym typeface="Tahoma"/>
              </a:rPr>
              <a:t>חוויה רגשית מודעת (feeling) </a:t>
            </a:r>
            <a:endParaRPr sz="2100" b="0" i="0" u="none" strike="noStrike" cap="none">
              <a:solidFill>
                <a:schemeClr val="dk1"/>
              </a:solidFill>
              <a:latin typeface="Tahoma"/>
              <a:ea typeface="Tahoma"/>
              <a:cs typeface="Tahoma"/>
              <a:sym typeface="Tahoma"/>
            </a:endParaRPr>
          </a:p>
          <a:p>
            <a:pPr marL="673100" marR="0" lvl="2" indent="-165100" algn="r" rtl="1">
              <a:spcBef>
                <a:spcPts val="0"/>
              </a:spcBef>
              <a:spcAft>
                <a:spcPts val="0"/>
              </a:spcAft>
              <a:buClr>
                <a:schemeClr val="dk1"/>
              </a:buClr>
              <a:buSzPts val="1500"/>
              <a:buFont typeface="Noto Sans Symbols"/>
              <a:buNone/>
            </a:pPr>
            <a:endParaRPr sz="1500" b="0" i="0" u="none" strike="noStrike" cap="none">
              <a:solidFill>
                <a:schemeClr val="dk1"/>
              </a:solidFill>
              <a:latin typeface="Tahoma"/>
              <a:ea typeface="Tahoma"/>
              <a:cs typeface="Tahoma"/>
              <a:sym typeface="Tahoma"/>
            </a:endParaRPr>
          </a:p>
          <a:p>
            <a:pPr marL="546100" marR="0" lvl="1" indent="-336550" algn="r" rtl="1">
              <a:spcBef>
                <a:spcPts val="0"/>
              </a:spcBef>
              <a:spcAft>
                <a:spcPts val="0"/>
              </a:spcAft>
              <a:buClr>
                <a:schemeClr val="dk1"/>
              </a:buClr>
              <a:buSzPts val="2100"/>
              <a:buFont typeface="Noto Sans Symbols"/>
              <a:buChar char="❖"/>
            </a:pPr>
            <a:r>
              <a:rPr lang="iw" sz="2100" b="0" i="0" u="none" strike="noStrike" cap="none">
                <a:solidFill>
                  <a:schemeClr val="dk1"/>
                </a:solidFill>
                <a:latin typeface="Tahoma"/>
                <a:ea typeface="Tahoma"/>
                <a:cs typeface="Tahoma"/>
                <a:sym typeface="Tahoma"/>
              </a:rPr>
              <a:t>נטיות מחשבה ופעולה</a:t>
            </a:r>
            <a:endParaRPr sz="2100" b="0" i="0" u="none" strike="noStrike" cap="none">
              <a:solidFill>
                <a:schemeClr val="dk1"/>
              </a:solidFill>
              <a:latin typeface="Tahoma"/>
              <a:ea typeface="Tahoma"/>
              <a:cs typeface="Tahoma"/>
              <a:sym typeface="Tahoma"/>
            </a:endParaRPr>
          </a:p>
          <a:p>
            <a:pPr marL="673100" marR="0" lvl="2" indent="-260350" algn="r" rtl="1">
              <a:spcBef>
                <a:spcPts val="0"/>
              </a:spcBef>
              <a:spcAft>
                <a:spcPts val="0"/>
              </a:spcAft>
              <a:buClr>
                <a:schemeClr val="dk1"/>
              </a:buClr>
              <a:buSzPts val="1500"/>
              <a:buFont typeface="Noto Sans Symbols"/>
              <a:buChar char="❖"/>
            </a:pPr>
            <a:r>
              <a:rPr lang="iw" sz="1500" b="0" i="0" u="none" strike="noStrike" cap="none">
                <a:solidFill>
                  <a:schemeClr val="dk1"/>
                </a:solidFill>
                <a:latin typeface="Tahoma"/>
                <a:ea typeface="Tahoma"/>
                <a:cs typeface="Tahoma"/>
                <a:sym typeface="Tahoma"/>
              </a:rPr>
              <a:t> </a:t>
            </a:r>
            <a:endParaRPr sz="1100"/>
          </a:p>
          <a:p>
            <a:pPr marL="546100" marR="0" lvl="1" indent="-336550" algn="r" rtl="1">
              <a:spcBef>
                <a:spcPts val="0"/>
              </a:spcBef>
              <a:spcAft>
                <a:spcPts val="0"/>
              </a:spcAft>
              <a:buClr>
                <a:schemeClr val="dk1"/>
              </a:buClr>
              <a:buSzPts val="2100"/>
              <a:buFont typeface="Noto Sans Symbols"/>
              <a:buChar char="❖"/>
            </a:pPr>
            <a:r>
              <a:rPr lang="iw" sz="2100" b="0" i="0" u="none" strike="noStrike" cap="none">
                <a:solidFill>
                  <a:schemeClr val="dk1"/>
                </a:solidFill>
                <a:latin typeface="Tahoma"/>
                <a:ea typeface="Tahoma"/>
                <a:cs typeface="Tahoma"/>
                <a:sym typeface="Tahoma"/>
              </a:rPr>
              <a:t>עוררות פיזיולוגית</a:t>
            </a:r>
            <a:endParaRPr sz="2100" b="0" i="0" u="none" strike="noStrike" cap="none">
              <a:solidFill>
                <a:schemeClr val="dk1"/>
              </a:solidFill>
              <a:latin typeface="Tahoma"/>
              <a:ea typeface="Tahoma"/>
              <a:cs typeface="Tahoma"/>
              <a:sym typeface="Tahoma"/>
            </a:endParaRPr>
          </a:p>
          <a:p>
            <a:pPr marL="673100" marR="0" lvl="2" indent="-165100" algn="r" rtl="1">
              <a:spcBef>
                <a:spcPts val="0"/>
              </a:spcBef>
              <a:spcAft>
                <a:spcPts val="0"/>
              </a:spcAft>
              <a:buClr>
                <a:schemeClr val="dk1"/>
              </a:buClr>
              <a:buSzPts val="1500"/>
              <a:buFont typeface="Noto Sans Symbols"/>
              <a:buNone/>
            </a:pPr>
            <a:endParaRPr sz="1500" b="0" i="0" u="none" strike="noStrike" cap="none">
              <a:solidFill>
                <a:schemeClr val="dk1"/>
              </a:solidFill>
              <a:latin typeface="Tahoma"/>
              <a:ea typeface="Tahoma"/>
              <a:cs typeface="Tahoma"/>
              <a:sym typeface="Tahoma"/>
            </a:endParaRPr>
          </a:p>
          <a:p>
            <a:pPr marL="546100" marR="0" lvl="1" indent="-336550" algn="r" rtl="1">
              <a:spcBef>
                <a:spcPts val="0"/>
              </a:spcBef>
              <a:spcAft>
                <a:spcPts val="0"/>
              </a:spcAft>
              <a:buClr>
                <a:schemeClr val="dk1"/>
              </a:buClr>
              <a:buSzPts val="2100"/>
              <a:buFont typeface="Noto Sans Symbols"/>
              <a:buChar char="❖"/>
            </a:pPr>
            <a:r>
              <a:rPr lang="iw" sz="2100" b="0" i="0" u="none" strike="noStrike" cap="none">
                <a:solidFill>
                  <a:schemeClr val="dk1"/>
                </a:solidFill>
                <a:latin typeface="Tahoma"/>
                <a:ea typeface="Tahoma"/>
                <a:cs typeface="Tahoma"/>
                <a:sym typeface="Tahoma"/>
              </a:rPr>
              <a:t>הבעות פנים, מצג גוף, גוון קול</a:t>
            </a:r>
            <a:endParaRPr sz="1100"/>
          </a:p>
          <a:p>
            <a:pPr marL="546100" marR="0" lvl="1" indent="-203200" algn="r" rtl="1">
              <a:spcBef>
                <a:spcPts val="0"/>
              </a:spcBef>
              <a:spcAft>
                <a:spcPts val="0"/>
              </a:spcAft>
              <a:buClr>
                <a:schemeClr val="dk1"/>
              </a:buClr>
              <a:buSzPts val="2100"/>
              <a:buFont typeface="Noto Sans Symbols"/>
              <a:buNone/>
            </a:pPr>
            <a:endParaRPr sz="2100" b="0" i="0" u="none" strike="noStrike" cap="none">
              <a:solidFill>
                <a:schemeClr val="dk1"/>
              </a:solidFill>
              <a:latin typeface="Tahoma"/>
              <a:ea typeface="Tahoma"/>
              <a:cs typeface="Tahoma"/>
              <a:sym typeface="Tahoma"/>
            </a:endParaRPr>
          </a:p>
          <a:p>
            <a:pPr marL="546100" marR="0" lvl="1" indent="-336550" algn="r" rtl="1">
              <a:spcBef>
                <a:spcPts val="0"/>
              </a:spcBef>
              <a:spcAft>
                <a:spcPts val="0"/>
              </a:spcAft>
              <a:buClr>
                <a:schemeClr val="dk1"/>
              </a:buClr>
              <a:buSzPts val="2100"/>
              <a:buFont typeface="Noto Sans Symbols"/>
              <a:buChar char="❖"/>
            </a:pPr>
            <a:r>
              <a:rPr lang="iw" sz="2100" b="0" i="0" u="none" strike="noStrike" cap="none">
                <a:solidFill>
                  <a:schemeClr val="dk1"/>
                </a:solidFill>
                <a:latin typeface="Tahoma"/>
                <a:ea typeface="Tahoma"/>
                <a:cs typeface="Tahoma"/>
                <a:sym typeface="Tahoma"/>
              </a:rPr>
              <a:t>הערכה קוגניטיבית</a:t>
            </a:r>
            <a:endParaRPr sz="1100"/>
          </a:p>
          <a:p>
            <a:pPr marL="457200" marR="0" lvl="1" indent="-152400" algn="r" rtl="1">
              <a:spcBef>
                <a:spcPts val="0"/>
              </a:spcBef>
              <a:spcAft>
                <a:spcPts val="0"/>
              </a:spcAft>
              <a:buClr>
                <a:schemeClr val="dk1"/>
              </a:buClr>
              <a:buSzPts val="1500"/>
              <a:buFont typeface="Noto Sans Symbols"/>
              <a:buNone/>
            </a:pPr>
            <a:endParaRPr sz="1500" b="0" i="0" u="none" strike="noStrike" cap="none">
              <a:solidFill>
                <a:schemeClr val="dk1"/>
              </a:solidFill>
              <a:latin typeface="Tahoma"/>
              <a:ea typeface="Tahoma"/>
              <a:cs typeface="Tahoma"/>
              <a:sym typeface="Tahoma"/>
            </a:endParaRPr>
          </a:p>
          <a:p>
            <a:pPr marL="546100" marR="0" lvl="1" indent="-336550" algn="r" rtl="1">
              <a:spcBef>
                <a:spcPts val="0"/>
              </a:spcBef>
              <a:spcAft>
                <a:spcPts val="0"/>
              </a:spcAft>
              <a:buClr>
                <a:schemeClr val="dk1"/>
              </a:buClr>
              <a:buSzPts val="2100"/>
              <a:buFont typeface="Noto Sans Symbols"/>
              <a:buChar char="❖"/>
            </a:pPr>
            <a:r>
              <a:rPr lang="iw" sz="2100" b="0" i="0" u="none" strike="noStrike" cap="none">
                <a:solidFill>
                  <a:schemeClr val="dk1"/>
                </a:solidFill>
                <a:latin typeface="Tahoma"/>
                <a:ea typeface="Tahoma"/>
                <a:cs typeface="Tahoma"/>
                <a:sym typeface="Tahoma"/>
              </a:rPr>
              <a:t>תגובה לרגש</a:t>
            </a:r>
            <a:endParaRPr sz="1500" b="0" i="0" u="none" strike="noStrike" cap="none">
              <a:solidFill>
                <a:schemeClr val="dk1"/>
              </a:solidFill>
              <a:latin typeface="Tahoma"/>
              <a:ea typeface="Tahoma"/>
              <a:cs typeface="Tahoma"/>
              <a:sym typeface="Tahoma"/>
            </a:endParaRPr>
          </a:p>
        </p:txBody>
      </p:sp>
      <p:sp>
        <p:nvSpPr>
          <p:cNvPr id="158" name="Google Shape;158;p28"/>
          <p:cNvSpPr txBox="1"/>
          <p:nvPr/>
        </p:nvSpPr>
        <p:spPr>
          <a:xfrm>
            <a:off x="820711" y="323314"/>
            <a:ext cx="7307704" cy="577081"/>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3300" b="1">
                <a:solidFill>
                  <a:schemeClr val="dk1"/>
                </a:solidFill>
                <a:latin typeface="Tahoma"/>
                <a:ea typeface="Tahoma"/>
                <a:cs typeface="Tahoma"/>
                <a:sym typeface="Tahoma"/>
              </a:rPr>
              <a:t>רכיבי האמוציה</a:t>
            </a:r>
            <a:endParaRPr sz="3300" b="1">
              <a:solidFill>
                <a:schemeClr val="dk1"/>
              </a:solidFill>
              <a:latin typeface="Tahoma"/>
              <a:ea typeface="Tahoma"/>
              <a:cs typeface="Tahoma"/>
              <a:sym typeface="Tah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9"/>
          <p:cNvSpPr txBox="1">
            <a:spLocks noGrp="1"/>
          </p:cNvSpPr>
          <p:nvPr>
            <p:ph type="body" idx="1"/>
          </p:nvPr>
        </p:nvSpPr>
        <p:spPr>
          <a:xfrm>
            <a:off x="89942" y="1329612"/>
            <a:ext cx="8825459" cy="3813888"/>
          </a:xfrm>
          <a:prstGeom prst="rect">
            <a:avLst/>
          </a:prstGeom>
          <a:noFill/>
          <a:ln>
            <a:noFill/>
          </a:ln>
        </p:spPr>
        <p:txBody>
          <a:bodyPr spcFirstLastPara="1" wrap="square" lIns="68575" tIns="34275" rIns="68575" bIns="34275" anchor="t" anchorCtr="0">
            <a:normAutofit fontScale="70000" lnSpcReduction="20000"/>
          </a:bodyPr>
          <a:lstStyle/>
          <a:p>
            <a:pPr marL="177800" lvl="0" indent="-177800" algn="ctr" rtl="1">
              <a:lnSpc>
                <a:spcPct val="170000"/>
              </a:lnSpc>
              <a:spcBef>
                <a:spcPts val="0"/>
              </a:spcBef>
              <a:spcAft>
                <a:spcPts val="0"/>
              </a:spcAft>
              <a:buClr>
                <a:schemeClr val="dk1"/>
              </a:buClr>
              <a:buSzPct val="100000"/>
              <a:buFont typeface="Arial"/>
              <a:buNone/>
            </a:pPr>
            <a:r>
              <a:rPr lang="iw" sz="2200">
                <a:latin typeface="Tahoma"/>
                <a:ea typeface="Tahoma"/>
                <a:cs typeface="Tahoma"/>
                <a:sym typeface="Tahoma"/>
              </a:rPr>
              <a:t>רוני הוא סטודנט לפסיכולוגיה בבאר שבע. היום הוא יום הולדתו ה- 24.  רוני חזר לדירתו לאחר יום לימודים ארוך.</a:t>
            </a:r>
            <a:endParaRPr/>
          </a:p>
          <a:p>
            <a:pPr marL="177800" lvl="0" indent="-177800" algn="ctr" rtl="1">
              <a:lnSpc>
                <a:spcPct val="170000"/>
              </a:lnSpc>
              <a:spcBef>
                <a:spcPts val="800"/>
              </a:spcBef>
              <a:spcAft>
                <a:spcPts val="0"/>
              </a:spcAft>
              <a:buClr>
                <a:schemeClr val="dk1"/>
              </a:buClr>
              <a:buSzPct val="100000"/>
              <a:buFont typeface="Arial"/>
              <a:buNone/>
            </a:pPr>
            <a:r>
              <a:rPr lang="iw" sz="2200">
                <a:latin typeface="Tahoma"/>
                <a:ea typeface="Tahoma"/>
                <a:cs typeface="Tahoma"/>
                <a:sym typeface="Tahoma"/>
              </a:rPr>
              <a:t>ברגע ש ברגע שסגר את הדלת והדליק את האור זינקו עליו חבריו - "הפתעה!!" "מזל טוב!!".ברגע הראשון נלחץ רוני וקפא במקומו. הוא פער עיניו לרווחה ופיו נפער. הוא חש נבוך מאוד כיוון שנראה היה לו שכולם מסתכלים עליו בצורה בוחנת, ומחכים שיגיד את הדבר המתאים. הוא התחיל להזיע וחש את הדופק ברקותיו. לרגע אחז בו דחף חזק להסתובב לאחור ולברוח.</a:t>
            </a:r>
            <a:endParaRPr/>
          </a:p>
          <a:p>
            <a:pPr marL="177800" lvl="0" indent="-177800" algn="ctr" rtl="1">
              <a:lnSpc>
                <a:spcPct val="170000"/>
              </a:lnSpc>
              <a:spcBef>
                <a:spcPts val="800"/>
              </a:spcBef>
              <a:spcAft>
                <a:spcPts val="0"/>
              </a:spcAft>
              <a:buClr>
                <a:schemeClr val="dk1"/>
              </a:buClr>
              <a:buSzPct val="100000"/>
              <a:buFont typeface="Arial"/>
              <a:buNone/>
            </a:pPr>
            <a:r>
              <a:rPr lang="iw" sz="2200">
                <a:latin typeface="Tahoma"/>
                <a:ea typeface="Tahoma"/>
                <a:cs typeface="Tahoma"/>
                <a:sym typeface="Tahoma"/>
              </a:rPr>
              <a:t>"אוף, אני שונא מסיבות הפתעה" חשב לעצמו. אחרי מספר שניות נוספות התעשת, חייך לכולם, משתדל שלא להראות את הלחץ שחש עקב הצורך לדבר מול כולם, והודה להם על המסיבה שארגנו עבורו.</a:t>
            </a:r>
            <a:endParaRPr/>
          </a:p>
          <a:p>
            <a:pPr marL="177800" lvl="0" indent="-88900" algn="ctr" rtl="1">
              <a:lnSpc>
                <a:spcPct val="170000"/>
              </a:lnSpc>
              <a:spcBef>
                <a:spcPts val="800"/>
              </a:spcBef>
              <a:spcAft>
                <a:spcPts val="0"/>
              </a:spcAft>
              <a:buClr>
                <a:schemeClr val="dk1"/>
              </a:buClr>
              <a:buSzPct val="100000"/>
              <a:buNone/>
            </a:pPr>
            <a:endParaRPr>
              <a:latin typeface="Tahoma"/>
              <a:ea typeface="Tahoma"/>
              <a:cs typeface="Tahoma"/>
              <a:sym typeface="Tahoma"/>
            </a:endParaRPr>
          </a:p>
        </p:txBody>
      </p:sp>
      <p:sp>
        <p:nvSpPr>
          <p:cNvPr id="165" name="Google Shape;165;p2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chemeClr val="dk1"/>
              </a:buClr>
              <a:buSzPts val="3000"/>
              <a:buFont typeface="Tahoma"/>
              <a:buNone/>
            </a:pPr>
            <a:r>
              <a:rPr lang="iw" b="1" i="0">
                <a:latin typeface="Tahoma"/>
                <a:ea typeface="Tahoma"/>
                <a:cs typeface="Tahoma"/>
                <a:sym typeface="Tahoma"/>
              </a:rPr>
              <a:t>תיאור מקרה</a:t>
            </a:r>
            <a:endParaRPr b="1" i="0">
              <a:latin typeface="Tahoma"/>
              <a:ea typeface="Tahoma"/>
              <a:cs typeface="Tahoma"/>
              <a:sym typeface="Tahom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chemeClr val="dk1"/>
              </a:buClr>
              <a:buSzPts val="3000"/>
              <a:buFont typeface="Tahoma"/>
              <a:buNone/>
            </a:pPr>
            <a:r>
              <a:rPr lang="iw" b="1" i="0">
                <a:latin typeface="Tahoma"/>
                <a:ea typeface="Tahoma"/>
                <a:cs typeface="Tahoma"/>
                <a:sym typeface="Tahoma"/>
              </a:rPr>
              <a:t>מהם רכיבי האמוציה בתיאור המקרה של רוני?</a:t>
            </a:r>
            <a:endParaRPr/>
          </a:p>
        </p:txBody>
      </p:sp>
      <p:sp>
        <p:nvSpPr>
          <p:cNvPr id="172" name="Google Shape;172;p30"/>
          <p:cNvSpPr txBox="1">
            <a:spLocks noGrp="1"/>
          </p:cNvSpPr>
          <p:nvPr>
            <p:ph type="body" idx="1"/>
          </p:nvPr>
        </p:nvSpPr>
        <p:spPr>
          <a:xfrm>
            <a:off x="123669" y="1508760"/>
            <a:ext cx="8391681" cy="3634740"/>
          </a:xfrm>
          <a:prstGeom prst="rect">
            <a:avLst/>
          </a:prstGeom>
          <a:noFill/>
          <a:ln>
            <a:noFill/>
          </a:ln>
        </p:spPr>
        <p:txBody>
          <a:bodyPr spcFirstLastPara="1" wrap="square" lIns="68575" tIns="34275" rIns="68575" bIns="34275" anchor="t" anchorCtr="0">
            <a:normAutofit lnSpcReduction="10000"/>
          </a:bodyPr>
          <a:lstStyle/>
          <a:p>
            <a:pPr marL="546100" lvl="1" indent="-336550" algn="r" rtl="1">
              <a:lnSpc>
                <a:spcPct val="100000"/>
              </a:lnSpc>
              <a:spcBef>
                <a:spcPts val="0"/>
              </a:spcBef>
              <a:spcAft>
                <a:spcPts val="0"/>
              </a:spcAft>
              <a:buClr>
                <a:schemeClr val="dk1"/>
              </a:buClr>
              <a:buSzPts val="2100"/>
              <a:buFont typeface="Noto Sans Symbols"/>
              <a:buChar char="❖"/>
            </a:pPr>
            <a:r>
              <a:rPr lang="iw" sz="2100">
                <a:latin typeface="Tahoma"/>
                <a:ea typeface="Tahoma"/>
                <a:cs typeface="Tahoma"/>
                <a:sym typeface="Tahoma"/>
              </a:rPr>
              <a:t>חוויה רגשית מודעת (feeling) </a:t>
            </a:r>
            <a:endParaRPr sz="2100">
              <a:latin typeface="Tahoma"/>
              <a:ea typeface="Tahoma"/>
              <a:cs typeface="Tahoma"/>
              <a:sym typeface="Tahoma"/>
            </a:endParaRPr>
          </a:p>
          <a:p>
            <a:pPr marL="673100" lvl="2" indent="-165100" algn="r" rtl="1">
              <a:lnSpc>
                <a:spcPct val="100000"/>
              </a:lnSpc>
              <a:spcBef>
                <a:spcPts val="400"/>
              </a:spcBef>
              <a:spcAft>
                <a:spcPts val="0"/>
              </a:spcAft>
              <a:buClr>
                <a:schemeClr val="dk1"/>
              </a:buClr>
              <a:buSzPts val="1500"/>
              <a:buFont typeface="Noto Sans Symbols"/>
              <a:buNone/>
            </a:pPr>
            <a:endParaRPr sz="1500">
              <a:latin typeface="Tahoma"/>
              <a:ea typeface="Tahoma"/>
              <a:cs typeface="Tahoma"/>
              <a:sym typeface="Tahoma"/>
            </a:endParaRPr>
          </a:p>
          <a:p>
            <a:pPr marL="546100" lvl="1" indent="-336550" algn="r" rtl="1">
              <a:lnSpc>
                <a:spcPct val="100000"/>
              </a:lnSpc>
              <a:spcBef>
                <a:spcPts val="400"/>
              </a:spcBef>
              <a:spcAft>
                <a:spcPts val="0"/>
              </a:spcAft>
              <a:buClr>
                <a:schemeClr val="dk1"/>
              </a:buClr>
              <a:buSzPts val="2100"/>
              <a:buFont typeface="Noto Sans Symbols"/>
              <a:buChar char="❖"/>
            </a:pPr>
            <a:r>
              <a:rPr lang="iw" sz="2100">
                <a:latin typeface="Tahoma"/>
                <a:ea typeface="Tahoma"/>
                <a:cs typeface="Tahoma"/>
                <a:sym typeface="Tahoma"/>
              </a:rPr>
              <a:t>נטיות מחשבה ופעולה</a:t>
            </a:r>
            <a:endParaRPr sz="2100">
              <a:latin typeface="Tahoma"/>
              <a:ea typeface="Tahoma"/>
              <a:cs typeface="Tahoma"/>
              <a:sym typeface="Tahoma"/>
            </a:endParaRPr>
          </a:p>
          <a:p>
            <a:pPr marL="406400" lvl="2" indent="0" algn="r" rtl="1">
              <a:lnSpc>
                <a:spcPct val="100000"/>
              </a:lnSpc>
              <a:spcBef>
                <a:spcPts val="400"/>
              </a:spcBef>
              <a:spcAft>
                <a:spcPts val="0"/>
              </a:spcAft>
              <a:buClr>
                <a:schemeClr val="dk1"/>
              </a:buClr>
              <a:buSzPts val="1500"/>
              <a:buNone/>
            </a:pPr>
            <a:endParaRPr sz="1500">
              <a:latin typeface="Tahoma"/>
              <a:ea typeface="Tahoma"/>
              <a:cs typeface="Tahoma"/>
              <a:sym typeface="Tahoma"/>
            </a:endParaRPr>
          </a:p>
          <a:p>
            <a:pPr marL="546100" lvl="1" indent="-336550" algn="r" rtl="1">
              <a:lnSpc>
                <a:spcPct val="100000"/>
              </a:lnSpc>
              <a:spcBef>
                <a:spcPts val="400"/>
              </a:spcBef>
              <a:spcAft>
                <a:spcPts val="0"/>
              </a:spcAft>
              <a:buClr>
                <a:schemeClr val="dk1"/>
              </a:buClr>
              <a:buSzPts val="2100"/>
              <a:buFont typeface="Noto Sans Symbols"/>
              <a:buChar char="❖"/>
            </a:pPr>
            <a:r>
              <a:rPr lang="iw" sz="2100">
                <a:latin typeface="Tahoma"/>
                <a:ea typeface="Tahoma"/>
                <a:cs typeface="Tahoma"/>
                <a:sym typeface="Tahoma"/>
              </a:rPr>
              <a:t>עוררות פיזיולוגית</a:t>
            </a:r>
            <a:endParaRPr sz="2100">
              <a:latin typeface="Tahoma"/>
              <a:ea typeface="Tahoma"/>
              <a:cs typeface="Tahoma"/>
              <a:sym typeface="Tahoma"/>
            </a:endParaRPr>
          </a:p>
          <a:p>
            <a:pPr marL="673100" lvl="2" indent="-165100" algn="r" rtl="1">
              <a:lnSpc>
                <a:spcPct val="100000"/>
              </a:lnSpc>
              <a:spcBef>
                <a:spcPts val="400"/>
              </a:spcBef>
              <a:spcAft>
                <a:spcPts val="0"/>
              </a:spcAft>
              <a:buClr>
                <a:schemeClr val="dk1"/>
              </a:buClr>
              <a:buSzPts val="1500"/>
              <a:buFont typeface="Noto Sans Symbols"/>
              <a:buNone/>
            </a:pPr>
            <a:endParaRPr sz="1500">
              <a:latin typeface="Tahoma"/>
              <a:ea typeface="Tahoma"/>
              <a:cs typeface="Tahoma"/>
              <a:sym typeface="Tahoma"/>
            </a:endParaRPr>
          </a:p>
          <a:p>
            <a:pPr marL="546100" lvl="1" indent="-336550" algn="r" rtl="1">
              <a:lnSpc>
                <a:spcPct val="100000"/>
              </a:lnSpc>
              <a:spcBef>
                <a:spcPts val="400"/>
              </a:spcBef>
              <a:spcAft>
                <a:spcPts val="0"/>
              </a:spcAft>
              <a:buClr>
                <a:schemeClr val="dk1"/>
              </a:buClr>
              <a:buSzPts val="2100"/>
              <a:buFont typeface="Noto Sans Symbols"/>
              <a:buChar char="❖"/>
            </a:pPr>
            <a:r>
              <a:rPr lang="iw" sz="2100">
                <a:latin typeface="Tahoma"/>
                <a:ea typeface="Tahoma"/>
                <a:cs typeface="Tahoma"/>
                <a:sym typeface="Tahoma"/>
              </a:rPr>
              <a:t>הבעות פנים, מצג גוף, גוון קול</a:t>
            </a:r>
            <a:endParaRPr/>
          </a:p>
          <a:p>
            <a:pPr marL="546100" lvl="1" indent="-203200" algn="r" rtl="1">
              <a:lnSpc>
                <a:spcPct val="100000"/>
              </a:lnSpc>
              <a:spcBef>
                <a:spcPts val="400"/>
              </a:spcBef>
              <a:spcAft>
                <a:spcPts val="0"/>
              </a:spcAft>
              <a:buClr>
                <a:schemeClr val="dk1"/>
              </a:buClr>
              <a:buSzPts val="2100"/>
              <a:buFont typeface="Noto Sans Symbols"/>
              <a:buNone/>
            </a:pPr>
            <a:endParaRPr sz="2100">
              <a:latin typeface="Tahoma"/>
              <a:ea typeface="Tahoma"/>
              <a:cs typeface="Tahoma"/>
              <a:sym typeface="Tahoma"/>
            </a:endParaRPr>
          </a:p>
          <a:p>
            <a:pPr marL="546100" lvl="1" indent="-336550" algn="r" rtl="1">
              <a:lnSpc>
                <a:spcPct val="100000"/>
              </a:lnSpc>
              <a:spcBef>
                <a:spcPts val="400"/>
              </a:spcBef>
              <a:spcAft>
                <a:spcPts val="0"/>
              </a:spcAft>
              <a:buClr>
                <a:schemeClr val="dk1"/>
              </a:buClr>
              <a:buSzPts val="2100"/>
              <a:buFont typeface="Noto Sans Symbols"/>
              <a:buChar char="❖"/>
            </a:pPr>
            <a:r>
              <a:rPr lang="iw" sz="2100">
                <a:latin typeface="Tahoma"/>
                <a:ea typeface="Tahoma"/>
                <a:cs typeface="Tahoma"/>
                <a:sym typeface="Tahoma"/>
              </a:rPr>
              <a:t>הערכה קוגניטיבית</a:t>
            </a:r>
            <a:endParaRPr/>
          </a:p>
          <a:p>
            <a:pPr marL="457200" lvl="1" indent="-152400" algn="r" rtl="1">
              <a:lnSpc>
                <a:spcPct val="100000"/>
              </a:lnSpc>
              <a:spcBef>
                <a:spcPts val="400"/>
              </a:spcBef>
              <a:spcAft>
                <a:spcPts val="0"/>
              </a:spcAft>
              <a:buClr>
                <a:schemeClr val="dk1"/>
              </a:buClr>
              <a:buSzPts val="1500"/>
              <a:buFont typeface="Noto Sans Symbols"/>
              <a:buNone/>
            </a:pPr>
            <a:endParaRPr sz="1500">
              <a:latin typeface="Tahoma"/>
              <a:ea typeface="Tahoma"/>
              <a:cs typeface="Tahoma"/>
              <a:sym typeface="Tahoma"/>
            </a:endParaRPr>
          </a:p>
          <a:p>
            <a:pPr marL="546100" lvl="1" indent="-336550" algn="r" rtl="1">
              <a:lnSpc>
                <a:spcPct val="100000"/>
              </a:lnSpc>
              <a:spcBef>
                <a:spcPts val="400"/>
              </a:spcBef>
              <a:spcAft>
                <a:spcPts val="0"/>
              </a:spcAft>
              <a:buClr>
                <a:schemeClr val="dk1"/>
              </a:buClr>
              <a:buSzPts val="2100"/>
              <a:buFont typeface="Noto Sans Symbols"/>
              <a:buChar char="❖"/>
            </a:pPr>
            <a:r>
              <a:rPr lang="iw" sz="2100">
                <a:latin typeface="Tahoma"/>
                <a:ea typeface="Tahoma"/>
                <a:cs typeface="Tahoma"/>
                <a:sym typeface="Tahoma"/>
              </a:rPr>
              <a:t>תגובה לרגש</a:t>
            </a:r>
            <a:endParaRPr sz="1500">
              <a:latin typeface="Tahoma"/>
              <a:ea typeface="Tahoma"/>
              <a:cs typeface="Tahoma"/>
              <a:sym typeface="Tahoma"/>
            </a:endParaRPr>
          </a:p>
          <a:p>
            <a:pPr marL="177800" lvl="0" indent="-38100" algn="l" rtl="0">
              <a:lnSpc>
                <a:spcPct val="100000"/>
              </a:lnSpc>
              <a:spcBef>
                <a:spcPts val="800"/>
              </a:spcBef>
              <a:spcAft>
                <a:spcPts val="0"/>
              </a:spcAft>
              <a:buClr>
                <a:schemeClr val="dk1"/>
              </a:buClr>
              <a:buSzPts val="21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1"/>
          <p:cNvSpPr txBox="1">
            <a:spLocks noGrp="1"/>
          </p:cNvSpPr>
          <p:nvPr>
            <p:ph type="body" idx="1"/>
          </p:nvPr>
        </p:nvSpPr>
        <p:spPr>
          <a:xfrm>
            <a:off x="628650" y="955623"/>
            <a:ext cx="8005685" cy="4187877"/>
          </a:xfrm>
          <a:prstGeom prst="rect">
            <a:avLst/>
          </a:prstGeom>
          <a:noFill/>
          <a:ln>
            <a:noFill/>
          </a:ln>
        </p:spPr>
        <p:txBody>
          <a:bodyPr spcFirstLastPara="1" wrap="square" lIns="68575" tIns="34275" rIns="68575" bIns="34275" anchor="t" anchorCtr="0">
            <a:normAutofit/>
          </a:bodyPr>
          <a:lstStyle/>
          <a:p>
            <a:pPr marL="177800" lvl="0" indent="-177800" algn="ctr" rtl="1">
              <a:lnSpc>
                <a:spcPct val="200000"/>
              </a:lnSpc>
              <a:spcBef>
                <a:spcPts val="0"/>
              </a:spcBef>
              <a:spcAft>
                <a:spcPts val="0"/>
              </a:spcAft>
              <a:buClr>
                <a:schemeClr val="dk1"/>
              </a:buClr>
              <a:buSzPts val="1700"/>
              <a:buFont typeface="Tahoma"/>
              <a:buNone/>
            </a:pPr>
            <a:r>
              <a:rPr lang="iw" sz="1700" b="1">
                <a:latin typeface="Tahoma"/>
                <a:ea typeface="Tahoma"/>
                <a:cs typeface="Tahoma"/>
                <a:sym typeface="Tahoma"/>
              </a:rPr>
              <a:t>מטפל</a:t>
            </a:r>
            <a:r>
              <a:rPr lang="iw" sz="1700">
                <a:latin typeface="Tahoma"/>
                <a:ea typeface="Tahoma"/>
                <a:cs typeface="Tahoma"/>
                <a:sym typeface="Tahoma"/>
              </a:rPr>
              <a:t>: את חושבת שתוכלי להושיב את אחותך ולדבר איתה?</a:t>
            </a:r>
            <a:endParaRPr/>
          </a:p>
          <a:p>
            <a:pPr marL="177800" lvl="0" indent="-177800" algn="ctr" rtl="1">
              <a:lnSpc>
                <a:spcPct val="200000"/>
              </a:lnSpc>
              <a:spcBef>
                <a:spcPts val="0"/>
              </a:spcBef>
              <a:spcAft>
                <a:spcPts val="0"/>
              </a:spcAft>
              <a:buClr>
                <a:schemeClr val="dk1"/>
              </a:buClr>
              <a:buSzPts val="1700"/>
              <a:buFont typeface="Tahoma"/>
              <a:buNone/>
            </a:pPr>
            <a:r>
              <a:rPr lang="iw" sz="1700" b="1">
                <a:latin typeface="Tahoma"/>
                <a:ea typeface="Tahoma"/>
                <a:cs typeface="Tahoma"/>
                <a:sym typeface="Tahoma"/>
              </a:rPr>
              <a:t>דנה</a:t>
            </a:r>
            <a:r>
              <a:rPr lang="iw" sz="1700">
                <a:latin typeface="Tahoma"/>
                <a:ea typeface="Tahoma"/>
                <a:cs typeface="Tahoma"/>
                <a:sym typeface="Tahoma"/>
              </a:rPr>
              <a:t>: לא. (שתיקה)</a:t>
            </a:r>
            <a:endParaRPr/>
          </a:p>
          <a:p>
            <a:pPr marL="177800" lvl="0" indent="-177800" algn="ctr" rtl="1">
              <a:lnSpc>
                <a:spcPct val="200000"/>
              </a:lnSpc>
              <a:spcBef>
                <a:spcPts val="0"/>
              </a:spcBef>
              <a:spcAft>
                <a:spcPts val="0"/>
              </a:spcAft>
              <a:buClr>
                <a:schemeClr val="dk1"/>
              </a:buClr>
              <a:buSzPts val="1700"/>
              <a:buFont typeface="Tahoma"/>
              <a:buNone/>
            </a:pPr>
            <a:r>
              <a:rPr lang="iw" sz="1700" b="1">
                <a:latin typeface="Tahoma"/>
                <a:ea typeface="Tahoma"/>
                <a:cs typeface="Tahoma"/>
                <a:sym typeface="Tahoma"/>
              </a:rPr>
              <a:t>מטפל</a:t>
            </a:r>
            <a:r>
              <a:rPr lang="iw" sz="1700">
                <a:latin typeface="Tahoma"/>
                <a:ea typeface="Tahoma"/>
                <a:cs typeface="Tahoma"/>
                <a:sym typeface="Tahoma"/>
              </a:rPr>
              <a:t>: זה באמת קשה לך (שתיקה). מה את מרגישה עכשיו?</a:t>
            </a:r>
            <a:endParaRPr/>
          </a:p>
          <a:p>
            <a:pPr marL="177800" lvl="0" indent="-177800" algn="ctr" rtl="1">
              <a:lnSpc>
                <a:spcPct val="200000"/>
              </a:lnSpc>
              <a:spcBef>
                <a:spcPts val="0"/>
              </a:spcBef>
              <a:spcAft>
                <a:spcPts val="0"/>
              </a:spcAft>
              <a:buClr>
                <a:schemeClr val="dk1"/>
              </a:buClr>
              <a:buSzPts val="1700"/>
              <a:buFont typeface="Tahoma"/>
              <a:buNone/>
            </a:pPr>
            <a:r>
              <a:rPr lang="iw" sz="1700" b="1">
                <a:latin typeface="Tahoma"/>
                <a:ea typeface="Tahoma"/>
                <a:cs typeface="Tahoma"/>
                <a:sym typeface="Tahoma"/>
              </a:rPr>
              <a:t>דנה</a:t>
            </a:r>
            <a:r>
              <a:rPr lang="iw" sz="1700">
                <a:latin typeface="Tahoma"/>
                <a:ea typeface="Tahoma"/>
                <a:cs typeface="Tahoma"/>
                <a:sym typeface="Tahoma"/>
              </a:rPr>
              <a:t> (בקול חלש): פחד {המטפל מתרשם שהפגיעות שלה מתחילה להופיע}</a:t>
            </a:r>
            <a:endParaRPr/>
          </a:p>
          <a:p>
            <a:pPr marL="177800" lvl="0" indent="-177800" algn="ctr" rtl="1">
              <a:lnSpc>
                <a:spcPct val="200000"/>
              </a:lnSpc>
              <a:spcBef>
                <a:spcPts val="0"/>
              </a:spcBef>
              <a:spcAft>
                <a:spcPts val="0"/>
              </a:spcAft>
              <a:buClr>
                <a:schemeClr val="dk1"/>
              </a:buClr>
              <a:buSzPts val="1700"/>
              <a:buFont typeface="Tahoma"/>
              <a:buNone/>
            </a:pPr>
            <a:r>
              <a:rPr lang="iw" sz="1700" b="1">
                <a:latin typeface="Tahoma"/>
                <a:ea typeface="Tahoma"/>
                <a:cs typeface="Tahoma"/>
                <a:sym typeface="Tahoma"/>
              </a:rPr>
              <a:t>מטפל</a:t>
            </a:r>
            <a:r>
              <a:rPr lang="iw" sz="1700">
                <a:latin typeface="Tahoma"/>
                <a:ea typeface="Tahoma"/>
                <a:cs typeface="Tahoma"/>
                <a:sym typeface="Tahoma"/>
              </a:rPr>
              <a:t> (בעדינות): פחד (שתיקה), אה אה. את כל כך מפחדת מ...(מוודא את רגשות הפחד)  </a:t>
            </a:r>
            <a:endParaRPr/>
          </a:p>
          <a:p>
            <a:pPr marL="177800" lvl="0" indent="-177800" algn="ctr" rtl="1">
              <a:lnSpc>
                <a:spcPct val="200000"/>
              </a:lnSpc>
              <a:spcBef>
                <a:spcPts val="0"/>
              </a:spcBef>
              <a:spcAft>
                <a:spcPts val="0"/>
              </a:spcAft>
              <a:buClr>
                <a:schemeClr val="dk1"/>
              </a:buClr>
              <a:buSzPts val="1700"/>
              <a:buFont typeface="Tahoma"/>
              <a:buNone/>
            </a:pPr>
            <a:r>
              <a:rPr lang="iw" sz="1700" b="1">
                <a:latin typeface="Tahoma"/>
                <a:ea typeface="Tahoma"/>
                <a:cs typeface="Tahoma"/>
                <a:sym typeface="Tahoma"/>
              </a:rPr>
              <a:t>דנה</a:t>
            </a:r>
            <a:r>
              <a:rPr lang="iw" sz="1700">
                <a:latin typeface="Tahoma"/>
                <a:ea typeface="Tahoma"/>
                <a:cs typeface="Tahoma"/>
                <a:sym typeface="Tahoma"/>
              </a:rPr>
              <a:t>: ממה שיקרה ליחסים המינימליים שלנו (צוחקת בעצב).</a:t>
            </a:r>
            <a:endParaRPr/>
          </a:p>
          <a:p>
            <a:pPr marL="177800" lvl="0" indent="-177800" algn="ctr" rtl="1">
              <a:lnSpc>
                <a:spcPct val="200000"/>
              </a:lnSpc>
              <a:spcBef>
                <a:spcPts val="0"/>
              </a:spcBef>
              <a:spcAft>
                <a:spcPts val="0"/>
              </a:spcAft>
              <a:buClr>
                <a:schemeClr val="dk1"/>
              </a:buClr>
              <a:buSzPts val="1700"/>
              <a:buFont typeface="Tahoma"/>
              <a:buNone/>
            </a:pPr>
            <a:r>
              <a:rPr lang="iw" sz="1700" b="1">
                <a:latin typeface="Tahoma"/>
                <a:ea typeface="Tahoma"/>
                <a:cs typeface="Tahoma"/>
                <a:sym typeface="Tahoma"/>
              </a:rPr>
              <a:t>מטפל</a:t>
            </a:r>
            <a:r>
              <a:rPr lang="iw" sz="1700">
                <a:latin typeface="Tahoma"/>
                <a:ea typeface="Tahoma"/>
                <a:cs typeface="Tahoma"/>
                <a:sym typeface="Tahoma"/>
              </a:rPr>
              <a:t>: מפחדת שאם תתעמתי איתה את תאבדי אותה.</a:t>
            </a:r>
            <a:endParaRPr/>
          </a:p>
        </p:txBody>
      </p:sp>
      <p:sp>
        <p:nvSpPr>
          <p:cNvPr id="179" name="Google Shape;179;p3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B242E"/>
              </a:buClr>
              <a:buSzPts val="3000"/>
              <a:buFont typeface="Tahoma"/>
              <a:buNone/>
            </a:pPr>
            <a:r>
              <a:rPr lang="iw" sz="3000" b="1" i="0">
                <a:solidFill>
                  <a:srgbClr val="2B242E"/>
                </a:solidFill>
                <a:latin typeface="Tahoma"/>
                <a:ea typeface="Tahoma"/>
                <a:cs typeface="Tahoma"/>
                <a:sym typeface="Tahoma"/>
              </a:rPr>
              <a:t>טיפול  EFT</a:t>
            </a:r>
            <a:r>
              <a:rPr lang="iw" b="1" i="0">
                <a:solidFill>
                  <a:srgbClr val="2B242E"/>
                </a:solidFill>
                <a:latin typeface="Tahoma"/>
                <a:ea typeface="Tahoma"/>
                <a:cs typeface="Tahoma"/>
                <a:sym typeface="Tahoma"/>
              </a:rPr>
              <a:t>) </a:t>
            </a:r>
            <a:r>
              <a:rPr lang="iw" sz="3000" b="1" i="0">
                <a:solidFill>
                  <a:srgbClr val="2B242E"/>
                </a:solidFill>
                <a:latin typeface="Tahoma"/>
                <a:ea typeface="Tahoma"/>
                <a:cs typeface="Tahoma"/>
                <a:sym typeface="Tahoma"/>
              </a:rPr>
              <a:t>Emotion focused therapy)</a:t>
            </a:r>
            <a:br>
              <a:rPr lang="iw" sz="3000" b="1" i="0">
                <a:solidFill>
                  <a:srgbClr val="2B242E"/>
                </a:solidFill>
                <a:latin typeface="Tahoma"/>
                <a:ea typeface="Tahoma"/>
                <a:cs typeface="Tahoma"/>
                <a:sym typeface="Tahoma"/>
              </a:rPr>
            </a:br>
            <a:endParaRPr i="0">
              <a:latin typeface="Tahoma"/>
              <a:ea typeface="Tahoma"/>
              <a:cs typeface="Tahoma"/>
              <a:sym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a:spLocks noGrp="1"/>
          </p:cNvSpPr>
          <p:nvPr>
            <p:ph type="body" idx="1"/>
          </p:nvPr>
        </p:nvSpPr>
        <p:spPr>
          <a:xfrm>
            <a:off x="1424136" y="465517"/>
            <a:ext cx="6172200" cy="4399360"/>
          </a:xfrm>
          <a:prstGeom prst="rect">
            <a:avLst/>
          </a:prstGeom>
          <a:noFill/>
          <a:ln>
            <a:noFill/>
          </a:ln>
        </p:spPr>
        <p:txBody>
          <a:bodyPr spcFirstLastPara="1" wrap="square" lIns="68575" tIns="34275" rIns="68575" bIns="34275" anchor="t" anchorCtr="0">
            <a:normAutofit/>
          </a:bodyPr>
          <a:lstStyle/>
          <a:p>
            <a:pPr marL="177800" lvl="0" indent="-177800" algn="ctr" rtl="1">
              <a:lnSpc>
                <a:spcPct val="150000"/>
              </a:lnSpc>
              <a:spcBef>
                <a:spcPts val="0"/>
              </a:spcBef>
              <a:spcAft>
                <a:spcPts val="0"/>
              </a:spcAft>
              <a:buClr>
                <a:schemeClr val="dk1"/>
              </a:buClr>
              <a:buSzPts val="1700"/>
              <a:buFont typeface="Arial"/>
              <a:buNone/>
            </a:pPr>
            <a:r>
              <a:rPr lang="iw" sz="1700" b="1">
                <a:latin typeface="Tahoma"/>
                <a:ea typeface="Tahoma"/>
                <a:cs typeface="Tahoma"/>
                <a:sym typeface="Tahoma"/>
              </a:rPr>
              <a:t>דנה</a:t>
            </a:r>
            <a:r>
              <a:rPr lang="iw" sz="1700">
                <a:latin typeface="Tahoma"/>
                <a:ea typeface="Tahoma"/>
                <a:cs typeface="Tahoma"/>
                <a:sym typeface="Tahoma"/>
              </a:rPr>
              <a:t>. כן, זה כמו הרגשה שאני יכולה למות מבלי שאיש ישים לב.</a:t>
            </a:r>
            <a:endParaRPr/>
          </a:p>
          <a:p>
            <a:pPr marL="177800" lvl="0" indent="-177800" algn="ctr" rtl="1">
              <a:lnSpc>
                <a:spcPct val="150000"/>
              </a:lnSpc>
              <a:spcBef>
                <a:spcPts val="800"/>
              </a:spcBef>
              <a:spcAft>
                <a:spcPts val="0"/>
              </a:spcAft>
              <a:buClr>
                <a:schemeClr val="dk1"/>
              </a:buClr>
              <a:buSzPts val="1700"/>
              <a:buFont typeface="Arial"/>
              <a:buNone/>
            </a:pPr>
            <a:r>
              <a:rPr lang="iw" sz="1700" b="1">
                <a:latin typeface="Tahoma"/>
                <a:ea typeface="Tahoma"/>
                <a:cs typeface="Tahoma"/>
                <a:sym typeface="Tahoma"/>
              </a:rPr>
              <a:t>מטפל</a:t>
            </a:r>
            <a:r>
              <a:rPr lang="iw" sz="1700">
                <a:latin typeface="Tahoma"/>
                <a:ea typeface="Tahoma"/>
                <a:cs typeface="Tahoma"/>
                <a:sym typeface="Tahoma"/>
              </a:rPr>
              <a:t>: איש לא ידע. </a:t>
            </a:r>
            <a:endParaRPr sz="1700" b="1">
              <a:latin typeface="Tahoma"/>
              <a:ea typeface="Tahoma"/>
              <a:cs typeface="Tahoma"/>
              <a:sym typeface="Tahoma"/>
            </a:endParaRPr>
          </a:p>
          <a:p>
            <a:pPr marL="177800" lvl="0" indent="-177800" algn="ctr" rtl="1">
              <a:lnSpc>
                <a:spcPct val="150000"/>
              </a:lnSpc>
              <a:spcBef>
                <a:spcPts val="800"/>
              </a:spcBef>
              <a:spcAft>
                <a:spcPts val="0"/>
              </a:spcAft>
              <a:buClr>
                <a:schemeClr val="dk1"/>
              </a:buClr>
              <a:buSzPts val="1700"/>
              <a:buFont typeface="Arial"/>
              <a:buNone/>
            </a:pPr>
            <a:r>
              <a:rPr lang="iw" sz="1700" b="1">
                <a:latin typeface="Tahoma"/>
                <a:ea typeface="Tahoma"/>
                <a:cs typeface="Tahoma"/>
                <a:sym typeface="Tahoma"/>
              </a:rPr>
              <a:t>דנה</a:t>
            </a:r>
            <a:r>
              <a:rPr lang="iw" sz="1700">
                <a:latin typeface="Tahoma"/>
                <a:ea typeface="Tahoma"/>
                <a:cs typeface="Tahoma"/>
                <a:sym typeface="Tahoma"/>
              </a:rPr>
              <a:t>: כן, אני מרגישה חנק בגרון. </a:t>
            </a:r>
            <a:endParaRPr/>
          </a:p>
          <a:p>
            <a:pPr marL="177800" lvl="0" indent="-177800" algn="ctr" rtl="1">
              <a:lnSpc>
                <a:spcPct val="150000"/>
              </a:lnSpc>
              <a:spcBef>
                <a:spcPts val="800"/>
              </a:spcBef>
              <a:spcAft>
                <a:spcPts val="0"/>
              </a:spcAft>
              <a:buClr>
                <a:schemeClr val="dk1"/>
              </a:buClr>
              <a:buSzPts val="1700"/>
              <a:buFont typeface="Arial"/>
              <a:buNone/>
            </a:pPr>
            <a:r>
              <a:rPr lang="iw" sz="1700" b="1">
                <a:latin typeface="Tahoma"/>
                <a:ea typeface="Tahoma"/>
                <a:cs typeface="Tahoma"/>
                <a:sym typeface="Tahoma"/>
              </a:rPr>
              <a:t>מטפל</a:t>
            </a:r>
            <a:r>
              <a:rPr lang="iw" sz="1700">
                <a:latin typeface="Tahoma"/>
                <a:ea typeface="Tahoma"/>
                <a:cs typeface="Tahoma"/>
                <a:sym typeface="Tahoma"/>
              </a:rPr>
              <a:t>: הפנים שלך מאוד קודרות עכשיו, אני מבין שאת עצובה מאוד.</a:t>
            </a:r>
            <a:endParaRPr/>
          </a:p>
          <a:p>
            <a:pPr marL="177800" lvl="0" indent="-177800" algn="ctr" rtl="1">
              <a:lnSpc>
                <a:spcPct val="150000"/>
              </a:lnSpc>
              <a:spcBef>
                <a:spcPts val="800"/>
              </a:spcBef>
              <a:spcAft>
                <a:spcPts val="0"/>
              </a:spcAft>
              <a:buClr>
                <a:schemeClr val="dk1"/>
              </a:buClr>
              <a:buSzPts val="1700"/>
              <a:buFont typeface="Arial"/>
              <a:buNone/>
            </a:pPr>
            <a:r>
              <a:rPr lang="iw" sz="1700" b="1">
                <a:latin typeface="Tahoma"/>
                <a:ea typeface="Tahoma"/>
                <a:cs typeface="Tahoma"/>
                <a:sym typeface="Tahoma"/>
              </a:rPr>
              <a:t>דנה</a:t>
            </a:r>
            <a:r>
              <a:rPr lang="iw" sz="1700">
                <a:latin typeface="Tahoma"/>
                <a:ea typeface="Tahoma"/>
                <a:cs typeface="Tahoma"/>
                <a:sym typeface="Tahoma"/>
              </a:rPr>
              <a:t>: כן,  גם כואבת לי הבטן</a:t>
            </a:r>
            <a:endParaRPr/>
          </a:p>
          <a:p>
            <a:pPr marL="177800" lvl="0" indent="-177800" algn="ctr" rtl="1">
              <a:lnSpc>
                <a:spcPct val="150000"/>
              </a:lnSpc>
              <a:spcBef>
                <a:spcPts val="800"/>
              </a:spcBef>
              <a:spcAft>
                <a:spcPts val="0"/>
              </a:spcAft>
              <a:buClr>
                <a:schemeClr val="dk1"/>
              </a:buClr>
              <a:buSzPts val="1700"/>
              <a:buFont typeface="Arial"/>
              <a:buNone/>
            </a:pPr>
            <a:r>
              <a:rPr lang="iw" sz="1700" b="1">
                <a:latin typeface="Tahoma"/>
                <a:ea typeface="Tahoma"/>
                <a:cs typeface="Tahoma"/>
                <a:sym typeface="Tahoma"/>
              </a:rPr>
              <a:t>מטפל</a:t>
            </a:r>
            <a:r>
              <a:rPr lang="iw" sz="1700">
                <a:latin typeface="Tahoma"/>
                <a:ea typeface="Tahoma"/>
                <a:cs typeface="Tahoma"/>
                <a:sym typeface="Tahoma"/>
              </a:rPr>
              <a:t>: בסדר, זה מתחיל להגיע אליך, את אפילו עוצמת את העיניים, מנסה להרגיע את הפחד, זה מה שאת עושה?</a:t>
            </a:r>
            <a:endParaRPr/>
          </a:p>
          <a:p>
            <a:pPr marL="177800" lvl="0" indent="-177800" algn="ctr" rtl="1">
              <a:lnSpc>
                <a:spcPct val="150000"/>
              </a:lnSpc>
              <a:spcBef>
                <a:spcPts val="800"/>
              </a:spcBef>
              <a:spcAft>
                <a:spcPts val="0"/>
              </a:spcAft>
              <a:buClr>
                <a:schemeClr val="dk1"/>
              </a:buClr>
              <a:buSzPts val="1700"/>
              <a:buFont typeface="Arial"/>
              <a:buNone/>
            </a:pPr>
            <a:r>
              <a:rPr lang="iw" sz="1700" b="1">
                <a:latin typeface="Tahoma"/>
                <a:ea typeface="Tahoma"/>
                <a:cs typeface="Tahoma"/>
                <a:sym typeface="Tahoma"/>
              </a:rPr>
              <a:t>דנה</a:t>
            </a:r>
            <a:r>
              <a:rPr lang="iw" sz="1700">
                <a:latin typeface="Tahoma"/>
                <a:ea typeface="Tahoma"/>
                <a:cs typeface="Tahoma"/>
                <a:sym typeface="Tahoma"/>
              </a:rPr>
              <a:t>: כן, (ולוקחת נשימות ארוכות).</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33"/>
          <p:cNvPicPr preferRelativeResize="0"/>
          <p:nvPr/>
        </p:nvPicPr>
        <p:blipFill rotWithShape="1">
          <a:blip r:embed="rId3">
            <a:alphaModFix/>
          </a:blip>
          <a:srcRect l="27876" t="28151" r="41867" b="33928"/>
          <a:stretch/>
        </p:blipFill>
        <p:spPr>
          <a:xfrm>
            <a:off x="1615190" y="487223"/>
            <a:ext cx="5913620" cy="41690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34"/>
          <p:cNvPicPr preferRelativeResize="0"/>
          <p:nvPr/>
        </p:nvPicPr>
        <p:blipFill rotWithShape="1">
          <a:blip r:embed="rId3">
            <a:alphaModFix/>
          </a:blip>
          <a:srcRect/>
          <a:stretch/>
        </p:blipFill>
        <p:spPr>
          <a:xfrm>
            <a:off x="1833563" y="1275160"/>
            <a:ext cx="5493544" cy="359925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5"/>
          <p:cNvPicPr preferRelativeResize="0">
            <a:picLocks noGrp="1"/>
          </p:cNvPicPr>
          <p:nvPr>
            <p:ph type="body" idx="1"/>
          </p:nvPr>
        </p:nvPicPr>
        <p:blipFill rotWithShape="1">
          <a:blip r:embed="rId3">
            <a:alphaModFix/>
          </a:blip>
          <a:srcRect/>
          <a:stretch/>
        </p:blipFill>
        <p:spPr>
          <a:xfrm>
            <a:off x="3350302" y="1377690"/>
            <a:ext cx="2145759" cy="3128040"/>
          </a:xfrm>
          <a:prstGeom prst="rect">
            <a:avLst/>
          </a:prstGeom>
          <a:noFill/>
          <a:ln w="38100" cap="flat" cmpd="sng">
            <a:solidFill>
              <a:schemeClr val="dk1"/>
            </a:solidFill>
            <a:prstDash val="solid"/>
            <a:round/>
            <a:headEnd type="none" w="sm" len="sm"/>
            <a:tailEnd type="none" w="sm" len="sm"/>
          </a:ln>
        </p:spPr>
      </p:pic>
      <p:sp>
        <p:nvSpPr>
          <p:cNvPr id="204" name="Google Shape;204;p35"/>
          <p:cNvSpPr txBox="1"/>
          <p:nvPr/>
        </p:nvSpPr>
        <p:spPr>
          <a:xfrm>
            <a:off x="1472783" y="451739"/>
            <a:ext cx="5877081" cy="484748"/>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2700" b="1">
                <a:solidFill>
                  <a:srgbClr val="2B242E"/>
                </a:solidFill>
                <a:latin typeface="Tahoma"/>
                <a:ea typeface="Tahoma"/>
                <a:cs typeface="Tahoma"/>
                <a:sym typeface="Tahoma"/>
              </a:rPr>
              <a:t>מה לדעתכם מביע הפרצוף הבא?</a:t>
            </a:r>
            <a:endParaRPr sz="2700">
              <a:solidFill>
                <a:schemeClr val="dk1"/>
              </a:solidFill>
              <a:latin typeface="Tahoma"/>
              <a:ea typeface="Tahoma"/>
              <a:cs typeface="Tahoma"/>
              <a:sym typeface="Tah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fade">
                                      <p:cBhvr>
                                        <p:cTn id="7" dur="2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36"/>
          <p:cNvPicPr preferRelativeResize="0">
            <a:picLocks noGrp="1"/>
          </p:cNvPicPr>
          <p:nvPr>
            <p:ph type="body" idx="1"/>
          </p:nvPr>
        </p:nvPicPr>
        <p:blipFill rotWithShape="1">
          <a:blip r:embed="rId3">
            <a:alphaModFix/>
          </a:blip>
          <a:srcRect/>
          <a:stretch/>
        </p:blipFill>
        <p:spPr>
          <a:xfrm>
            <a:off x="3319912" y="1530637"/>
            <a:ext cx="1964531" cy="2771775"/>
          </a:xfrm>
          <a:prstGeom prst="rect">
            <a:avLst/>
          </a:prstGeom>
          <a:noFill/>
          <a:ln w="38100" cap="flat" cmpd="sng">
            <a:solidFill>
              <a:schemeClr val="dk1"/>
            </a:solidFill>
            <a:prstDash val="solid"/>
            <a:round/>
            <a:headEnd type="none" w="sm" len="sm"/>
            <a:tailEnd type="none" w="sm" len="sm"/>
          </a:ln>
        </p:spPr>
      </p:pic>
      <p:sp>
        <p:nvSpPr>
          <p:cNvPr id="211" name="Google Shape;211;p36"/>
          <p:cNvSpPr txBox="1"/>
          <p:nvPr/>
        </p:nvSpPr>
        <p:spPr>
          <a:xfrm>
            <a:off x="1540239" y="590163"/>
            <a:ext cx="5891135" cy="484748"/>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2700" b="1">
                <a:solidFill>
                  <a:srgbClr val="2B242E"/>
                </a:solidFill>
                <a:latin typeface="Tahoma"/>
                <a:ea typeface="Tahoma"/>
                <a:cs typeface="Tahoma"/>
                <a:sym typeface="Tahoma"/>
              </a:rPr>
              <a:t>מה לדעתכם מביע הפרצוף הבא?</a:t>
            </a:r>
            <a:endParaRPr sz="2700">
              <a:solidFill>
                <a:schemeClr val="dk1"/>
              </a:solidFill>
              <a:latin typeface="Tahoma"/>
              <a:ea typeface="Tahoma"/>
              <a:cs typeface="Tahoma"/>
              <a:sym typeface="Tah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fade">
                                      <p:cBhvr>
                                        <p:cTn id="7" dur="20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37"/>
          <p:cNvPicPr preferRelativeResize="0"/>
          <p:nvPr/>
        </p:nvPicPr>
        <p:blipFill rotWithShape="1">
          <a:blip r:embed="rId3">
            <a:alphaModFix/>
          </a:blip>
          <a:srcRect l="3084" r="4388"/>
          <a:stretch/>
        </p:blipFill>
        <p:spPr>
          <a:xfrm>
            <a:off x="2158807" y="450596"/>
            <a:ext cx="4843463" cy="4443413"/>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p38"/>
          <p:cNvPicPr preferRelativeResize="0"/>
          <p:nvPr/>
        </p:nvPicPr>
        <p:blipFill rotWithShape="1">
          <a:blip r:embed="rId3">
            <a:alphaModFix/>
          </a:blip>
          <a:srcRect l="2" r="-94"/>
          <a:stretch/>
        </p:blipFill>
        <p:spPr>
          <a:xfrm>
            <a:off x="2038350" y="411510"/>
            <a:ext cx="4920854" cy="1300162"/>
          </a:xfrm>
          <a:prstGeom prst="rect">
            <a:avLst/>
          </a:prstGeom>
          <a:noFill/>
          <a:ln>
            <a:noFill/>
          </a:ln>
        </p:spPr>
      </p:pic>
      <p:pic>
        <p:nvPicPr>
          <p:cNvPr id="223" name="Google Shape;223;p38"/>
          <p:cNvPicPr preferRelativeResize="0"/>
          <p:nvPr/>
        </p:nvPicPr>
        <p:blipFill rotWithShape="1">
          <a:blip r:embed="rId4">
            <a:alphaModFix/>
          </a:blip>
          <a:srcRect r="1990"/>
          <a:stretch/>
        </p:blipFill>
        <p:spPr>
          <a:xfrm>
            <a:off x="2033588" y="1545431"/>
            <a:ext cx="4920854" cy="3371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9" descr="C:\Users\Gil\Downloads\1653282_10152047634561840_1354390535_n.jpg"/>
          <p:cNvPicPr preferRelativeResize="0"/>
          <p:nvPr/>
        </p:nvPicPr>
        <p:blipFill rotWithShape="1">
          <a:blip r:embed="rId3">
            <a:alphaModFix/>
          </a:blip>
          <a:srcRect/>
          <a:stretch/>
        </p:blipFill>
        <p:spPr>
          <a:xfrm>
            <a:off x="3113838" y="1268114"/>
            <a:ext cx="2846915" cy="3679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399</Words>
  <Application>Microsoft Office PowerPoint</Application>
  <PresentationFormat>‫הצגה על המסך (16:9)</PresentationFormat>
  <Paragraphs>58</Paragraphs>
  <Slides>13</Slides>
  <Notes>13</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13</vt:i4>
      </vt:variant>
    </vt:vector>
  </HeadingPairs>
  <TitlesOfParts>
    <vt:vector size="20" baseType="lpstr">
      <vt:lpstr>Noto Sans Symbols</vt:lpstr>
      <vt:lpstr>Tahoma</vt:lpstr>
      <vt:lpstr>Century Gothic</vt:lpstr>
      <vt:lpstr>Arial</vt:lpstr>
      <vt:lpstr>Calibri</vt:lpstr>
      <vt:lpstr>Abril Fatface</vt:lpstr>
      <vt:lpstr>BrushVTI</vt:lpstr>
      <vt:lpstr>אמוציות</vt:lpstr>
      <vt:lpstr>מצגת של PowerPoint‏</vt:lpstr>
      <vt:lpstr>תיאור מקרה</vt:lpstr>
      <vt:lpstr>מהם רכיבי האמוציה בתיאור המקרה של רוני?</vt:lpstr>
      <vt:lpstr>טיפול  EFT) Emotion focused therapy)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אמוציות</dc:title>
  <dc:creator>owner</dc:creator>
  <cp:lastModifiedBy>עדי מזרחי</cp:lastModifiedBy>
  <cp:revision>2</cp:revision>
  <dcterms:modified xsi:type="dcterms:W3CDTF">2023-03-18T19:54:28Z</dcterms:modified>
</cp:coreProperties>
</file>