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60" r:id="rId1"/>
  </p:sldMasterIdLst>
  <p:notesMasterIdLst>
    <p:notesMasterId r:id="rId13"/>
  </p:notesMasterIdLst>
  <p:sldIdLst>
    <p:sldId id="259" r:id="rId2"/>
    <p:sldId id="360" r:id="rId3"/>
    <p:sldId id="347" r:id="rId4"/>
    <p:sldId id="341" r:id="rId5"/>
    <p:sldId id="362" r:id="rId6"/>
    <p:sldId id="363" r:id="rId7"/>
    <p:sldId id="364" r:id="rId8"/>
    <p:sldId id="365" r:id="rId9"/>
    <p:sldId id="366" r:id="rId10"/>
    <p:sldId id="368" r:id="rId11"/>
    <p:sldId id="367" r:id="rId12"/>
  </p:sldIdLst>
  <p:sldSz cx="12192000" cy="6858000"/>
  <p:notesSz cx="6858000" cy="9144000"/>
  <p:defaultTextStyle>
    <a:defPPr>
      <a:defRPr lang="x-non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ndy German" initials="AG" lastIdx="2" clrIdx="0">
    <p:extLst>
      <p:ext uri="{19B8F6BF-5375-455C-9EA6-DF929625EA0E}">
        <p15:presenceInfo xmlns:p15="http://schemas.microsoft.com/office/powerpoint/2012/main" userId="05ae5c36d565a091"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151513"/>
    <a:srgbClr val="7B65B0"/>
    <a:srgbClr val="B37C51"/>
    <a:srgbClr val="E9EEF2"/>
    <a:srgbClr val="B0B297"/>
    <a:srgbClr val="F6640A"/>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284E427A-3D55-4303-BF80-6455036E1DE7}" styleName="Themed Style 1 - Acc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72833802-FEF1-4C79-8D5D-14CF1EAF98D9}" styleName="Light Style 2 - Accent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 styleId="{69C7853C-536D-4A76-A0AE-DD22124D55A5}" styleName="Themed Style 1 - Accent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68" d="100"/>
          <a:sy n="68" d="100"/>
        </p:scale>
        <p:origin x="580" y="4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commentAuthors" Target="commentAuthor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x-none"/>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47F276B-D756-4400-843A-4750C1B8EC4C}" type="datetimeFigureOut">
              <a:rPr lang="x-none" smtClean="0"/>
              <a:t>13/12/2022</a:t>
            </a:fld>
            <a:endParaRPr lang="x-none"/>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x-none"/>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x-none"/>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x-none"/>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866AAB4-F6CE-43C3-B8E2-F4209171FCC9}" type="slidenum">
              <a:rPr lang="x-none" smtClean="0"/>
              <a:t>‹#›</a:t>
            </a:fld>
            <a:endParaRPr lang="x-none"/>
          </a:p>
        </p:txBody>
      </p:sp>
    </p:spTree>
    <p:extLst>
      <p:ext uri="{BB962C8B-B14F-4D97-AF65-F5344CB8AC3E}">
        <p14:creationId xmlns:p14="http://schemas.microsoft.com/office/powerpoint/2010/main" val="145668930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29A9E2-D8BF-45FD-8A6D-C91299852CF1}"/>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x-none"/>
          </a:p>
        </p:txBody>
      </p:sp>
      <p:sp>
        <p:nvSpPr>
          <p:cNvPr id="3" name="Subtitle 2">
            <a:extLst>
              <a:ext uri="{FF2B5EF4-FFF2-40B4-BE49-F238E27FC236}">
                <a16:creationId xmlns:a16="http://schemas.microsoft.com/office/drawing/2014/main" id="{7DC11CBB-9938-4F59-96FC-34F5D87FBE7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x-none"/>
          </a:p>
        </p:txBody>
      </p:sp>
      <p:sp>
        <p:nvSpPr>
          <p:cNvPr id="4" name="Date Placeholder 3">
            <a:extLst>
              <a:ext uri="{FF2B5EF4-FFF2-40B4-BE49-F238E27FC236}">
                <a16:creationId xmlns:a16="http://schemas.microsoft.com/office/drawing/2014/main" id="{B7201CB2-EBC4-4DE6-8BE7-9B23019DF5BB}"/>
              </a:ext>
            </a:extLst>
          </p:cNvPr>
          <p:cNvSpPr>
            <a:spLocks noGrp="1"/>
          </p:cNvSpPr>
          <p:nvPr>
            <p:ph type="dt" sz="half" idx="10"/>
          </p:nvPr>
        </p:nvSpPr>
        <p:spPr/>
        <p:txBody>
          <a:bodyPr/>
          <a:lstStyle/>
          <a:p>
            <a:fld id="{F82CE9E8-7562-4D0A-9B4B-955B156BD39A}" type="datetimeFigureOut">
              <a:rPr lang="x-none" smtClean="0"/>
              <a:t>13/12/2022</a:t>
            </a:fld>
            <a:endParaRPr lang="x-none"/>
          </a:p>
        </p:txBody>
      </p:sp>
      <p:sp>
        <p:nvSpPr>
          <p:cNvPr id="5" name="Footer Placeholder 4">
            <a:extLst>
              <a:ext uri="{FF2B5EF4-FFF2-40B4-BE49-F238E27FC236}">
                <a16:creationId xmlns:a16="http://schemas.microsoft.com/office/drawing/2014/main" id="{4506C053-F5C9-4365-8A34-F4B3D8B45592}"/>
              </a:ext>
            </a:extLst>
          </p:cNvPr>
          <p:cNvSpPr>
            <a:spLocks noGrp="1"/>
          </p:cNvSpPr>
          <p:nvPr>
            <p:ph type="ftr" sz="quarter" idx="11"/>
          </p:nvPr>
        </p:nvSpPr>
        <p:spPr/>
        <p:txBody>
          <a:bodyPr/>
          <a:lstStyle/>
          <a:p>
            <a:endParaRPr lang="x-none"/>
          </a:p>
        </p:txBody>
      </p:sp>
      <p:sp>
        <p:nvSpPr>
          <p:cNvPr id="6" name="Slide Number Placeholder 5">
            <a:extLst>
              <a:ext uri="{FF2B5EF4-FFF2-40B4-BE49-F238E27FC236}">
                <a16:creationId xmlns:a16="http://schemas.microsoft.com/office/drawing/2014/main" id="{CEEA90CA-B63F-4A19-8242-63FB25B72795}"/>
              </a:ext>
            </a:extLst>
          </p:cNvPr>
          <p:cNvSpPr>
            <a:spLocks noGrp="1"/>
          </p:cNvSpPr>
          <p:nvPr>
            <p:ph type="sldNum" sz="quarter" idx="12"/>
          </p:nvPr>
        </p:nvSpPr>
        <p:spPr/>
        <p:txBody>
          <a:bodyPr/>
          <a:lstStyle/>
          <a:p>
            <a:fld id="{B751D229-6CB8-44D8-BA5B-6FE6B934DDE6}" type="slidenum">
              <a:rPr lang="x-none" smtClean="0"/>
              <a:t>‹#›</a:t>
            </a:fld>
            <a:endParaRPr lang="x-none"/>
          </a:p>
        </p:txBody>
      </p:sp>
    </p:spTree>
    <p:extLst>
      <p:ext uri="{BB962C8B-B14F-4D97-AF65-F5344CB8AC3E}">
        <p14:creationId xmlns:p14="http://schemas.microsoft.com/office/powerpoint/2010/main" val="284295831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09255D-A716-44A4-9E71-69C8A6570E8B}"/>
              </a:ext>
            </a:extLst>
          </p:cNvPr>
          <p:cNvSpPr>
            <a:spLocks noGrp="1"/>
          </p:cNvSpPr>
          <p:nvPr>
            <p:ph type="title"/>
          </p:nvPr>
        </p:nvSpPr>
        <p:spPr/>
        <p:txBody>
          <a:bodyPr/>
          <a:lstStyle/>
          <a:p>
            <a:r>
              <a:rPr lang="en-US"/>
              <a:t>Click to edit Master title style</a:t>
            </a:r>
            <a:endParaRPr lang="x-none"/>
          </a:p>
        </p:txBody>
      </p:sp>
      <p:sp>
        <p:nvSpPr>
          <p:cNvPr id="3" name="Content Placeholder 2">
            <a:extLst>
              <a:ext uri="{FF2B5EF4-FFF2-40B4-BE49-F238E27FC236}">
                <a16:creationId xmlns:a16="http://schemas.microsoft.com/office/drawing/2014/main" id="{E7B0EC5B-0153-4BD6-8F34-3282909DA57C}"/>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x-none"/>
          </a:p>
        </p:txBody>
      </p:sp>
      <p:sp>
        <p:nvSpPr>
          <p:cNvPr id="4" name="Date Placeholder 3">
            <a:extLst>
              <a:ext uri="{FF2B5EF4-FFF2-40B4-BE49-F238E27FC236}">
                <a16:creationId xmlns:a16="http://schemas.microsoft.com/office/drawing/2014/main" id="{9E45C051-ACE9-4061-9F17-D2009CFE6AC0}"/>
              </a:ext>
            </a:extLst>
          </p:cNvPr>
          <p:cNvSpPr>
            <a:spLocks noGrp="1"/>
          </p:cNvSpPr>
          <p:nvPr>
            <p:ph type="dt" sz="half" idx="10"/>
          </p:nvPr>
        </p:nvSpPr>
        <p:spPr/>
        <p:txBody>
          <a:bodyPr/>
          <a:lstStyle/>
          <a:p>
            <a:fld id="{F82CE9E8-7562-4D0A-9B4B-955B156BD39A}" type="datetimeFigureOut">
              <a:rPr lang="x-none" smtClean="0"/>
              <a:t>13/12/2022</a:t>
            </a:fld>
            <a:endParaRPr lang="x-none"/>
          </a:p>
        </p:txBody>
      </p:sp>
      <p:sp>
        <p:nvSpPr>
          <p:cNvPr id="5" name="Footer Placeholder 4">
            <a:extLst>
              <a:ext uri="{FF2B5EF4-FFF2-40B4-BE49-F238E27FC236}">
                <a16:creationId xmlns:a16="http://schemas.microsoft.com/office/drawing/2014/main" id="{A600B1ED-EC5C-44DF-A870-5B38220D3912}"/>
              </a:ext>
            </a:extLst>
          </p:cNvPr>
          <p:cNvSpPr>
            <a:spLocks noGrp="1"/>
          </p:cNvSpPr>
          <p:nvPr>
            <p:ph type="ftr" sz="quarter" idx="11"/>
          </p:nvPr>
        </p:nvSpPr>
        <p:spPr/>
        <p:txBody>
          <a:bodyPr/>
          <a:lstStyle/>
          <a:p>
            <a:endParaRPr lang="x-none"/>
          </a:p>
        </p:txBody>
      </p:sp>
      <p:sp>
        <p:nvSpPr>
          <p:cNvPr id="6" name="Slide Number Placeholder 5">
            <a:extLst>
              <a:ext uri="{FF2B5EF4-FFF2-40B4-BE49-F238E27FC236}">
                <a16:creationId xmlns:a16="http://schemas.microsoft.com/office/drawing/2014/main" id="{D6897BD9-8644-4538-BB76-9FAAC220D8DC}"/>
              </a:ext>
            </a:extLst>
          </p:cNvPr>
          <p:cNvSpPr>
            <a:spLocks noGrp="1"/>
          </p:cNvSpPr>
          <p:nvPr>
            <p:ph type="sldNum" sz="quarter" idx="12"/>
          </p:nvPr>
        </p:nvSpPr>
        <p:spPr/>
        <p:txBody>
          <a:bodyPr/>
          <a:lstStyle/>
          <a:p>
            <a:fld id="{B751D229-6CB8-44D8-BA5B-6FE6B934DDE6}" type="slidenum">
              <a:rPr lang="x-none" smtClean="0"/>
              <a:t>‹#›</a:t>
            </a:fld>
            <a:endParaRPr lang="x-none"/>
          </a:p>
        </p:txBody>
      </p:sp>
    </p:spTree>
    <p:extLst>
      <p:ext uri="{BB962C8B-B14F-4D97-AF65-F5344CB8AC3E}">
        <p14:creationId xmlns:p14="http://schemas.microsoft.com/office/powerpoint/2010/main" val="271212153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8A07D3-0219-4FBF-9A9F-34BDF97045D6}"/>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x-none"/>
          </a:p>
        </p:txBody>
      </p:sp>
      <p:sp>
        <p:nvSpPr>
          <p:cNvPr id="3" name="Text Placeholder 2">
            <a:extLst>
              <a:ext uri="{FF2B5EF4-FFF2-40B4-BE49-F238E27FC236}">
                <a16:creationId xmlns:a16="http://schemas.microsoft.com/office/drawing/2014/main" id="{76853E01-3CAD-4DBB-8823-DE891A56886D}"/>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55A88E72-B718-4DB1-AB91-329B9F8BE32E}"/>
              </a:ext>
            </a:extLst>
          </p:cNvPr>
          <p:cNvSpPr>
            <a:spLocks noGrp="1"/>
          </p:cNvSpPr>
          <p:nvPr>
            <p:ph type="dt" sz="half" idx="10"/>
          </p:nvPr>
        </p:nvSpPr>
        <p:spPr/>
        <p:txBody>
          <a:bodyPr/>
          <a:lstStyle/>
          <a:p>
            <a:fld id="{F82CE9E8-7562-4D0A-9B4B-955B156BD39A}" type="datetimeFigureOut">
              <a:rPr lang="x-none" smtClean="0"/>
              <a:t>13/12/2022</a:t>
            </a:fld>
            <a:endParaRPr lang="x-none"/>
          </a:p>
        </p:txBody>
      </p:sp>
      <p:sp>
        <p:nvSpPr>
          <p:cNvPr id="5" name="Footer Placeholder 4">
            <a:extLst>
              <a:ext uri="{FF2B5EF4-FFF2-40B4-BE49-F238E27FC236}">
                <a16:creationId xmlns:a16="http://schemas.microsoft.com/office/drawing/2014/main" id="{0781434E-08DE-4C9A-AC11-A2EC68E19B44}"/>
              </a:ext>
            </a:extLst>
          </p:cNvPr>
          <p:cNvSpPr>
            <a:spLocks noGrp="1"/>
          </p:cNvSpPr>
          <p:nvPr>
            <p:ph type="ftr" sz="quarter" idx="11"/>
          </p:nvPr>
        </p:nvSpPr>
        <p:spPr/>
        <p:txBody>
          <a:bodyPr/>
          <a:lstStyle/>
          <a:p>
            <a:endParaRPr lang="x-none"/>
          </a:p>
        </p:txBody>
      </p:sp>
      <p:sp>
        <p:nvSpPr>
          <p:cNvPr id="6" name="Slide Number Placeholder 5">
            <a:extLst>
              <a:ext uri="{FF2B5EF4-FFF2-40B4-BE49-F238E27FC236}">
                <a16:creationId xmlns:a16="http://schemas.microsoft.com/office/drawing/2014/main" id="{75AF23E6-4B20-4BE8-9B11-8CC7BCC9B9EF}"/>
              </a:ext>
            </a:extLst>
          </p:cNvPr>
          <p:cNvSpPr>
            <a:spLocks noGrp="1"/>
          </p:cNvSpPr>
          <p:nvPr>
            <p:ph type="sldNum" sz="quarter" idx="12"/>
          </p:nvPr>
        </p:nvSpPr>
        <p:spPr/>
        <p:txBody>
          <a:bodyPr/>
          <a:lstStyle/>
          <a:p>
            <a:fld id="{B751D229-6CB8-44D8-BA5B-6FE6B934DDE6}" type="slidenum">
              <a:rPr lang="x-none" smtClean="0"/>
              <a:t>‹#›</a:t>
            </a:fld>
            <a:endParaRPr lang="x-none"/>
          </a:p>
        </p:txBody>
      </p:sp>
    </p:spTree>
    <p:extLst>
      <p:ext uri="{BB962C8B-B14F-4D97-AF65-F5344CB8AC3E}">
        <p14:creationId xmlns:p14="http://schemas.microsoft.com/office/powerpoint/2010/main" val="421405765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4D8AEC-A9E6-4A98-8833-49571417B77F}"/>
              </a:ext>
            </a:extLst>
          </p:cNvPr>
          <p:cNvSpPr>
            <a:spLocks noGrp="1"/>
          </p:cNvSpPr>
          <p:nvPr>
            <p:ph type="title"/>
          </p:nvPr>
        </p:nvSpPr>
        <p:spPr/>
        <p:txBody>
          <a:bodyPr/>
          <a:lstStyle/>
          <a:p>
            <a:r>
              <a:rPr lang="en-US"/>
              <a:t>Click to edit Master title style</a:t>
            </a:r>
            <a:endParaRPr lang="x-none"/>
          </a:p>
        </p:txBody>
      </p:sp>
      <p:sp>
        <p:nvSpPr>
          <p:cNvPr id="3" name="Content Placeholder 2">
            <a:extLst>
              <a:ext uri="{FF2B5EF4-FFF2-40B4-BE49-F238E27FC236}">
                <a16:creationId xmlns:a16="http://schemas.microsoft.com/office/drawing/2014/main" id="{3DCA29CC-4495-49A5-A0C5-D6F5C51C5805}"/>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x-none"/>
          </a:p>
        </p:txBody>
      </p:sp>
      <p:sp>
        <p:nvSpPr>
          <p:cNvPr id="4" name="Content Placeholder 3">
            <a:extLst>
              <a:ext uri="{FF2B5EF4-FFF2-40B4-BE49-F238E27FC236}">
                <a16:creationId xmlns:a16="http://schemas.microsoft.com/office/drawing/2014/main" id="{F78727C4-1E9A-4649-B987-214036A0920A}"/>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x-none"/>
          </a:p>
        </p:txBody>
      </p:sp>
      <p:sp>
        <p:nvSpPr>
          <p:cNvPr id="5" name="Date Placeholder 4">
            <a:extLst>
              <a:ext uri="{FF2B5EF4-FFF2-40B4-BE49-F238E27FC236}">
                <a16:creationId xmlns:a16="http://schemas.microsoft.com/office/drawing/2014/main" id="{6129D89F-8645-4116-9A01-727E38A5F6B3}"/>
              </a:ext>
            </a:extLst>
          </p:cNvPr>
          <p:cNvSpPr>
            <a:spLocks noGrp="1"/>
          </p:cNvSpPr>
          <p:nvPr>
            <p:ph type="dt" sz="half" idx="10"/>
          </p:nvPr>
        </p:nvSpPr>
        <p:spPr/>
        <p:txBody>
          <a:bodyPr/>
          <a:lstStyle/>
          <a:p>
            <a:fld id="{F82CE9E8-7562-4D0A-9B4B-955B156BD39A}" type="datetimeFigureOut">
              <a:rPr lang="x-none" smtClean="0"/>
              <a:t>13/12/2022</a:t>
            </a:fld>
            <a:endParaRPr lang="x-none"/>
          </a:p>
        </p:txBody>
      </p:sp>
      <p:sp>
        <p:nvSpPr>
          <p:cNvPr id="6" name="Footer Placeholder 5">
            <a:extLst>
              <a:ext uri="{FF2B5EF4-FFF2-40B4-BE49-F238E27FC236}">
                <a16:creationId xmlns:a16="http://schemas.microsoft.com/office/drawing/2014/main" id="{5A0AAFE5-5299-45CC-AF40-FD370E452DCB}"/>
              </a:ext>
            </a:extLst>
          </p:cNvPr>
          <p:cNvSpPr>
            <a:spLocks noGrp="1"/>
          </p:cNvSpPr>
          <p:nvPr>
            <p:ph type="ftr" sz="quarter" idx="11"/>
          </p:nvPr>
        </p:nvSpPr>
        <p:spPr/>
        <p:txBody>
          <a:bodyPr/>
          <a:lstStyle/>
          <a:p>
            <a:endParaRPr lang="x-none"/>
          </a:p>
        </p:txBody>
      </p:sp>
      <p:sp>
        <p:nvSpPr>
          <p:cNvPr id="7" name="Slide Number Placeholder 6">
            <a:extLst>
              <a:ext uri="{FF2B5EF4-FFF2-40B4-BE49-F238E27FC236}">
                <a16:creationId xmlns:a16="http://schemas.microsoft.com/office/drawing/2014/main" id="{A02B07C7-3684-421E-9F36-F0B2E50BFE27}"/>
              </a:ext>
            </a:extLst>
          </p:cNvPr>
          <p:cNvSpPr>
            <a:spLocks noGrp="1"/>
          </p:cNvSpPr>
          <p:nvPr>
            <p:ph type="sldNum" sz="quarter" idx="12"/>
          </p:nvPr>
        </p:nvSpPr>
        <p:spPr/>
        <p:txBody>
          <a:bodyPr/>
          <a:lstStyle/>
          <a:p>
            <a:fld id="{B751D229-6CB8-44D8-BA5B-6FE6B934DDE6}" type="slidenum">
              <a:rPr lang="x-none" smtClean="0"/>
              <a:t>‹#›</a:t>
            </a:fld>
            <a:endParaRPr lang="x-none"/>
          </a:p>
        </p:txBody>
      </p:sp>
    </p:spTree>
    <p:extLst>
      <p:ext uri="{BB962C8B-B14F-4D97-AF65-F5344CB8AC3E}">
        <p14:creationId xmlns:p14="http://schemas.microsoft.com/office/powerpoint/2010/main" val="44943115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04FF28-652F-4412-B10C-F4596F4F5FF0}"/>
              </a:ext>
            </a:extLst>
          </p:cNvPr>
          <p:cNvSpPr>
            <a:spLocks noGrp="1"/>
          </p:cNvSpPr>
          <p:nvPr>
            <p:ph type="title"/>
          </p:nvPr>
        </p:nvSpPr>
        <p:spPr>
          <a:xfrm>
            <a:off x="839788" y="365125"/>
            <a:ext cx="10515600" cy="1325563"/>
          </a:xfrm>
        </p:spPr>
        <p:txBody>
          <a:bodyPr/>
          <a:lstStyle/>
          <a:p>
            <a:r>
              <a:rPr lang="en-US"/>
              <a:t>Click to edit Master title style</a:t>
            </a:r>
            <a:endParaRPr lang="x-none"/>
          </a:p>
        </p:txBody>
      </p:sp>
      <p:sp>
        <p:nvSpPr>
          <p:cNvPr id="3" name="Text Placeholder 2">
            <a:extLst>
              <a:ext uri="{FF2B5EF4-FFF2-40B4-BE49-F238E27FC236}">
                <a16:creationId xmlns:a16="http://schemas.microsoft.com/office/drawing/2014/main" id="{CE35C246-2833-476D-842F-BA8A2176B72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799C36EE-BFE3-4EE2-9AC7-3D935E2D5A45}"/>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x-none"/>
          </a:p>
        </p:txBody>
      </p:sp>
      <p:sp>
        <p:nvSpPr>
          <p:cNvPr id="5" name="Text Placeholder 4">
            <a:extLst>
              <a:ext uri="{FF2B5EF4-FFF2-40B4-BE49-F238E27FC236}">
                <a16:creationId xmlns:a16="http://schemas.microsoft.com/office/drawing/2014/main" id="{F296FFAB-6C3D-46F8-8CA3-2D9A00971CC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857CAEB3-1F56-4CF7-B274-498C08E44E40}"/>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x-none"/>
          </a:p>
        </p:txBody>
      </p:sp>
      <p:sp>
        <p:nvSpPr>
          <p:cNvPr id="7" name="Date Placeholder 6">
            <a:extLst>
              <a:ext uri="{FF2B5EF4-FFF2-40B4-BE49-F238E27FC236}">
                <a16:creationId xmlns:a16="http://schemas.microsoft.com/office/drawing/2014/main" id="{1724ADD1-B5FC-4F6A-955C-4D104E029DC2}"/>
              </a:ext>
            </a:extLst>
          </p:cNvPr>
          <p:cNvSpPr>
            <a:spLocks noGrp="1"/>
          </p:cNvSpPr>
          <p:nvPr>
            <p:ph type="dt" sz="half" idx="10"/>
          </p:nvPr>
        </p:nvSpPr>
        <p:spPr/>
        <p:txBody>
          <a:bodyPr/>
          <a:lstStyle/>
          <a:p>
            <a:fld id="{F82CE9E8-7562-4D0A-9B4B-955B156BD39A}" type="datetimeFigureOut">
              <a:rPr lang="x-none" smtClean="0"/>
              <a:t>13/12/2022</a:t>
            </a:fld>
            <a:endParaRPr lang="x-none"/>
          </a:p>
        </p:txBody>
      </p:sp>
      <p:sp>
        <p:nvSpPr>
          <p:cNvPr id="8" name="Footer Placeholder 7">
            <a:extLst>
              <a:ext uri="{FF2B5EF4-FFF2-40B4-BE49-F238E27FC236}">
                <a16:creationId xmlns:a16="http://schemas.microsoft.com/office/drawing/2014/main" id="{8E6F4DD9-5F13-4C6A-B96C-9659B199DFCE}"/>
              </a:ext>
            </a:extLst>
          </p:cNvPr>
          <p:cNvSpPr>
            <a:spLocks noGrp="1"/>
          </p:cNvSpPr>
          <p:nvPr>
            <p:ph type="ftr" sz="quarter" idx="11"/>
          </p:nvPr>
        </p:nvSpPr>
        <p:spPr/>
        <p:txBody>
          <a:bodyPr/>
          <a:lstStyle/>
          <a:p>
            <a:endParaRPr lang="x-none"/>
          </a:p>
        </p:txBody>
      </p:sp>
      <p:sp>
        <p:nvSpPr>
          <p:cNvPr id="9" name="Slide Number Placeholder 8">
            <a:extLst>
              <a:ext uri="{FF2B5EF4-FFF2-40B4-BE49-F238E27FC236}">
                <a16:creationId xmlns:a16="http://schemas.microsoft.com/office/drawing/2014/main" id="{1B51DCCF-1285-45A6-BACF-3CF9F7130B1F}"/>
              </a:ext>
            </a:extLst>
          </p:cNvPr>
          <p:cNvSpPr>
            <a:spLocks noGrp="1"/>
          </p:cNvSpPr>
          <p:nvPr>
            <p:ph type="sldNum" sz="quarter" idx="12"/>
          </p:nvPr>
        </p:nvSpPr>
        <p:spPr/>
        <p:txBody>
          <a:bodyPr/>
          <a:lstStyle/>
          <a:p>
            <a:fld id="{B751D229-6CB8-44D8-BA5B-6FE6B934DDE6}" type="slidenum">
              <a:rPr lang="x-none" smtClean="0"/>
              <a:t>‹#›</a:t>
            </a:fld>
            <a:endParaRPr lang="x-none"/>
          </a:p>
        </p:txBody>
      </p:sp>
    </p:spTree>
    <p:extLst>
      <p:ext uri="{BB962C8B-B14F-4D97-AF65-F5344CB8AC3E}">
        <p14:creationId xmlns:p14="http://schemas.microsoft.com/office/powerpoint/2010/main" val="154838324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D79FFD-334E-4037-95A1-66C8B88482E5}"/>
              </a:ext>
            </a:extLst>
          </p:cNvPr>
          <p:cNvSpPr>
            <a:spLocks noGrp="1"/>
          </p:cNvSpPr>
          <p:nvPr>
            <p:ph type="title"/>
          </p:nvPr>
        </p:nvSpPr>
        <p:spPr/>
        <p:txBody>
          <a:bodyPr/>
          <a:lstStyle/>
          <a:p>
            <a:r>
              <a:rPr lang="en-US"/>
              <a:t>Click to edit Master title style</a:t>
            </a:r>
            <a:endParaRPr lang="x-none"/>
          </a:p>
        </p:txBody>
      </p:sp>
      <p:sp>
        <p:nvSpPr>
          <p:cNvPr id="3" name="Date Placeholder 2">
            <a:extLst>
              <a:ext uri="{FF2B5EF4-FFF2-40B4-BE49-F238E27FC236}">
                <a16:creationId xmlns:a16="http://schemas.microsoft.com/office/drawing/2014/main" id="{2582E94F-E88C-4BF6-A534-0538C56D4B10}"/>
              </a:ext>
            </a:extLst>
          </p:cNvPr>
          <p:cNvSpPr>
            <a:spLocks noGrp="1"/>
          </p:cNvSpPr>
          <p:nvPr>
            <p:ph type="dt" sz="half" idx="10"/>
          </p:nvPr>
        </p:nvSpPr>
        <p:spPr/>
        <p:txBody>
          <a:bodyPr/>
          <a:lstStyle/>
          <a:p>
            <a:fld id="{F82CE9E8-7562-4D0A-9B4B-955B156BD39A}" type="datetimeFigureOut">
              <a:rPr lang="x-none" smtClean="0"/>
              <a:t>13/12/2022</a:t>
            </a:fld>
            <a:endParaRPr lang="x-none"/>
          </a:p>
        </p:txBody>
      </p:sp>
      <p:sp>
        <p:nvSpPr>
          <p:cNvPr id="4" name="Footer Placeholder 3">
            <a:extLst>
              <a:ext uri="{FF2B5EF4-FFF2-40B4-BE49-F238E27FC236}">
                <a16:creationId xmlns:a16="http://schemas.microsoft.com/office/drawing/2014/main" id="{D65702D5-DE6F-45E6-A397-6F1B81AD465B}"/>
              </a:ext>
            </a:extLst>
          </p:cNvPr>
          <p:cNvSpPr>
            <a:spLocks noGrp="1"/>
          </p:cNvSpPr>
          <p:nvPr>
            <p:ph type="ftr" sz="quarter" idx="11"/>
          </p:nvPr>
        </p:nvSpPr>
        <p:spPr/>
        <p:txBody>
          <a:bodyPr/>
          <a:lstStyle/>
          <a:p>
            <a:endParaRPr lang="x-none"/>
          </a:p>
        </p:txBody>
      </p:sp>
      <p:sp>
        <p:nvSpPr>
          <p:cNvPr id="5" name="Slide Number Placeholder 4">
            <a:extLst>
              <a:ext uri="{FF2B5EF4-FFF2-40B4-BE49-F238E27FC236}">
                <a16:creationId xmlns:a16="http://schemas.microsoft.com/office/drawing/2014/main" id="{E794BDE5-5FAD-4302-B527-19FB518D0238}"/>
              </a:ext>
            </a:extLst>
          </p:cNvPr>
          <p:cNvSpPr>
            <a:spLocks noGrp="1"/>
          </p:cNvSpPr>
          <p:nvPr>
            <p:ph type="sldNum" sz="quarter" idx="12"/>
          </p:nvPr>
        </p:nvSpPr>
        <p:spPr/>
        <p:txBody>
          <a:bodyPr/>
          <a:lstStyle/>
          <a:p>
            <a:fld id="{B751D229-6CB8-44D8-BA5B-6FE6B934DDE6}" type="slidenum">
              <a:rPr lang="x-none" smtClean="0"/>
              <a:t>‹#›</a:t>
            </a:fld>
            <a:endParaRPr lang="x-none"/>
          </a:p>
        </p:txBody>
      </p:sp>
    </p:spTree>
    <p:extLst>
      <p:ext uri="{BB962C8B-B14F-4D97-AF65-F5344CB8AC3E}">
        <p14:creationId xmlns:p14="http://schemas.microsoft.com/office/powerpoint/2010/main" val="49239616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B46D01C2-90FB-4DE6-B5BE-4A35EE277E0A}"/>
              </a:ext>
            </a:extLst>
          </p:cNvPr>
          <p:cNvSpPr>
            <a:spLocks noGrp="1"/>
          </p:cNvSpPr>
          <p:nvPr>
            <p:ph type="dt" sz="half" idx="10"/>
          </p:nvPr>
        </p:nvSpPr>
        <p:spPr/>
        <p:txBody>
          <a:bodyPr/>
          <a:lstStyle/>
          <a:p>
            <a:fld id="{F82CE9E8-7562-4D0A-9B4B-955B156BD39A}" type="datetimeFigureOut">
              <a:rPr lang="x-none" smtClean="0"/>
              <a:t>13/12/2022</a:t>
            </a:fld>
            <a:endParaRPr lang="x-none"/>
          </a:p>
        </p:txBody>
      </p:sp>
      <p:sp>
        <p:nvSpPr>
          <p:cNvPr id="3" name="Footer Placeholder 2">
            <a:extLst>
              <a:ext uri="{FF2B5EF4-FFF2-40B4-BE49-F238E27FC236}">
                <a16:creationId xmlns:a16="http://schemas.microsoft.com/office/drawing/2014/main" id="{E1DE07E1-5F3F-4BCA-9815-1E76501375B0}"/>
              </a:ext>
            </a:extLst>
          </p:cNvPr>
          <p:cNvSpPr>
            <a:spLocks noGrp="1"/>
          </p:cNvSpPr>
          <p:nvPr>
            <p:ph type="ftr" sz="quarter" idx="11"/>
          </p:nvPr>
        </p:nvSpPr>
        <p:spPr/>
        <p:txBody>
          <a:bodyPr/>
          <a:lstStyle/>
          <a:p>
            <a:endParaRPr lang="x-none"/>
          </a:p>
        </p:txBody>
      </p:sp>
      <p:sp>
        <p:nvSpPr>
          <p:cNvPr id="4" name="Slide Number Placeholder 3">
            <a:extLst>
              <a:ext uri="{FF2B5EF4-FFF2-40B4-BE49-F238E27FC236}">
                <a16:creationId xmlns:a16="http://schemas.microsoft.com/office/drawing/2014/main" id="{B5425626-F060-4F54-81CC-FD2C9C7B4184}"/>
              </a:ext>
            </a:extLst>
          </p:cNvPr>
          <p:cNvSpPr>
            <a:spLocks noGrp="1"/>
          </p:cNvSpPr>
          <p:nvPr>
            <p:ph type="sldNum" sz="quarter" idx="12"/>
          </p:nvPr>
        </p:nvSpPr>
        <p:spPr/>
        <p:txBody>
          <a:bodyPr/>
          <a:lstStyle/>
          <a:p>
            <a:fld id="{B751D229-6CB8-44D8-BA5B-6FE6B934DDE6}" type="slidenum">
              <a:rPr lang="x-none" smtClean="0"/>
              <a:t>‹#›</a:t>
            </a:fld>
            <a:endParaRPr lang="x-none"/>
          </a:p>
        </p:txBody>
      </p:sp>
    </p:spTree>
    <p:extLst>
      <p:ext uri="{BB962C8B-B14F-4D97-AF65-F5344CB8AC3E}">
        <p14:creationId xmlns:p14="http://schemas.microsoft.com/office/powerpoint/2010/main" val="4017980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7E3D96-CF71-4870-9BD8-DD915FA86B0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x-none"/>
          </a:p>
        </p:txBody>
      </p:sp>
      <p:sp>
        <p:nvSpPr>
          <p:cNvPr id="3" name="Content Placeholder 2">
            <a:extLst>
              <a:ext uri="{FF2B5EF4-FFF2-40B4-BE49-F238E27FC236}">
                <a16:creationId xmlns:a16="http://schemas.microsoft.com/office/drawing/2014/main" id="{C64C01CF-5DED-4548-87F5-95152067A99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x-none"/>
          </a:p>
        </p:txBody>
      </p:sp>
      <p:sp>
        <p:nvSpPr>
          <p:cNvPr id="4" name="Text Placeholder 3">
            <a:extLst>
              <a:ext uri="{FF2B5EF4-FFF2-40B4-BE49-F238E27FC236}">
                <a16:creationId xmlns:a16="http://schemas.microsoft.com/office/drawing/2014/main" id="{032B23D8-1633-4683-A077-AFCC29B8C6C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9E101948-931B-4EE0-99BD-5C30B34BA700}"/>
              </a:ext>
            </a:extLst>
          </p:cNvPr>
          <p:cNvSpPr>
            <a:spLocks noGrp="1"/>
          </p:cNvSpPr>
          <p:nvPr>
            <p:ph type="dt" sz="half" idx="10"/>
          </p:nvPr>
        </p:nvSpPr>
        <p:spPr/>
        <p:txBody>
          <a:bodyPr/>
          <a:lstStyle/>
          <a:p>
            <a:fld id="{F82CE9E8-7562-4D0A-9B4B-955B156BD39A}" type="datetimeFigureOut">
              <a:rPr lang="x-none" smtClean="0"/>
              <a:t>13/12/2022</a:t>
            </a:fld>
            <a:endParaRPr lang="x-none"/>
          </a:p>
        </p:txBody>
      </p:sp>
      <p:sp>
        <p:nvSpPr>
          <p:cNvPr id="6" name="Footer Placeholder 5">
            <a:extLst>
              <a:ext uri="{FF2B5EF4-FFF2-40B4-BE49-F238E27FC236}">
                <a16:creationId xmlns:a16="http://schemas.microsoft.com/office/drawing/2014/main" id="{1AFB6BDF-C237-475C-9CB4-E7F5B83AC0B8}"/>
              </a:ext>
            </a:extLst>
          </p:cNvPr>
          <p:cNvSpPr>
            <a:spLocks noGrp="1"/>
          </p:cNvSpPr>
          <p:nvPr>
            <p:ph type="ftr" sz="quarter" idx="11"/>
          </p:nvPr>
        </p:nvSpPr>
        <p:spPr/>
        <p:txBody>
          <a:bodyPr/>
          <a:lstStyle/>
          <a:p>
            <a:endParaRPr lang="x-none"/>
          </a:p>
        </p:txBody>
      </p:sp>
      <p:sp>
        <p:nvSpPr>
          <p:cNvPr id="7" name="Slide Number Placeholder 6">
            <a:extLst>
              <a:ext uri="{FF2B5EF4-FFF2-40B4-BE49-F238E27FC236}">
                <a16:creationId xmlns:a16="http://schemas.microsoft.com/office/drawing/2014/main" id="{880C353E-1ECC-49D1-A38B-A4DC2E3E2E70}"/>
              </a:ext>
            </a:extLst>
          </p:cNvPr>
          <p:cNvSpPr>
            <a:spLocks noGrp="1"/>
          </p:cNvSpPr>
          <p:nvPr>
            <p:ph type="sldNum" sz="quarter" idx="12"/>
          </p:nvPr>
        </p:nvSpPr>
        <p:spPr/>
        <p:txBody>
          <a:bodyPr/>
          <a:lstStyle/>
          <a:p>
            <a:fld id="{B751D229-6CB8-44D8-BA5B-6FE6B934DDE6}" type="slidenum">
              <a:rPr lang="x-none" smtClean="0"/>
              <a:t>‹#›</a:t>
            </a:fld>
            <a:endParaRPr lang="x-none"/>
          </a:p>
        </p:txBody>
      </p:sp>
    </p:spTree>
    <p:extLst>
      <p:ext uri="{BB962C8B-B14F-4D97-AF65-F5344CB8AC3E}">
        <p14:creationId xmlns:p14="http://schemas.microsoft.com/office/powerpoint/2010/main" val="89611123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16030F-EEE1-428F-8047-1CD16A083BB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x-none"/>
          </a:p>
        </p:txBody>
      </p:sp>
      <p:sp>
        <p:nvSpPr>
          <p:cNvPr id="3" name="Picture Placeholder 2">
            <a:extLst>
              <a:ext uri="{FF2B5EF4-FFF2-40B4-BE49-F238E27FC236}">
                <a16:creationId xmlns:a16="http://schemas.microsoft.com/office/drawing/2014/main" id="{F4E570DB-34F4-4C87-8B60-6728C3C5226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x-none"/>
          </a:p>
        </p:txBody>
      </p:sp>
      <p:sp>
        <p:nvSpPr>
          <p:cNvPr id="4" name="Text Placeholder 3">
            <a:extLst>
              <a:ext uri="{FF2B5EF4-FFF2-40B4-BE49-F238E27FC236}">
                <a16:creationId xmlns:a16="http://schemas.microsoft.com/office/drawing/2014/main" id="{7C7F6316-FA70-4757-B9A8-3534BC8FFB2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0BB3667F-649C-4E5A-A035-8C4A0F87100C}"/>
              </a:ext>
            </a:extLst>
          </p:cNvPr>
          <p:cNvSpPr>
            <a:spLocks noGrp="1"/>
          </p:cNvSpPr>
          <p:nvPr>
            <p:ph type="dt" sz="half" idx="10"/>
          </p:nvPr>
        </p:nvSpPr>
        <p:spPr/>
        <p:txBody>
          <a:bodyPr/>
          <a:lstStyle/>
          <a:p>
            <a:fld id="{F82CE9E8-7562-4D0A-9B4B-955B156BD39A}" type="datetimeFigureOut">
              <a:rPr lang="x-none" smtClean="0"/>
              <a:t>13/12/2022</a:t>
            </a:fld>
            <a:endParaRPr lang="x-none"/>
          </a:p>
        </p:txBody>
      </p:sp>
      <p:sp>
        <p:nvSpPr>
          <p:cNvPr id="6" name="Footer Placeholder 5">
            <a:extLst>
              <a:ext uri="{FF2B5EF4-FFF2-40B4-BE49-F238E27FC236}">
                <a16:creationId xmlns:a16="http://schemas.microsoft.com/office/drawing/2014/main" id="{5CBC5013-4230-4E9B-9B12-1CFC2A3BF6EF}"/>
              </a:ext>
            </a:extLst>
          </p:cNvPr>
          <p:cNvSpPr>
            <a:spLocks noGrp="1"/>
          </p:cNvSpPr>
          <p:nvPr>
            <p:ph type="ftr" sz="quarter" idx="11"/>
          </p:nvPr>
        </p:nvSpPr>
        <p:spPr/>
        <p:txBody>
          <a:bodyPr/>
          <a:lstStyle/>
          <a:p>
            <a:endParaRPr lang="x-none"/>
          </a:p>
        </p:txBody>
      </p:sp>
      <p:sp>
        <p:nvSpPr>
          <p:cNvPr id="7" name="Slide Number Placeholder 6">
            <a:extLst>
              <a:ext uri="{FF2B5EF4-FFF2-40B4-BE49-F238E27FC236}">
                <a16:creationId xmlns:a16="http://schemas.microsoft.com/office/drawing/2014/main" id="{66E2CF8E-4918-4600-A517-F9A7878EB859}"/>
              </a:ext>
            </a:extLst>
          </p:cNvPr>
          <p:cNvSpPr>
            <a:spLocks noGrp="1"/>
          </p:cNvSpPr>
          <p:nvPr>
            <p:ph type="sldNum" sz="quarter" idx="12"/>
          </p:nvPr>
        </p:nvSpPr>
        <p:spPr/>
        <p:txBody>
          <a:bodyPr/>
          <a:lstStyle/>
          <a:p>
            <a:fld id="{B751D229-6CB8-44D8-BA5B-6FE6B934DDE6}" type="slidenum">
              <a:rPr lang="x-none" smtClean="0"/>
              <a:t>‹#›</a:t>
            </a:fld>
            <a:endParaRPr lang="x-none"/>
          </a:p>
        </p:txBody>
      </p:sp>
    </p:spTree>
    <p:extLst>
      <p:ext uri="{BB962C8B-B14F-4D97-AF65-F5344CB8AC3E}">
        <p14:creationId xmlns:p14="http://schemas.microsoft.com/office/powerpoint/2010/main" val="25317493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82A31B-C022-44A7-B93E-1FAEA816D1B9}"/>
              </a:ext>
            </a:extLst>
          </p:cNvPr>
          <p:cNvSpPr>
            <a:spLocks noGrp="1"/>
          </p:cNvSpPr>
          <p:nvPr>
            <p:ph type="title"/>
          </p:nvPr>
        </p:nvSpPr>
        <p:spPr/>
        <p:txBody>
          <a:bodyPr/>
          <a:lstStyle/>
          <a:p>
            <a:r>
              <a:rPr lang="en-US"/>
              <a:t>Click to edit Master title style</a:t>
            </a:r>
            <a:endParaRPr lang="x-none"/>
          </a:p>
        </p:txBody>
      </p:sp>
      <p:sp>
        <p:nvSpPr>
          <p:cNvPr id="3" name="Vertical Text Placeholder 2">
            <a:extLst>
              <a:ext uri="{FF2B5EF4-FFF2-40B4-BE49-F238E27FC236}">
                <a16:creationId xmlns:a16="http://schemas.microsoft.com/office/drawing/2014/main" id="{6D4B1F4A-5C04-4F16-88F3-B43D28E1E573}"/>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x-none"/>
          </a:p>
        </p:txBody>
      </p:sp>
      <p:sp>
        <p:nvSpPr>
          <p:cNvPr id="4" name="Date Placeholder 3">
            <a:extLst>
              <a:ext uri="{FF2B5EF4-FFF2-40B4-BE49-F238E27FC236}">
                <a16:creationId xmlns:a16="http://schemas.microsoft.com/office/drawing/2014/main" id="{E13C7F35-41F0-4DE9-A043-B775E4D8B874}"/>
              </a:ext>
            </a:extLst>
          </p:cNvPr>
          <p:cNvSpPr>
            <a:spLocks noGrp="1"/>
          </p:cNvSpPr>
          <p:nvPr>
            <p:ph type="dt" sz="half" idx="10"/>
          </p:nvPr>
        </p:nvSpPr>
        <p:spPr/>
        <p:txBody>
          <a:bodyPr/>
          <a:lstStyle/>
          <a:p>
            <a:fld id="{F82CE9E8-7562-4D0A-9B4B-955B156BD39A}" type="datetimeFigureOut">
              <a:rPr lang="x-none" smtClean="0"/>
              <a:t>13/12/2022</a:t>
            </a:fld>
            <a:endParaRPr lang="x-none"/>
          </a:p>
        </p:txBody>
      </p:sp>
      <p:sp>
        <p:nvSpPr>
          <p:cNvPr id="5" name="Footer Placeholder 4">
            <a:extLst>
              <a:ext uri="{FF2B5EF4-FFF2-40B4-BE49-F238E27FC236}">
                <a16:creationId xmlns:a16="http://schemas.microsoft.com/office/drawing/2014/main" id="{6B3E9425-00F6-4A26-A8B9-2B4222122635}"/>
              </a:ext>
            </a:extLst>
          </p:cNvPr>
          <p:cNvSpPr>
            <a:spLocks noGrp="1"/>
          </p:cNvSpPr>
          <p:nvPr>
            <p:ph type="ftr" sz="quarter" idx="11"/>
          </p:nvPr>
        </p:nvSpPr>
        <p:spPr/>
        <p:txBody>
          <a:bodyPr/>
          <a:lstStyle/>
          <a:p>
            <a:endParaRPr lang="x-none"/>
          </a:p>
        </p:txBody>
      </p:sp>
      <p:sp>
        <p:nvSpPr>
          <p:cNvPr id="6" name="Slide Number Placeholder 5">
            <a:extLst>
              <a:ext uri="{FF2B5EF4-FFF2-40B4-BE49-F238E27FC236}">
                <a16:creationId xmlns:a16="http://schemas.microsoft.com/office/drawing/2014/main" id="{60AE29B8-CEB0-47EE-8745-13B42F508953}"/>
              </a:ext>
            </a:extLst>
          </p:cNvPr>
          <p:cNvSpPr>
            <a:spLocks noGrp="1"/>
          </p:cNvSpPr>
          <p:nvPr>
            <p:ph type="sldNum" sz="quarter" idx="12"/>
          </p:nvPr>
        </p:nvSpPr>
        <p:spPr/>
        <p:txBody>
          <a:bodyPr/>
          <a:lstStyle/>
          <a:p>
            <a:fld id="{B751D229-6CB8-44D8-BA5B-6FE6B934DDE6}" type="slidenum">
              <a:rPr lang="x-none" smtClean="0"/>
              <a:t>‹#›</a:t>
            </a:fld>
            <a:endParaRPr lang="x-none"/>
          </a:p>
        </p:txBody>
      </p:sp>
    </p:spTree>
    <p:extLst>
      <p:ext uri="{BB962C8B-B14F-4D97-AF65-F5344CB8AC3E}">
        <p14:creationId xmlns:p14="http://schemas.microsoft.com/office/powerpoint/2010/main" val="27015566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5FB3CAA-4B21-4CB6-AA14-E3FDD179FFF9}"/>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x-none"/>
          </a:p>
        </p:txBody>
      </p:sp>
      <p:sp>
        <p:nvSpPr>
          <p:cNvPr id="3" name="Vertical Text Placeholder 2">
            <a:extLst>
              <a:ext uri="{FF2B5EF4-FFF2-40B4-BE49-F238E27FC236}">
                <a16:creationId xmlns:a16="http://schemas.microsoft.com/office/drawing/2014/main" id="{27E76884-F036-493D-85D3-43C2B8062038}"/>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x-none"/>
          </a:p>
        </p:txBody>
      </p:sp>
      <p:sp>
        <p:nvSpPr>
          <p:cNvPr id="4" name="Date Placeholder 3">
            <a:extLst>
              <a:ext uri="{FF2B5EF4-FFF2-40B4-BE49-F238E27FC236}">
                <a16:creationId xmlns:a16="http://schemas.microsoft.com/office/drawing/2014/main" id="{BBED8317-D423-4F28-9661-74FB8A8079F9}"/>
              </a:ext>
            </a:extLst>
          </p:cNvPr>
          <p:cNvSpPr>
            <a:spLocks noGrp="1"/>
          </p:cNvSpPr>
          <p:nvPr>
            <p:ph type="dt" sz="half" idx="10"/>
          </p:nvPr>
        </p:nvSpPr>
        <p:spPr/>
        <p:txBody>
          <a:bodyPr/>
          <a:lstStyle/>
          <a:p>
            <a:fld id="{F82CE9E8-7562-4D0A-9B4B-955B156BD39A}" type="datetimeFigureOut">
              <a:rPr lang="x-none" smtClean="0"/>
              <a:t>13/12/2022</a:t>
            </a:fld>
            <a:endParaRPr lang="x-none"/>
          </a:p>
        </p:txBody>
      </p:sp>
      <p:sp>
        <p:nvSpPr>
          <p:cNvPr id="5" name="Footer Placeholder 4">
            <a:extLst>
              <a:ext uri="{FF2B5EF4-FFF2-40B4-BE49-F238E27FC236}">
                <a16:creationId xmlns:a16="http://schemas.microsoft.com/office/drawing/2014/main" id="{316938C4-DEBF-4513-A4BD-5836E880A18F}"/>
              </a:ext>
            </a:extLst>
          </p:cNvPr>
          <p:cNvSpPr>
            <a:spLocks noGrp="1"/>
          </p:cNvSpPr>
          <p:nvPr>
            <p:ph type="ftr" sz="quarter" idx="11"/>
          </p:nvPr>
        </p:nvSpPr>
        <p:spPr/>
        <p:txBody>
          <a:bodyPr/>
          <a:lstStyle/>
          <a:p>
            <a:endParaRPr lang="x-none"/>
          </a:p>
        </p:txBody>
      </p:sp>
      <p:sp>
        <p:nvSpPr>
          <p:cNvPr id="6" name="Slide Number Placeholder 5">
            <a:extLst>
              <a:ext uri="{FF2B5EF4-FFF2-40B4-BE49-F238E27FC236}">
                <a16:creationId xmlns:a16="http://schemas.microsoft.com/office/drawing/2014/main" id="{70447671-B310-44E5-A299-E2DBB153EAA6}"/>
              </a:ext>
            </a:extLst>
          </p:cNvPr>
          <p:cNvSpPr>
            <a:spLocks noGrp="1"/>
          </p:cNvSpPr>
          <p:nvPr>
            <p:ph type="sldNum" sz="quarter" idx="12"/>
          </p:nvPr>
        </p:nvSpPr>
        <p:spPr/>
        <p:txBody>
          <a:bodyPr/>
          <a:lstStyle/>
          <a:p>
            <a:fld id="{B751D229-6CB8-44D8-BA5B-6FE6B934DDE6}" type="slidenum">
              <a:rPr lang="x-none" smtClean="0"/>
              <a:t>‹#›</a:t>
            </a:fld>
            <a:endParaRPr lang="x-none"/>
          </a:p>
        </p:txBody>
      </p:sp>
    </p:spTree>
    <p:extLst>
      <p:ext uri="{BB962C8B-B14F-4D97-AF65-F5344CB8AC3E}">
        <p14:creationId xmlns:p14="http://schemas.microsoft.com/office/powerpoint/2010/main" val="203226695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E35235F-A085-477E-8234-48C94FE78E5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x-none"/>
          </a:p>
        </p:txBody>
      </p:sp>
      <p:sp>
        <p:nvSpPr>
          <p:cNvPr id="3" name="Text Placeholder 2">
            <a:extLst>
              <a:ext uri="{FF2B5EF4-FFF2-40B4-BE49-F238E27FC236}">
                <a16:creationId xmlns:a16="http://schemas.microsoft.com/office/drawing/2014/main" id="{51648506-8D3D-487B-8467-07E21775311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x-none"/>
          </a:p>
        </p:txBody>
      </p:sp>
      <p:sp>
        <p:nvSpPr>
          <p:cNvPr id="4" name="Date Placeholder 3">
            <a:extLst>
              <a:ext uri="{FF2B5EF4-FFF2-40B4-BE49-F238E27FC236}">
                <a16:creationId xmlns:a16="http://schemas.microsoft.com/office/drawing/2014/main" id="{57DEBE27-1BAD-47DC-B3D0-7C12554014A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82CE9E8-7562-4D0A-9B4B-955B156BD39A}" type="datetimeFigureOut">
              <a:rPr lang="x-none" smtClean="0"/>
              <a:t>13/12/2022</a:t>
            </a:fld>
            <a:endParaRPr lang="x-none"/>
          </a:p>
        </p:txBody>
      </p:sp>
      <p:sp>
        <p:nvSpPr>
          <p:cNvPr id="5" name="Footer Placeholder 4">
            <a:extLst>
              <a:ext uri="{FF2B5EF4-FFF2-40B4-BE49-F238E27FC236}">
                <a16:creationId xmlns:a16="http://schemas.microsoft.com/office/drawing/2014/main" id="{6667EAF0-7A76-4025-BED7-890323BB2E7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x-none"/>
          </a:p>
        </p:txBody>
      </p:sp>
      <p:sp>
        <p:nvSpPr>
          <p:cNvPr id="6" name="Slide Number Placeholder 5">
            <a:extLst>
              <a:ext uri="{FF2B5EF4-FFF2-40B4-BE49-F238E27FC236}">
                <a16:creationId xmlns:a16="http://schemas.microsoft.com/office/drawing/2014/main" id="{93CF55F4-3BE7-4340-B678-EA5748C50AA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751D229-6CB8-44D8-BA5B-6FE6B934DDE6}" type="slidenum">
              <a:rPr lang="x-none" smtClean="0"/>
              <a:t>‹#›</a:t>
            </a:fld>
            <a:endParaRPr lang="x-none"/>
          </a:p>
        </p:txBody>
      </p:sp>
    </p:spTree>
    <p:extLst>
      <p:ext uri="{BB962C8B-B14F-4D97-AF65-F5344CB8AC3E}">
        <p14:creationId xmlns:p14="http://schemas.microsoft.com/office/powerpoint/2010/main" val="1494885374"/>
      </p:ext>
    </p:extLst>
  </p:cSld>
  <p:clrMap bg1="lt1" tx1="dk1" bg2="lt2" tx2="dk2" accent1="accent1" accent2="accent2" accent3="accent3" accent4="accent4" accent5="accent5" accent6="accent6" hlink="hlink" folHlink="folHlink"/>
  <p:sldLayoutIdLst>
    <p:sldLayoutId id="2147483861" r:id="rId1"/>
    <p:sldLayoutId id="2147483862" r:id="rId2"/>
    <p:sldLayoutId id="2147483863" r:id="rId3"/>
    <p:sldLayoutId id="2147483864" r:id="rId4"/>
    <p:sldLayoutId id="2147483865" r:id="rId5"/>
    <p:sldLayoutId id="2147483866" r:id="rId6"/>
    <p:sldLayoutId id="2147483867" r:id="rId7"/>
    <p:sldLayoutId id="2147483868" r:id="rId8"/>
    <p:sldLayoutId id="2147483869" r:id="rId9"/>
    <p:sldLayoutId id="2147483870" r:id="rId10"/>
    <p:sldLayoutId id="21474838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x-non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7.xml"/><Relationship Id="rId5" Type="http://schemas.openxmlformats.org/officeDocument/2006/relationships/image" Target="../media/image5.png"/><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image" Target="../media/image8.png"/></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Layout" Target="../slideLayouts/slideLayout7.xml"/><Relationship Id="rId4" Type="http://schemas.openxmlformats.org/officeDocument/2006/relationships/image" Target="../media/image1.png"/></Relationships>
</file>

<file path=ppt/slides/_rels/slide7.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jpeg"/><Relationship Id="rId1" Type="http://schemas.openxmlformats.org/officeDocument/2006/relationships/slideLayout" Target="../slideLayouts/slideLayout7.xml"/><Relationship Id="rId4" Type="http://schemas.openxmlformats.org/officeDocument/2006/relationships/image" Target="../media/image15.png"/></Relationships>
</file>

<file path=ppt/slides/_rels/slide10.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5">
            <a:lumMod val="20000"/>
            <a:lumOff val="80000"/>
          </a:schemeClr>
        </a:solidFill>
        <a:effectLst/>
      </p:bgPr>
    </p:bg>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5626D271-F6D7-4F19-93DF-B3BD36478A13}"/>
              </a:ext>
            </a:extLst>
          </p:cNvPr>
          <p:cNvSpPr>
            <a:spLocks noGrp="1"/>
          </p:cNvSpPr>
          <p:nvPr>
            <p:ph type="title"/>
          </p:nvPr>
        </p:nvSpPr>
        <p:spPr>
          <a:xfrm>
            <a:off x="1294362" y="160256"/>
            <a:ext cx="9603275" cy="527901"/>
          </a:xfrm>
        </p:spPr>
        <p:txBody>
          <a:bodyPr>
            <a:noAutofit/>
          </a:bodyPr>
          <a:lstStyle/>
          <a:p>
            <a:pPr algn="ctr"/>
            <a:r>
              <a:rPr lang="he-IL" sz="2800" b="1" dirty="0">
                <a:latin typeface="David" panose="020E0502060401010101" pitchFamily="34" charset="-79"/>
                <a:cs typeface="David" panose="020E0502060401010101" pitchFamily="34" charset="-79"/>
              </a:rPr>
              <a:t>מבוא לפילוסופיה יוונית – סמסטר סתיו</a:t>
            </a:r>
            <a:endParaRPr lang="x-none" sz="2800" b="1" dirty="0">
              <a:latin typeface="David" panose="020E0502060401010101" pitchFamily="34" charset="-79"/>
              <a:cs typeface="David" panose="020E0502060401010101" pitchFamily="34" charset="-79"/>
            </a:endParaRPr>
          </a:p>
        </p:txBody>
      </p:sp>
      <p:sp>
        <p:nvSpPr>
          <p:cNvPr id="9" name="Content Placeholder 8">
            <a:extLst>
              <a:ext uri="{FF2B5EF4-FFF2-40B4-BE49-F238E27FC236}">
                <a16:creationId xmlns:a16="http://schemas.microsoft.com/office/drawing/2014/main" id="{F5CDDCA6-AAB3-4AAE-BDDE-118E273BC5CC}"/>
              </a:ext>
            </a:extLst>
          </p:cNvPr>
          <p:cNvSpPr>
            <a:spLocks noGrp="1"/>
          </p:cNvSpPr>
          <p:nvPr>
            <p:ph idx="1"/>
          </p:nvPr>
        </p:nvSpPr>
        <p:spPr>
          <a:xfrm>
            <a:off x="1168775" y="955040"/>
            <a:ext cx="10341353" cy="5285505"/>
          </a:xfrm>
        </p:spPr>
        <p:txBody>
          <a:bodyPr>
            <a:normAutofit fontScale="77500" lnSpcReduction="20000"/>
          </a:bodyPr>
          <a:lstStyle/>
          <a:p>
            <a:pPr marL="0" indent="0" algn="ctr" rtl="1">
              <a:buNone/>
            </a:pPr>
            <a:r>
              <a:rPr lang="he-IL" sz="3400" b="1" dirty="0">
                <a:latin typeface="David" panose="020E0502060401010101" pitchFamily="34" charset="-79"/>
                <a:cs typeface="David" panose="020E0502060401010101" pitchFamily="34" charset="-79"/>
              </a:rPr>
              <a:t> מבנה השיעור</a:t>
            </a:r>
          </a:p>
          <a:p>
            <a:pPr marL="457200" indent="-457200" algn="r" rtl="1">
              <a:buFont typeface="+mj-lt"/>
              <a:buAutoNum type="arabicPeriod"/>
            </a:pPr>
            <a:r>
              <a:rPr lang="he-IL" sz="3400" b="1" dirty="0">
                <a:latin typeface="David" panose="020E0502060401010101" pitchFamily="34" charset="-79"/>
                <a:cs typeface="David" panose="020E0502060401010101" pitchFamily="34" charset="-79"/>
              </a:rPr>
              <a:t>עוד כמה דברים על "האפולוגיה של </a:t>
            </a:r>
            <a:r>
              <a:rPr lang="he-IL" sz="3400" b="1" dirty="0" err="1">
                <a:latin typeface="David" panose="020E0502060401010101" pitchFamily="34" charset="-79"/>
                <a:cs typeface="David" panose="020E0502060401010101" pitchFamily="34" charset="-79"/>
              </a:rPr>
              <a:t>סוקראטס</a:t>
            </a:r>
            <a:r>
              <a:rPr lang="he-IL" sz="3400" b="1" dirty="0">
                <a:latin typeface="David" panose="020E0502060401010101" pitchFamily="34" charset="-79"/>
                <a:cs typeface="David" panose="020E0502060401010101" pitchFamily="34" charset="-79"/>
              </a:rPr>
              <a:t>"</a:t>
            </a:r>
          </a:p>
          <a:p>
            <a:pPr marL="914400" lvl="1" indent="-457200" algn="r" rtl="1">
              <a:buFont typeface="+mj-lt"/>
              <a:buAutoNum type="arabicPeriod"/>
            </a:pPr>
            <a:r>
              <a:rPr lang="he-IL" sz="3000" b="1" dirty="0">
                <a:latin typeface="David" panose="020E0502060401010101" pitchFamily="34" charset="-79"/>
                <a:cs typeface="David" panose="020E0502060401010101" pitchFamily="34" charset="-79"/>
              </a:rPr>
              <a:t>תיאור חכמתו של </a:t>
            </a:r>
            <a:r>
              <a:rPr lang="he-IL" sz="3000" b="1" dirty="0" err="1">
                <a:latin typeface="David" panose="020E0502060401010101" pitchFamily="34" charset="-79"/>
                <a:cs typeface="David" panose="020E0502060401010101" pitchFamily="34" charset="-79"/>
              </a:rPr>
              <a:t>סוקראטס</a:t>
            </a:r>
            <a:endParaRPr lang="he-IL" sz="3000" b="1" dirty="0">
              <a:latin typeface="David" panose="020E0502060401010101" pitchFamily="34" charset="-79"/>
              <a:cs typeface="David" panose="020E0502060401010101" pitchFamily="34" charset="-79"/>
            </a:endParaRPr>
          </a:p>
          <a:p>
            <a:pPr marL="914400" lvl="1" indent="-457200" algn="r" rtl="1">
              <a:buFont typeface="+mj-lt"/>
              <a:buAutoNum type="arabicPeriod"/>
            </a:pPr>
            <a:r>
              <a:rPr lang="he-IL" sz="3000" b="1" dirty="0">
                <a:latin typeface="David" panose="020E0502060401010101" pitchFamily="34" charset="-79"/>
                <a:cs typeface="David" panose="020E0502060401010101" pitchFamily="34" charset="-79"/>
              </a:rPr>
              <a:t>תיאורי החיים הפילוסופים עפ"י </a:t>
            </a:r>
            <a:r>
              <a:rPr lang="he-IL" sz="3000" b="1" dirty="0" err="1">
                <a:latin typeface="David" panose="020E0502060401010101" pitchFamily="34" charset="-79"/>
                <a:cs typeface="David" panose="020E0502060401010101" pitchFamily="34" charset="-79"/>
              </a:rPr>
              <a:t>סוקראטס</a:t>
            </a:r>
            <a:endParaRPr lang="en-US" sz="3000" b="1" dirty="0">
              <a:latin typeface="David" panose="020E0502060401010101" pitchFamily="34" charset="-79"/>
              <a:cs typeface="David" panose="020E0502060401010101" pitchFamily="34" charset="-79"/>
            </a:endParaRPr>
          </a:p>
          <a:p>
            <a:pPr marL="457200" indent="-457200" algn="r" rtl="1">
              <a:buFont typeface="+mj-lt"/>
              <a:buAutoNum type="arabicPeriod"/>
            </a:pPr>
            <a:r>
              <a:rPr lang="he-IL" sz="3400" b="1" dirty="0">
                <a:latin typeface="David" panose="020E0502060401010101" pitchFamily="34" charset="-79"/>
                <a:cs typeface="David" panose="020E0502060401010101" pitchFamily="34" charset="-79"/>
              </a:rPr>
              <a:t>"המנון": מהי סגולה טובה? ומיהו מנון?</a:t>
            </a:r>
          </a:p>
          <a:p>
            <a:pPr marL="457200" indent="-457200" algn="r" rtl="1">
              <a:buFont typeface="+mj-lt"/>
              <a:buAutoNum type="arabicPeriod"/>
            </a:pPr>
            <a:r>
              <a:rPr lang="he-IL" sz="3000" b="1" dirty="0" err="1">
                <a:latin typeface="David" panose="020E0502060401010101" pitchFamily="34" charset="-79"/>
                <a:cs typeface="David" panose="020E0502060401010101" pitchFamily="34" charset="-79"/>
              </a:rPr>
              <a:t>נסיונו</a:t>
            </a:r>
            <a:r>
              <a:rPr lang="he-IL" sz="3000" b="1" dirty="0">
                <a:latin typeface="David" panose="020E0502060401010101" pitchFamily="34" charset="-79"/>
                <a:cs typeface="David" panose="020E0502060401010101" pitchFamily="34" charset="-79"/>
              </a:rPr>
              <a:t> הראשון של מנון לענות על</a:t>
            </a:r>
            <a:r>
              <a:rPr lang="en-US" sz="3000" b="1" dirty="0">
                <a:latin typeface="David" panose="020E0502060401010101" pitchFamily="34" charset="-79"/>
                <a:cs typeface="David" panose="020E0502060401010101" pitchFamily="34" charset="-79"/>
              </a:rPr>
              <a:t> </a:t>
            </a:r>
            <a:r>
              <a:rPr lang="he-IL" sz="3000" b="1" dirty="0">
                <a:latin typeface="David" panose="020E0502060401010101" pitchFamily="34" charset="-79"/>
                <a:cs typeface="David" panose="020E0502060401010101" pitchFamily="34" charset="-79"/>
              </a:rPr>
              <a:t>שאלת הסגולה הטובה</a:t>
            </a:r>
          </a:p>
          <a:p>
            <a:pPr marL="914400" lvl="1" indent="-457200" algn="r" rtl="1">
              <a:buFont typeface="+mj-lt"/>
              <a:buAutoNum type="arabicPeriod"/>
            </a:pPr>
            <a:r>
              <a:rPr lang="he-IL" sz="2600" b="1" dirty="0">
                <a:latin typeface="David" panose="020E0502060401010101" pitchFamily="34" charset="-79"/>
                <a:cs typeface="David" panose="020E0502060401010101" pitchFamily="34" charset="-79"/>
              </a:rPr>
              <a:t>ה"מה זה" (</a:t>
            </a:r>
            <a:r>
              <a:rPr lang="en-US" sz="2600" b="1" dirty="0" err="1">
                <a:latin typeface="David" panose="020E0502060401010101" pitchFamily="34" charset="-79"/>
                <a:cs typeface="David" panose="020E0502060401010101" pitchFamily="34" charset="-79"/>
              </a:rPr>
              <a:t>Ti</a:t>
            </a:r>
            <a:r>
              <a:rPr lang="en-US" sz="2600" b="1" dirty="0">
                <a:latin typeface="David" panose="020E0502060401010101" pitchFamily="34" charset="-79"/>
                <a:cs typeface="David" panose="020E0502060401010101" pitchFamily="34" charset="-79"/>
              </a:rPr>
              <a:t> </a:t>
            </a:r>
            <a:r>
              <a:rPr lang="en-US" sz="2600" b="1" dirty="0" err="1">
                <a:latin typeface="David" panose="020E0502060401010101" pitchFamily="34" charset="-79"/>
                <a:cs typeface="David" panose="020E0502060401010101" pitchFamily="34" charset="-79"/>
              </a:rPr>
              <a:t>Estin</a:t>
            </a:r>
            <a:r>
              <a:rPr lang="en-US" sz="2600" b="1" dirty="0">
                <a:latin typeface="David" panose="020E0502060401010101" pitchFamily="34" charset="-79"/>
                <a:cs typeface="David" panose="020E0502060401010101" pitchFamily="34" charset="-79"/>
              </a:rPr>
              <a:t>?</a:t>
            </a:r>
            <a:r>
              <a:rPr lang="he-IL" sz="2600" b="1" dirty="0">
                <a:latin typeface="David" panose="020E0502060401010101" pitchFamily="34" charset="-79"/>
                <a:cs typeface="David" panose="020E0502060401010101" pitchFamily="34" charset="-79"/>
              </a:rPr>
              <a:t>) הסוקראטית</a:t>
            </a:r>
          </a:p>
          <a:p>
            <a:pPr marL="914400" lvl="1" indent="-457200" algn="r" rtl="1">
              <a:buFont typeface="+mj-lt"/>
              <a:buAutoNum type="arabicPeriod"/>
            </a:pPr>
            <a:r>
              <a:rPr lang="he-IL" sz="2600" b="1" dirty="0">
                <a:latin typeface="David" panose="020E0502060401010101" pitchFamily="34" charset="-79"/>
                <a:cs typeface="David" panose="020E0502060401010101" pitchFamily="34" charset="-79"/>
              </a:rPr>
              <a:t>משל "נחיל הדבורים"</a:t>
            </a:r>
          </a:p>
          <a:p>
            <a:pPr marL="914400" lvl="1" indent="-457200" algn="r" rtl="1">
              <a:buFont typeface="+mj-lt"/>
              <a:buAutoNum type="arabicPeriod"/>
            </a:pPr>
            <a:r>
              <a:rPr lang="he-IL" sz="2600" b="1" i="1" dirty="0">
                <a:latin typeface="David" panose="020E0502060401010101" pitchFamily="34" charset="-79"/>
                <a:cs typeface="David" panose="020E0502060401010101" pitchFamily="34" charset="-79"/>
              </a:rPr>
              <a:t> </a:t>
            </a:r>
            <a:r>
              <a:rPr lang="en-US" sz="2600" b="1" i="1" dirty="0">
                <a:latin typeface="David" panose="020E0502060401010101" pitchFamily="34" charset="-79"/>
                <a:cs typeface="David" panose="020E0502060401010101" pitchFamily="34" charset="-79"/>
              </a:rPr>
              <a:t>EIDOS</a:t>
            </a:r>
            <a:endParaRPr lang="he-IL" sz="2600" b="1" i="1" dirty="0">
              <a:latin typeface="David" panose="020E0502060401010101" pitchFamily="34" charset="-79"/>
              <a:cs typeface="David" panose="020E0502060401010101" pitchFamily="34" charset="-79"/>
            </a:endParaRPr>
          </a:p>
          <a:p>
            <a:pPr marL="457200" indent="-457200" algn="r" rtl="1">
              <a:buFont typeface="+mj-lt"/>
              <a:buAutoNum type="arabicPeriod"/>
            </a:pPr>
            <a:r>
              <a:rPr lang="he-IL" sz="3400" b="1" dirty="0" err="1">
                <a:latin typeface="David" panose="020E0502060401010101" pitchFamily="34" charset="-79"/>
                <a:cs typeface="David" panose="020E0502060401010101" pitchFamily="34" charset="-79"/>
              </a:rPr>
              <a:t>הנסיון</a:t>
            </a:r>
            <a:r>
              <a:rPr lang="he-IL" sz="3400" b="1" dirty="0">
                <a:latin typeface="David" panose="020E0502060401010101" pitchFamily="34" charset="-79"/>
                <a:cs typeface="David" panose="020E0502060401010101" pitchFamily="34" charset="-79"/>
              </a:rPr>
              <a:t> השני של מנון: סגולה טובה = </a:t>
            </a:r>
            <a:r>
              <a:rPr lang="en-US" sz="3400" b="1" i="1" dirty="0" err="1">
                <a:latin typeface="David" panose="020E0502060401010101" pitchFamily="34" charset="-79"/>
                <a:cs typeface="David" panose="020E0502060401010101" pitchFamily="34" charset="-79"/>
              </a:rPr>
              <a:t>Archein</a:t>
            </a:r>
            <a:r>
              <a:rPr lang="en-US" sz="3400" b="1" i="1" dirty="0">
                <a:latin typeface="David" panose="020E0502060401010101" pitchFamily="34" charset="-79"/>
                <a:cs typeface="David" panose="020E0502060401010101" pitchFamily="34" charset="-79"/>
              </a:rPr>
              <a:t> </a:t>
            </a:r>
            <a:r>
              <a:rPr lang="en-US" sz="3400" b="1" i="1" dirty="0" err="1">
                <a:latin typeface="David" panose="020E0502060401010101" pitchFamily="34" charset="-79"/>
                <a:cs typeface="David" panose="020E0502060401010101" pitchFamily="34" charset="-79"/>
              </a:rPr>
              <a:t>Anthrôpon</a:t>
            </a:r>
            <a:endParaRPr lang="he-IL" sz="3400" b="1" i="1" dirty="0">
              <a:latin typeface="David" panose="020E0502060401010101" pitchFamily="34" charset="-79"/>
              <a:cs typeface="David" panose="020E0502060401010101" pitchFamily="34" charset="-79"/>
            </a:endParaRPr>
          </a:p>
          <a:p>
            <a:pPr marL="914400" lvl="1" indent="-457200" algn="r" rtl="1">
              <a:buFont typeface="+mj-lt"/>
              <a:buAutoNum type="arabicPeriod"/>
            </a:pPr>
            <a:r>
              <a:rPr lang="he-IL" sz="3000" b="1" dirty="0">
                <a:latin typeface="David" panose="020E0502060401010101" pitchFamily="34" charset="-79"/>
                <a:cs typeface="David" panose="020E0502060401010101" pitchFamily="34" charset="-79"/>
              </a:rPr>
              <a:t>הדיון ב"סכמה" (צורה גאומטרית)</a:t>
            </a:r>
          </a:p>
          <a:p>
            <a:pPr marL="457200" indent="-457200" algn="r" rtl="1">
              <a:buFont typeface="+mj-lt"/>
              <a:buAutoNum type="arabicPeriod"/>
            </a:pPr>
            <a:r>
              <a:rPr lang="he-IL" sz="3400" b="1" dirty="0" err="1">
                <a:latin typeface="David" panose="020E0502060401010101" pitchFamily="34" charset="-79"/>
                <a:cs typeface="David" panose="020E0502060401010101" pitchFamily="34" charset="-79"/>
              </a:rPr>
              <a:t>הנסיון</a:t>
            </a:r>
            <a:r>
              <a:rPr lang="he-IL" sz="3400" b="1" dirty="0">
                <a:latin typeface="David" panose="020E0502060401010101" pitchFamily="34" charset="-79"/>
                <a:cs typeface="David" panose="020E0502060401010101" pitchFamily="34" charset="-79"/>
              </a:rPr>
              <a:t> השלישי מנון: סגולה טובה ובעיית היפה</a:t>
            </a:r>
            <a:endParaRPr lang="he-IL" sz="3000" b="1" dirty="0">
              <a:latin typeface="David" panose="020E0502060401010101" pitchFamily="34" charset="-79"/>
              <a:cs typeface="David" panose="020E0502060401010101" pitchFamily="34" charset="-79"/>
            </a:endParaRPr>
          </a:p>
          <a:p>
            <a:pPr marL="457200" indent="-457200" algn="r" rtl="1">
              <a:buFont typeface="+mj-lt"/>
              <a:buAutoNum type="arabicPeriod"/>
            </a:pPr>
            <a:r>
              <a:rPr lang="he-IL" sz="3400" b="1" dirty="0">
                <a:latin typeface="David" panose="020E0502060401010101" pitchFamily="34" charset="-79"/>
                <a:cs typeface="David" panose="020E0502060401010101" pitchFamily="34" charset="-79"/>
              </a:rPr>
              <a:t>ה"פרדוקס של מנון": כיצד הלמידה אפשרית בכלל?</a:t>
            </a:r>
          </a:p>
          <a:p>
            <a:pPr marL="457200" indent="-457200" algn="r" rtl="1">
              <a:buFont typeface="+mj-lt"/>
              <a:buAutoNum type="arabicPeriod"/>
            </a:pPr>
            <a:r>
              <a:rPr lang="he-IL" sz="3400" b="1" dirty="0">
                <a:latin typeface="David" panose="020E0502060401010101" pitchFamily="34" charset="-79"/>
                <a:cs typeface="David" panose="020E0502060401010101" pitchFamily="34" charset="-79"/>
              </a:rPr>
              <a:t>מיתוס ההיזכרות (</a:t>
            </a:r>
            <a:r>
              <a:rPr lang="en-US" sz="3400" b="1" i="1" dirty="0" err="1">
                <a:latin typeface="David" panose="020E0502060401010101" pitchFamily="34" charset="-79"/>
                <a:cs typeface="David" panose="020E0502060401010101" pitchFamily="34" charset="-79"/>
              </a:rPr>
              <a:t>Anamnêsis</a:t>
            </a:r>
            <a:r>
              <a:rPr lang="he-IL" sz="3400" b="1" i="1" dirty="0">
                <a:latin typeface="David" panose="020E0502060401010101" pitchFamily="34" charset="-79"/>
                <a:cs typeface="David" panose="020E0502060401010101" pitchFamily="34" charset="-79"/>
              </a:rPr>
              <a:t>) – </a:t>
            </a:r>
            <a:r>
              <a:rPr lang="he-IL" sz="3400" b="1" dirty="0">
                <a:latin typeface="David" panose="020E0502060401010101" pitchFamily="34" charset="-79"/>
                <a:cs typeface="David" panose="020E0502060401010101" pitchFamily="34" charset="-79"/>
              </a:rPr>
              <a:t>דברי מבוא למיתוס אפלטוני</a:t>
            </a:r>
          </a:p>
          <a:p>
            <a:pPr marL="914400" lvl="1" indent="-457200" algn="r" rtl="1">
              <a:buFont typeface="+mj-lt"/>
              <a:buAutoNum type="arabicPeriod"/>
            </a:pPr>
            <a:endParaRPr lang="he-IL" sz="3000" b="1" dirty="0">
              <a:latin typeface="David" panose="020E0502060401010101" pitchFamily="34" charset="-79"/>
              <a:cs typeface="David" panose="020E0502060401010101" pitchFamily="34" charset="-79"/>
            </a:endParaRPr>
          </a:p>
          <a:p>
            <a:pPr marL="914400" lvl="1" indent="-457200" algn="r" rtl="1">
              <a:buFont typeface="+mj-lt"/>
              <a:buAutoNum type="arabicPeriod"/>
            </a:pPr>
            <a:endParaRPr lang="he-IL" sz="3000" b="1" dirty="0">
              <a:latin typeface="David" panose="020E0502060401010101" pitchFamily="34" charset="-79"/>
              <a:cs typeface="David" panose="020E0502060401010101" pitchFamily="34" charset="-79"/>
            </a:endParaRPr>
          </a:p>
          <a:p>
            <a:pPr marL="0" indent="0" algn="r" rtl="1">
              <a:buNone/>
            </a:pPr>
            <a:endParaRPr lang="he-IL" b="1" dirty="0">
              <a:latin typeface="David" panose="020E0502060401010101" pitchFamily="34" charset="-79"/>
              <a:cs typeface="David" panose="020E0502060401010101" pitchFamily="34" charset="-79"/>
            </a:endParaRPr>
          </a:p>
          <a:p>
            <a:pPr algn="r" rtl="1"/>
            <a:endParaRPr lang="he-IL" b="1" dirty="0">
              <a:latin typeface="David" panose="020E0502060401010101" pitchFamily="34" charset="-79"/>
              <a:cs typeface="David" panose="020E0502060401010101" pitchFamily="34" charset="-79"/>
            </a:endParaRPr>
          </a:p>
        </p:txBody>
      </p:sp>
      <p:pic>
        <p:nvPicPr>
          <p:cNvPr id="4" name="Picture 3">
            <a:extLst>
              <a:ext uri="{FF2B5EF4-FFF2-40B4-BE49-F238E27FC236}">
                <a16:creationId xmlns:a16="http://schemas.microsoft.com/office/drawing/2014/main" id="{7FBD7104-28D8-4A32-A5E3-9A9A20D1D3BA}"/>
              </a:ext>
            </a:extLst>
          </p:cNvPr>
          <p:cNvPicPr>
            <a:picLocks noChangeAspect="1"/>
          </p:cNvPicPr>
          <p:nvPr/>
        </p:nvPicPr>
        <p:blipFill>
          <a:blip r:embed="rId2"/>
          <a:stretch>
            <a:fillRect/>
          </a:stretch>
        </p:blipFill>
        <p:spPr>
          <a:xfrm>
            <a:off x="0" y="6039138"/>
            <a:ext cx="818862" cy="818862"/>
          </a:xfrm>
          <a:prstGeom prst="rect">
            <a:avLst/>
          </a:prstGeom>
        </p:spPr>
      </p:pic>
    </p:spTree>
    <p:extLst>
      <p:ext uri="{BB962C8B-B14F-4D97-AF65-F5344CB8AC3E}">
        <p14:creationId xmlns:p14="http://schemas.microsoft.com/office/powerpoint/2010/main" val="384693021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745EBD48-1D6F-4D32-86C5-922EE31D92A8}"/>
              </a:ext>
            </a:extLst>
          </p:cNvPr>
          <p:cNvPicPr>
            <a:picLocks noChangeAspect="1"/>
          </p:cNvPicPr>
          <p:nvPr/>
        </p:nvPicPr>
        <p:blipFill>
          <a:blip r:embed="rId2"/>
          <a:stretch>
            <a:fillRect/>
          </a:stretch>
        </p:blipFill>
        <p:spPr>
          <a:xfrm>
            <a:off x="955070" y="0"/>
            <a:ext cx="10281859" cy="6858000"/>
          </a:xfrm>
          <a:prstGeom prst="rect">
            <a:avLst/>
          </a:prstGeom>
        </p:spPr>
      </p:pic>
      <p:sp>
        <p:nvSpPr>
          <p:cNvPr id="4" name="TextBox 3">
            <a:extLst>
              <a:ext uri="{FF2B5EF4-FFF2-40B4-BE49-F238E27FC236}">
                <a16:creationId xmlns:a16="http://schemas.microsoft.com/office/drawing/2014/main" id="{A2CEBE86-9323-45DB-83EA-762C4548F867}"/>
              </a:ext>
            </a:extLst>
          </p:cNvPr>
          <p:cNvSpPr txBox="1"/>
          <p:nvPr/>
        </p:nvSpPr>
        <p:spPr>
          <a:xfrm>
            <a:off x="6648418" y="1121621"/>
            <a:ext cx="4212404" cy="2031325"/>
          </a:xfrm>
          <a:prstGeom prst="rect">
            <a:avLst/>
          </a:prstGeom>
          <a:noFill/>
        </p:spPr>
        <p:txBody>
          <a:bodyPr wrap="square" rtlCol="0">
            <a:spAutoFit/>
          </a:bodyPr>
          <a:lstStyle/>
          <a:p>
            <a:pPr algn="r" rtl="1"/>
            <a:r>
              <a:rPr lang="he-IL" b="1" dirty="0">
                <a:solidFill>
                  <a:schemeClr val="bg1"/>
                </a:solidFill>
                <a:latin typeface="David" panose="020E0502060401010101" pitchFamily="34" charset="-79"/>
                <a:cs typeface="David" panose="020E0502060401010101" pitchFamily="34" charset="-79"/>
              </a:rPr>
              <a:t>"ובלכתי משם הסקתי את המסקנה שחכם אני מהאיש הזה. שכן דומה כי איש משנינו איננו יודע דבר נאה וטוב, אלא שהוא חושב שהוא יודע משהו בלי שידע, ואני, כפי שלא ידעתי אף אין אני חושב עצמי יודע. ונראה שלפחות בדבר פעוט זה חכם אני ממנו: את אשר לא ידעתי אין אני מדמה לדעתו."</a:t>
            </a:r>
            <a:endParaRPr lang="x-none" b="1" dirty="0">
              <a:solidFill>
                <a:schemeClr val="bg1"/>
              </a:solidFill>
              <a:latin typeface="David" panose="020E0502060401010101" pitchFamily="34" charset="-79"/>
              <a:cs typeface="David" panose="020E0502060401010101" pitchFamily="34" charset="-79"/>
            </a:endParaRPr>
          </a:p>
        </p:txBody>
      </p:sp>
      <p:pic>
        <p:nvPicPr>
          <p:cNvPr id="6" name="Picture 5">
            <a:extLst>
              <a:ext uri="{FF2B5EF4-FFF2-40B4-BE49-F238E27FC236}">
                <a16:creationId xmlns:a16="http://schemas.microsoft.com/office/drawing/2014/main" id="{4D7D22EF-A1FF-4AD4-AA25-6A9EEB8C4A2B}"/>
              </a:ext>
            </a:extLst>
          </p:cNvPr>
          <p:cNvPicPr>
            <a:picLocks noChangeAspect="1"/>
          </p:cNvPicPr>
          <p:nvPr/>
        </p:nvPicPr>
        <p:blipFill>
          <a:blip r:embed="rId3"/>
          <a:stretch>
            <a:fillRect/>
          </a:stretch>
        </p:blipFill>
        <p:spPr>
          <a:xfrm>
            <a:off x="0" y="5902930"/>
            <a:ext cx="955070" cy="955070"/>
          </a:xfrm>
          <a:prstGeom prst="rect">
            <a:avLst/>
          </a:prstGeom>
        </p:spPr>
      </p:pic>
      <p:sp>
        <p:nvSpPr>
          <p:cNvPr id="7" name="TextBox 6">
            <a:extLst>
              <a:ext uri="{FF2B5EF4-FFF2-40B4-BE49-F238E27FC236}">
                <a16:creationId xmlns:a16="http://schemas.microsoft.com/office/drawing/2014/main" id="{72CD80BF-E8BB-4C23-915C-82AB0575AC25}"/>
              </a:ext>
            </a:extLst>
          </p:cNvPr>
          <p:cNvSpPr txBox="1"/>
          <p:nvPr/>
        </p:nvSpPr>
        <p:spPr>
          <a:xfrm>
            <a:off x="2108461" y="18853"/>
            <a:ext cx="7975076" cy="523220"/>
          </a:xfrm>
          <a:prstGeom prst="rect">
            <a:avLst/>
          </a:prstGeom>
          <a:noFill/>
        </p:spPr>
        <p:txBody>
          <a:bodyPr wrap="square" rtlCol="0">
            <a:spAutoFit/>
          </a:bodyPr>
          <a:lstStyle/>
          <a:p>
            <a:pPr algn="ctr"/>
            <a:r>
              <a:rPr lang="he-IL" sz="2800" b="1" dirty="0">
                <a:solidFill>
                  <a:schemeClr val="bg1"/>
                </a:solidFill>
              </a:rPr>
              <a:t>חכמתו של </a:t>
            </a:r>
            <a:r>
              <a:rPr lang="he-IL" sz="2800" b="1" dirty="0" err="1">
                <a:solidFill>
                  <a:schemeClr val="bg1"/>
                </a:solidFill>
              </a:rPr>
              <a:t>סוקראטס</a:t>
            </a:r>
            <a:r>
              <a:rPr lang="he-IL" sz="2800" b="1" dirty="0">
                <a:solidFill>
                  <a:schemeClr val="bg1"/>
                </a:solidFill>
              </a:rPr>
              <a:t> – מהי?</a:t>
            </a:r>
            <a:endParaRPr lang="x-none" sz="2800" b="1" dirty="0">
              <a:solidFill>
                <a:schemeClr val="bg1"/>
              </a:solidFill>
            </a:endParaRPr>
          </a:p>
        </p:txBody>
      </p:sp>
    </p:spTree>
    <p:extLst>
      <p:ext uri="{BB962C8B-B14F-4D97-AF65-F5344CB8AC3E}">
        <p14:creationId xmlns:p14="http://schemas.microsoft.com/office/powerpoint/2010/main" val="134261857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E9EEF2"/>
        </a:solidFill>
        <a:effectLst/>
      </p:bgPr>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6DE84A5F-03E2-46A2-9D5A-C15F08CA2E3D}"/>
              </a:ext>
            </a:extLst>
          </p:cNvPr>
          <p:cNvPicPr>
            <a:picLocks noChangeAspect="1"/>
          </p:cNvPicPr>
          <p:nvPr/>
        </p:nvPicPr>
        <p:blipFill>
          <a:blip r:embed="rId2"/>
          <a:stretch>
            <a:fillRect/>
          </a:stretch>
        </p:blipFill>
        <p:spPr>
          <a:xfrm>
            <a:off x="0" y="5982616"/>
            <a:ext cx="863600" cy="863600"/>
          </a:xfrm>
          <a:prstGeom prst="rect">
            <a:avLst/>
          </a:prstGeom>
        </p:spPr>
      </p:pic>
      <p:sp>
        <p:nvSpPr>
          <p:cNvPr id="4" name="TextBox 3">
            <a:extLst>
              <a:ext uri="{FF2B5EF4-FFF2-40B4-BE49-F238E27FC236}">
                <a16:creationId xmlns:a16="http://schemas.microsoft.com/office/drawing/2014/main" id="{5AD2EDBD-1A9F-4634-8371-239C3C8DCB97}"/>
              </a:ext>
            </a:extLst>
          </p:cNvPr>
          <p:cNvSpPr txBox="1"/>
          <p:nvPr/>
        </p:nvSpPr>
        <p:spPr>
          <a:xfrm>
            <a:off x="2643883" y="0"/>
            <a:ext cx="6904234" cy="1200329"/>
          </a:xfrm>
          <a:prstGeom prst="rect">
            <a:avLst/>
          </a:prstGeom>
          <a:noFill/>
        </p:spPr>
        <p:txBody>
          <a:bodyPr wrap="square" rtlCol="0">
            <a:spAutoFit/>
          </a:bodyPr>
          <a:lstStyle/>
          <a:p>
            <a:pPr algn="ctr"/>
            <a:r>
              <a:rPr lang="el-GR" sz="4000" b="1" dirty="0">
                <a:latin typeface="GFS Porson" panose="02000000000000000000" pitchFamily="50" charset="-95"/>
              </a:rPr>
              <a:t>Ἀρετή</a:t>
            </a:r>
            <a:r>
              <a:rPr lang="en-US" sz="4000" b="1" dirty="0">
                <a:latin typeface="GFS Porson" panose="02000000000000000000" pitchFamily="50" charset="-95"/>
              </a:rPr>
              <a:t> </a:t>
            </a:r>
            <a:r>
              <a:rPr lang="en-US" sz="2800" b="1" dirty="0">
                <a:latin typeface="GFS Porson" panose="02000000000000000000" pitchFamily="50" charset="-95"/>
              </a:rPr>
              <a:t>(</a:t>
            </a:r>
            <a:r>
              <a:rPr lang="en-US" sz="2800" b="1" i="1" dirty="0" err="1">
                <a:latin typeface="Palatino Linotype" panose="02040502050505030304" pitchFamily="18" charset="0"/>
                <a:cs typeface="David" panose="020E0502060401010101" pitchFamily="34" charset="-79"/>
              </a:rPr>
              <a:t>Aretê</a:t>
            </a:r>
            <a:r>
              <a:rPr lang="en-US" sz="2800" b="1" dirty="0">
                <a:latin typeface="David" panose="020E0502060401010101" pitchFamily="34" charset="-79"/>
                <a:cs typeface="David" panose="020E0502060401010101" pitchFamily="34" charset="-79"/>
              </a:rPr>
              <a:t>)</a:t>
            </a:r>
            <a:endParaRPr lang="el-GR" sz="4000" b="1" dirty="0">
              <a:latin typeface="GFS Porson" panose="02000000000000000000" pitchFamily="50" charset="-95"/>
            </a:endParaRPr>
          </a:p>
          <a:p>
            <a:pPr algn="ctr"/>
            <a:r>
              <a:rPr lang="he-IL" sz="3200" b="1" dirty="0">
                <a:latin typeface="David" panose="020E0502060401010101" pitchFamily="34" charset="-79"/>
                <a:cs typeface="David" panose="020E0502060401010101" pitchFamily="34" charset="-79"/>
              </a:rPr>
              <a:t>סגולה טובה</a:t>
            </a:r>
            <a:endParaRPr lang="en-US" sz="3200" b="1" dirty="0">
              <a:latin typeface="David" panose="020E0502060401010101" pitchFamily="34" charset="-79"/>
              <a:cs typeface="David" panose="020E0502060401010101" pitchFamily="34" charset="-79"/>
            </a:endParaRPr>
          </a:p>
        </p:txBody>
      </p:sp>
      <p:pic>
        <p:nvPicPr>
          <p:cNvPr id="11" name="Picture 10">
            <a:extLst>
              <a:ext uri="{FF2B5EF4-FFF2-40B4-BE49-F238E27FC236}">
                <a16:creationId xmlns:a16="http://schemas.microsoft.com/office/drawing/2014/main" id="{B2CFCFE9-7ED0-4837-92ED-1CDA45C67770}"/>
              </a:ext>
            </a:extLst>
          </p:cNvPr>
          <p:cNvPicPr>
            <a:picLocks noChangeAspect="1"/>
          </p:cNvPicPr>
          <p:nvPr/>
        </p:nvPicPr>
        <p:blipFill>
          <a:blip r:embed="rId2"/>
          <a:stretch>
            <a:fillRect/>
          </a:stretch>
        </p:blipFill>
        <p:spPr>
          <a:xfrm>
            <a:off x="0" y="5982616"/>
            <a:ext cx="863600" cy="863600"/>
          </a:xfrm>
          <a:prstGeom prst="rect">
            <a:avLst/>
          </a:prstGeom>
        </p:spPr>
      </p:pic>
      <p:pic>
        <p:nvPicPr>
          <p:cNvPr id="2" name="Picture 1">
            <a:extLst>
              <a:ext uri="{FF2B5EF4-FFF2-40B4-BE49-F238E27FC236}">
                <a16:creationId xmlns:a16="http://schemas.microsoft.com/office/drawing/2014/main" id="{4FB28C84-5BFD-4574-9C7A-52CF29B8226F}"/>
              </a:ext>
            </a:extLst>
          </p:cNvPr>
          <p:cNvPicPr>
            <a:picLocks noChangeAspect="1"/>
          </p:cNvPicPr>
          <p:nvPr/>
        </p:nvPicPr>
        <p:blipFill>
          <a:blip r:embed="rId3"/>
          <a:stretch>
            <a:fillRect/>
          </a:stretch>
        </p:blipFill>
        <p:spPr>
          <a:xfrm>
            <a:off x="3271101" y="2177831"/>
            <a:ext cx="5091322" cy="2863869"/>
          </a:xfrm>
          <a:prstGeom prst="rect">
            <a:avLst/>
          </a:prstGeom>
        </p:spPr>
      </p:pic>
      <p:pic>
        <p:nvPicPr>
          <p:cNvPr id="6" name="Picture 5">
            <a:extLst>
              <a:ext uri="{FF2B5EF4-FFF2-40B4-BE49-F238E27FC236}">
                <a16:creationId xmlns:a16="http://schemas.microsoft.com/office/drawing/2014/main" id="{EE7AA75B-41D6-4599-9062-55057A9F546D}"/>
              </a:ext>
            </a:extLst>
          </p:cNvPr>
          <p:cNvPicPr>
            <a:picLocks noChangeAspect="1"/>
          </p:cNvPicPr>
          <p:nvPr/>
        </p:nvPicPr>
        <p:blipFill>
          <a:blip r:embed="rId4"/>
          <a:stretch>
            <a:fillRect/>
          </a:stretch>
        </p:blipFill>
        <p:spPr>
          <a:xfrm>
            <a:off x="0" y="1"/>
            <a:ext cx="3271101" cy="4355660"/>
          </a:xfrm>
          <a:prstGeom prst="rect">
            <a:avLst/>
          </a:prstGeom>
        </p:spPr>
      </p:pic>
      <p:pic>
        <p:nvPicPr>
          <p:cNvPr id="7" name="Picture 6">
            <a:extLst>
              <a:ext uri="{FF2B5EF4-FFF2-40B4-BE49-F238E27FC236}">
                <a16:creationId xmlns:a16="http://schemas.microsoft.com/office/drawing/2014/main" id="{A9F355BA-BAB8-463B-9C63-AE06D197DBDC}"/>
              </a:ext>
            </a:extLst>
          </p:cNvPr>
          <p:cNvPicPr>
            <a:picLocks noChangeAspect="1"/>
          </p:cNvPicPr>
          <p:nvPr/>
        </p:nvPicPr>
        <p:blipFill>
          <a:blip r:embed="rId5"/>
          <a:stretch>
            <a:fillRect/>
          </a:stretch>
        </p:blipFill>
        <p:spPr>
          <a:xfrm>
            <a:off x="8050490" y="4085210"/>
            <a:ext cx="4141509" cy="2761006"/>
          </a:xfrm>
          <a:prstGeom prst="rect">
            <a:avLst/>
          </a:prstGeom>
        </p:spPr>
      </p:pic>
    </p:spTree>
    <p:extLst>
      <p:ext uri="{BB962C8B-B14F-4D97-AF65-F5344CB8AC3E}">
        <p14:creationId xmlns:p14="http://schemas.microsoft.com/office/powerpoint/2010/main" val="421878789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5BA8FDA1-DE4D-4B71-AACB-8E11A61C2CC7}"/>
              </a:ext>
            </a:extLst>
          </p:cNvPr>
          <p:cNvPicPr>
            <a:picLocks noChangeAspect="1"/>
          </p:cNvPicPr>
          <p:nvPr/>
        </p:nvPicPr>
        <p:blipFill>
          <a:blip r:embed="rId2"/>
          <a:stretch>
            <a:fillRect/>
          </a:stretch>
        </p:blipFill>
        <p:spPr>
          <a:xfrm>
            <a:off x="1187884" y="1094043"/>
            <a:ext cx="9542855" cy="5195555"/>
          </a:xfrm>
          <a:prstGeom prst="rect">
            <a:avLst/>
          </a:prstGeom>
        </p:spPr>
      </p:pic>
      <p:sp>
        <p:nvSpPr>
          <p:cNvPr id="5" name="TextBox 4">
            <a:extLst>
              <a:ext uri="{FF2B5EF4-FFF2-40B4-BE49-F238E27FC236}">
                <a16:creationId xmlns:a16="http://schemas.microsoft.com/office/drawing/2014/main" id="{96C1D94C-C02F-4F78-B368-2DE7FBFA65B5}"/>
              </a:ext>
            </a:extLst>
          </p:cNvPr>
          <p:cNvSpPr txBox="1"/>
          <p:nvPr/>
        </p:nvSpPr>
        <p:spPr>
          <a:xfrm>
            <a:off x="1807304" y="45181"/>
            <a:ext cx="8486765" cy="461665"/>
          </a:xfrm>
          <a:prstGeom prst="rect">
            <a:avLst/>
          </a:prstGeom>
          <a:noFill/>
        </p:spPr>
        <p:txBody>
          <a:bodyPr wrap="square" rtlCol="0">
            <a:spAutoFit/>
          </a:bodyPr>
          <a:lstStyle/>
          <a:p>
            <a:pPr algn="ctr"/>
            <a:r>
              <a:rPr lang="he-IL" sz="2400" b="1" dirty="0">
                <a:solidFill>
                  <a:schemeClr val="bg1"/>
                </a:solidFill>
                <a:latin typeface="David" panose="020E0502060401010101" pitchFamily="34" charset="-79"/>
                <a:cs typeface="David" panose="020E0502060401010101" pitchFamily="34" charset="-79"/>
              </a:rPr>
              <a:t>ארבעת הסגולות הטובות במסורות היוונית</a:t>
            </a:r>
            <a:endParaRPr lang="en-IL" sz="2400" b="1" dirty="0">
              <a:solidFill>
                <a:schemeClr val="bg1"/>
              </a:solidFill>
              <a:latin typeface="David" panose="020E0502060401010101" pitchFamily="34" charset="-79"/>
              <a:cs typeface="David" panose="020E0502060401010101" pitchFamily="34" charset="-79"/>
            </a:endParaRPr>
          </a:p>
        </p:txBody>
      </p:sp>
      <p:sp>
        <p:nvSpPr>
          <p:cNvPr id="6" name="TextBox 5">
            <a:extLst>
              <a:ext uri="{FF2B5EF4-FFF2-40B4-BE49-F238E27FC236}">
                <a16:creationId xmlns:a16="http://schemas.microsoft.com/office/drawing/2014/main" id="{D8C839B9-7539-498C-AD10-57A84E3A8AAD}"/>
              </a:ext>
            </a:extLst>
          </p:cNvPr>
          <p:cNvSpPr txBox="1"/>
          <p:nvPr/>
        </p:nvSpPr>
        <p:spPr>
          <a:xfrm>
            <a:off x="2479249" y="433509"/>
            <a:ext cx="1602557" cy="646331"/>
          </a:xfrm>
          <a:prstGeom prst="rect">
            <a:avLst/>
          </a:prstGeom>
          <a:noFill/>
        </p:spPr>
        <p:txBody>
          <a:bodyPr wrap="square" rtlCol="0">
            <a:spAutoFit/>
          </a:bodyPr>
          <a:lstStyle/>
          <a:p>
            <a:pPr algn="ctr"/>
            <a:r>
              <a:rPr lang="en-US" i="1" dirty="0" err="1">
                <a:solidFill>
                  <a:schemeClr val="bg1"/>
                </a:solidFill>
              </a:rPr>
              <a:t>Phronêsis</a:t>
            </a:r>
            <a:endParaRPr lang="en-US" i="1" dirty="0">
              <a:solidFill>
                <a:schemeClr val="bg1"/>
              </a:solidFill>
            </a:endParaRPr>
          </a:p>
          <a:p>
            <a:pPr algn="ctr"/>
            <a:r>
              <a:rPr lang="he-IL" i="1" dirty="0">
                <a:solidFill>
                  <a:schemeClr val="bg1"/>
                </a:solidFill>
              </a:rPr>
              <a:t>שיקול הדעת</a:t>
            </a:r>
            <a:endParaRPr lang="en-IL" i="1" dirty="0">
              <a:solidFill>
                <a:schemeClr val="bg1"/>
              </a:solidFill>
            </a:endParaRPr>
          </a:p>
        </p:txBody>
      </p:sp>
      <p:sp>
        <p:nvSpPr>
          <p:cNvPr id="8" name="TextBox 7">
            <a:extLst>
              <a:ext uri="{FF2B5EF4-FFF2-40B4-BE49-F238E27FC236}">
                <a16:creationId xmlns:a16="http://schemas.microsoft.com/office/drawing/2014/main" id="{FED34D81-3669-4403-9DE0-600618352252}"/>
              </a:ext>
            </a:extLst>
          </p:cNvPr>
          <p:cNvSpPr txBox="1"/>
          <p:nvPr/>
        </p:nvSpPr>
        <p:spPr>
          <a:xfrm>
            <a:off x="4126001" y="440610"/>
            <a:ext cx="1602557" cy="646331"/>
          </a:xfrm>
          <a:prstGeom prst="rect">
            <a:avLst/>
          </a:prstGeom>
          <a:noFill/>
        </p:spPr>
        <p:txBody>
          <a:bodyPr wrap="square" rtlCol="0">
            <a:spAutoFit/>
          </a:bodyPr>
          <a:lstStyle/>
          <a:p>
            <a:pPr algn="ctr"/>
            <a:r>
              <a:rPr lang="en-US" i="1" dirty="0" err="1">
                <a:solidFill>
                  <a:schemeClr val="bg1"/>
                </a:solidFill>
              </a:rPr>
              <a:t>Dikaiosyne</a:t>
            </a:r>
            <a:endParaRPr lang="en-US" i="1" dirty="0">
              <a:solidFill>
                <a:schemeClr val="bg1"/>
              </a:solidFill>
            </a:endParaRPr>
          </a:p>
          <a:p>
            <a:pPr algn="ctr"/>
            <a:r>
              <a:rPr lang="he-IL" i="1" dirty="0">
                <a:solidFill>
                  <a:schemeClr val="bg1"/>
                </a:solidFill>
              </a:rPr>
              <a:t>צדיקות</a:t>
            </a:r>
            <a:endParaRPr lang="en-IL" i="1" dirty="0">
              <a:solidFill>
                <a:schemeClr val="bg1"/>
              </a:solidFill>
            </a:endParaRPr>
          </a:p>
        </p:txBody>
      </p:sp>
      <p:sp>
        <p:nvSpPr>
          <p:cNvPr id="9" name="TextBox 8">
            <a:extLst>
              <a:ext uri="{FF2B5EF4-FFF2-40B4-BE49-F238E27FC236}">
                <a16:creationId xmlns:a16="http://schemas.microsoft.com/office/drawing/2014/main" id="{3BA820F8-9541-4E1B-A9B8-E563C68BB479}"/>
              </a:ext>
            </a:extLst>
          </p:cNvPr>
          <p:cNvSpPr txBox="1"/>
          <p:nvPr/>
        </p:nvSpPr>
        <p:spPr>
          <a:xfrm>
            <a:off x="7331115" y="447711"/>
            <a:ext cx="2200752" cy="646331"/>
          </a:xfrm>
          <a:prstGeom prst="rect">
            <a:avLst/>
          </a:prstGeom>
          <a:noFill/>
        </p:spPr>
        <p:txBody>
          <a:bodyPr wrap="square" rtlCol="0">
            <a:spAutoFit/>
          </a:bodyPr>
          <a:lstStyle/>
          <a:p>
            <a:pPr algn="ctr"/>
            <a:r>
              <a:rPr lang="en-US" i="1" dirty="0">
                <a:solidFill>
                  <a:schemeClr val="bg1"/>
                </a:solidFill>
              </a:rPr>
              <a:t>Sophrosyne</a:t>
            </a:r>
          </a:p>
          <a:p>
            <a:pPr algn="ctr"/>
            <a:r>
              <a:rPr lang="he-IL" i="1" dirty="0">
                <a:solidFill>
                  <a:schemeClr val="bg1"/>
                </a:solidFill>
              </a:rPr>
              <a:t>יישוב דעת (מתינות)</a:t>
            </a:r>
            <a:endParaRPr lang="en-IL" i="1" dirty="0">
              <a:solidFill>
                <a:schemeClr val="bg1"/>
              </a:solidFill>
            </a:endParaRPr>
          </a:p>
        </p:txBody>
      </p:sp>
      <p:sp>
        <p:nvSpPr>
          <p:cNvPr id="11" name="TextBox 10">
            <a:extLst>
              <a:ext uri="{FF2B5EF4-FFF2-40B4-BE49-F238E27FC236}">
                <a16:creationId xmlns:a16="http://schemas.microsoft.com/office/drawing/2014/main" id="{0463EE5F-7525-4947-88FC-85C3AED68D06}"/>
              </a:ext>
            </a:extLst>
          </p:cNvPr>
          <p:cNvSpPr txBox="1"/>
          <p:nvPr/>
        </p:nvSpPr>
        <p:spPr>
          <a:xfrm>
            <a:off x="5728558" y="506846"/>
            <a:ext cx="1602557" cy="646331"/>
          </a:xfrm>
          <a:prstGeom prst="rect">
            <a:avLst/>
          </a:prstGeom>
          <a:noFill/>
        </p:spPr>
        <p:txBody>
          <a:bodyPr wrap="square" rtlCol="0">
            <a:spAutoFit/>
          </a:bodyPr>
          <a:lstStyle/>
          <a:p>
            <a:pPr algn="ctr"/>
            <a:r>
              <a:rPr lang="en-US" i="1" dirty="0" err="1">
                <a:solidFill>
                  <a:schemeClr val="bg1"/>
                </a:solidFill>
              </a:rPr>
              <a:t>Andreia</a:t>
            </a:r>
            <a:endParaRPr lang="en-US" i="1" dirty="0">
              <a:solidFill>
                <a:schemeClr val="bg1"/>
              </a:solidFill>
            </a:endParaRPr>
          </a:p>
          <a:p>
            <a:pPr algn="ctr"/>
            <a:r>
              <a:rPr lang="he-IL" i="1" dirty="0">
                <a:solidFill>
                  <a:schemeClr val="bg1"/>
                </a:solidFill>
              </a:rPr>
              <a:t>אומץ הלב</a:t>
            </a:r>
            <a:endParaRPr lang="en-IL" i="1" dirty="0">
              <a:solidFill>
                <a:schemeClr val="bg1"/>
              </a:solidFill>
            </a:endParaRPr>
          </a:p>
        </p:txBody>
      </p:sp>
      <p:sp>
        <p:nvSpPr>
          <p:cNvPr id="12" name="TextBox 11">
            <a:extLst>
              <a:ext uri="{FF2B5EF4-FFF2-40B4-BE49-F238E27FC236}">
                <a16:creationId xmlns:a16="http://schemas.microsoft.com/office/drawing/2014/main" id="{57C75BF0-CDF2-45C7-976E-C3C7FC091EB7}"/>
              </a:ext>
            </a:extLst>
          </p:cNvPr>
          <p:cNvSpPr txBox="1"/>
          <p:nvPr/>
        </p:nvSpPr>
        <p:spPr>
          <a:xfrm>
            <a:off x="1896359" y="6289599"/>
            <a:ext cx="8399281" cy="523220"/>
          </a:xfrm>
          <a:prstGeom prst="rect">
            <a:avLst/>
          </a:prstGeom>
          <a:noFill/>
        </p:spPr>
        <p:txBody>
          <a:bodyPr wrap="square" rtlCol="0">
            <a:spAutoFit/>
          </a:bodyPr>
          <a:lstStyle/>
          <a:p>
            <a:pPr algn="ctr" rtl="1"/>
            <a:r>
              <a:rPr lang="he-IL" sz="1400" i="1" dirty="0">
                <a:solidFill>
                  <a:schemeClr val="bg1"/>
                </a:solidFill>
              </a:rPr>
              <a:t>"המידות הטובות מביסות את מידות הרעות"</a:t>
            </a:r>
          </a:p>
          <a:p>
            <a:pPr algn="ctr"/>
            <a:r>
              <a:rPr lang="he-IL" sz="1400" dirty="0">
                <a:solidFill>
                  <a:schemeClr val="bg1"/>
                </a:solidFill>
              </a:rPr>
              <a:t>קתדרלת </a:t>
            </a:r>
            <a:r>
              <a:rPr lang="he-IL" sz="1400" dirty="0" err="1">
                <a:solidFill>
                  <a:schemeClr val="bg1"/>
                </a:solidFill>
              </a:rPr>
              <a:t>שטראסבורג</a:t>
            </a:r>
            <a:endParaRPr lang="en-IL" sz="1400" dirty="0">
              <a:solidFill>
                <a:schemeClr val="bg1"/>
              </a:solidFill>
            </a:endParaRPr>
          </a:p>
        </p:txBody>
      </p:sp>
    </p:spTree>
    <p:extLst>
      <p:ext uri="{BB962C8B-B14F-4D97-AF65-F5344CB8AC3E}">
        <p14:creationId xmlns:p14="http://schemas.microsoft.com/office/powerpoint/2010/main" val="302767957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B37C51"/>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D416172A-E248-45A4-BD2B-77302A6B13DF}"/>
              </a:ext>
            </a:extLst>
          </p:cNvPr>
          <p:cNvPicPr>
            <a:picLocks noChangeAspect="1"/>
          </p:cNvPicPr>
          <p:nvPr/>
        </p:nvPicPr>
        <p:blipFill>
          <a:blip r:embed="rId2"/>
          <a:stretch>
            <a:fillRect/>
          </a:stretch>
        </p:blipFill>
        <p:spPr>
          <a:xfrm>
            <a:off x="0" y="5982616"/>
            <a:ext cx="863600" cy="863600"/>
          </a:xfrm>
          <a:prstGeom prst="rect">
            <a:avLst/>
          </a:prstGeom>
        </p:spPr>
      </p:pic>
      <p:sp>
        <p:nvSpPr>
          <p:cNvPr id="4" name="TextBox 3">
            <a:extLst>
              <a:ext uri="{FF2B5EF4-FFF2-40B4-BE49-F238E27FC236}">
                <a16:creationId xmlns:a16="http://schemas.microsoft.com/office/drawing/2014/main" id="{DFF7AEA1-2924-4E5E-B655-3B4D03D0E557}"/>
              </a:ext>
            </a:extLst>
          </p:cNvPr>
          <p:cNvSpPr txBox="1"/>
          <p:nvPr/>
        </p:nvSpPr>
        <p:spPr>
          <a:xfrm>
            <a:off x="2102274" y="20350"/>
            <a:ext cx="7390615" cy="523220"/>
          </a:xfrm>
          <a:prstGeom prst="rect">
            <a:avLst/>
          </a:prstGeom>
          <a:noFill/>
        </p:spPr>
        <p:txBody>
          <a:bodyPr wrap="square" rtlCol="0">
            <a:spAutoFit/>
          </a:bodyPr>
          <a:lstStyle/>
          <a:p>
            <a:pPr algn="ctr" rtl="1"/>
            <a:r>
              <a:rPr lang="he-IL" sz="2800" b="1" dirty="0">
                <a:latin typeface="David" panose="020E0502060401010101" pitchFamily="34" charset="-79"/>
                <a:cs typeface="David" panose="020E0502060401010101" pitchFamily="34" charset="-79"/>
              </a:rPr>
              <a:t>מֶנוֺן מִלָּרִיסָה.  מיהו ולמה הוא כאן?</a:t>
            </a:r>
            <a:endParaRPr lang="en-IL" sz="2800" b="1" dirty="0">
              <a:latin typeface="David" panose="020E0502060401010101" pitchFamily="34" charset="-79"/>
              <a:cs typeface="David" panose="020E0502060401010101" pitchFamily="34" charset="-79"/>
            </a:endParaRPr>
          </a:p>
        </p:txBody>
      </p:sp>
      <p:sp>
        <p:nvSpPr>
          <p:cNvPr id="5" name="TextBox 4">
            <a:extLst>
              <a:ext uri="{FF2B5EF4-FFF2-40B4-BE49-F238E27FC236}">
                <a16:creationId xmlns:a16="http://schemas.microsoft.com/office/drawing/2014/main" id="{D6DAD92F-3497-488E-BD10-D25491859380}"/>
              </a:ext>
            </a:extLst>
          </p:cNvPr>
          <p:cNvSpPr txBox="1"/>
          <p:nvPr/>
        </p:nvSpPr>
        <p:spPr>
          <a:xfrm>
            <a:off x="2400691" y="2017336"/>
            <a:ext cx="2916027" cy="369332"/>
          </a:xfrm>
          <a:prstGeom prst="rect">
            <a:avLst/>
          </a:prstGeom>
          <a:noFill/>
        </p:spPr>
        <p:txBody>
          <a:bodyPr wrap="square" rtlCol="0">
            <a:spAutoFit/>
          </a:bodyPr>
          <a:lstStyle/>
          <a:p>
            <a:r>
              <a:rPr lang="he-IL" b="1" dirty="0"/>
              <a:t> </a:t>
            </a:r>
            <a:endParaRPr lang="en-IL" b="1" dirty="0"/>
          </a:p>
        </p:txBody>
      </p:sp>
      <p:sp>
        <p:nvSpPr>
          <p:cNvPr id="6" name="TextBox 5">
            <a:extLst>
              <a:ext uri="{FF2B5EF4-FFF2-40B4-BE49-F238E27FC236}">
                <a16:creationId xmlns:a16="http://schemas.microsoft.com/office/drawing/2014/main" id="{6D187059-CECC-42B8-AEC8-7F439BAF0728}"/>
              </a:ext>
            </a:extLst>
          </p:cNvPr>
          <p:cNvSpPr txBox="1"/>
          <p:nvPr/>
        </p:nvSpPr>
        <p:spPr>
          <a:xfrm flipH="1">
            <a:off x="10030120" y="2168165"/>
            <a:ext cx="94268" cy="45719"/>
          </a:xfrm>
          <a:prstGeom prst="rect">
            <a:avLst/>
          </a:prstGeom>
          <a:noFill/>
        </p:spPr>
        <p:txBody>
          <a:bodyPr wrap="square" rtlCol="0">
            <a:spAutoFit/>
          </a:bodyPr>
          <a:lstStyle/>
          <a:p>
            <a:endParaRPr lang="en-IL" dirty="0"/>
          </a:p>
        </p:txBody>
      </p:sp>
      <p:grpSp>
        <p:nvGrpSpPr>
          <p:cNvPr id="15" name="Group 14">
            <a:extLst>
              <a:ext uri="{FF2B5EF4-FFF2-40B4-BE49-F238E27FC236}">
                <a16:creationId xmlns:a16="http://schemas.microsoft.com/office/drawing/2014/main" id="{A5C1FAC7-F881-4F6F-8AD0-C145E12D0042}"/>
              </a:ext>
            </a:extLst>
          </p:cNvPr>
          <p:cNvGrpSpPr/>
          <p:nvPr/>
        </p:nvGrpSpPr>
        <p:grpSpPr>
          <a:xfrm>
            <a:off x="3618828" y="543570"/>
            <a:ext cx="4357506" cy="6252785"/>
            <a:chOff x="3669904" y="526678"/>
            <a:chExt cx="4357506" cy="6252785"/>
          </a:xfrm>
        </p:grpSpPr>
        <p:pic>
          <p:nvPicPr>
            <p:cNvPr id="9" name="Picture 8">
              <a:extLst>
                <a:ext uri="{FF2B5EF4-FFF2-40B4-BE49-F238E27FC236}">
                  <a16:creationId xmlns:a16="http://schemas.microsoft.com/office/drawing/2014/main" id="{4A474380-70DE-4A41-975B-1DFC22CC8D48}"/>
                </a:ext>
              </a:extLst>
            </p:cNvPr>
            <p:cNvPicPr>
              <a:picLocks noChangeAspect="1"/>
            </p:cNvPicPr>
            <p:nvPr/>
          </p:nvPicPr>
          <p:blipFill>
            <a:blip r:embed="rId3"/>
            <a:stretch>
              <a:fillRect/>
            </a:stretch>
          </p:blipFill>
          <p:spPr>
            <a:xfrm>
              <a:off x="3921747" y="526678"/>
              <a:ext cx="3751671" cy="6252785"/>
            </a:xfrm>
            <a:prstGeom prst="rect">
              <a:avLst/>
            </a:prstGeom>
          </p:spPr>
        </p:pic>
        <p:sp>
          <p:nvSpPr>
            <p:cNvPr id="10" name="TextBox 9">
              <a:extLst>
                <a:ext uri="{FF2B5EF4-FFF2-40B4-BE49-F238E27FC236}">
                  <a16:creationId xmlns:a16="http://schemas.microsoft.com/office/drawing/2014/main" id="{577ABA09-8E75-4278-A3ED-CD42A7AD1BA2}"/>
                </a:ext>
              </a:extLst>
            </p:cNvPr>
            <p:cNvSpPr txBox="1"/>
            <p:nvPr/>
          </p:nvSpPr>
          <p:spPr>
            <a:xfrm>
              <a:off x="3669904" y="2251498"/>
              <a:ext cx="4357506" cy="830997"/>
            </a:xfrm>
            <a:prstGeom prst="rect">
              <a:avLst/>
            </a:prstGeom>
            <a:noFill/>
          </p:spPr>
          <p:txBody>
            <a:bodyPr wrap="square" rtlCol="0">
              <a:spAutoFit/>
            </a:bodyPr>
            <a:lstStyle/>
            <a:p>
              <a:pPr algn="ctr"/>
              <a:r>
                <a:rPr lang="el-GR" sz="2400" b="1" dirty="0">
                  <a:solidFill>
                    <a:schemeClr val="bg1"/>
                  </a:solidFill>
                  <a:latin typeface="GFS Porson" panose="02000000000000000000" pitchFamily="50" charset="-95"/>
                </a:rPr>
                <a:t>«Οὐ πάνυ εἰμὶ μνήμων, ὦ Μένων...»</a:t>
              </a:r>
              <a:endParaRPr lang="en-IL" sz="2400" b="1" dirty="0">
                <a:solidFill>
                  <a:schemeClr val="bg1"/>
                </a:solidFill>
              </a:endParaRPr>
            </a:p>
          </p:txBody>
        </p:sp>
      </p:grpSp>
      <p:pic>
        <p:nvPicPr>
          <p:cNvPr id="13" name="Picture 12">
            <a:extLst>
              <a:ext uri="{FF2B5EF4-FFF2-40B4-BE49-F238E27FC236}">
                <a16:creationId xmlns:a16="http://schemas.microsoft.com/office/drawing/2014/main" id="{2F3741E7-601E-47BE-A335-E6E1AF85A9A8}"/>
              </a:ext>
            </a:extLst>
          </p:cNvPr>
          <p:cNvPicPr>
            <a:picLocks noChangeAspect="1"/>
          </p:cNvPicPr>
          <p:nvPr/>
        </p:nvPicPr>
        <p:blipFill>
          <a:blip r:embed="rId4"/>
          <a:stretch>
            <a:fillRect/>
          </a:stretch>
        </p:blipFill>
        <p:spPr>
          <a:xfrm>
            <a:off x="8027410" y="2433930"/>
            <a:ext cx="4005419" cy="499915"/>
          </a:xfrm>
          <a:prstGeom prst="rect">
            <a:avLst/>
          </a:prstGeom>
        </p:spPr>
      </p:pic>
      <p:sp>
        <p:nvSpPr>
          <p:cNvPr id="14" name="TextBox 13">
            <a:extLst>
              <a:ext uri="{FF2B5EF4-FFF2-40B4-BE49-F238E27FC236}">
                <a16:creationId xmlns:a16="http://schemas.microsoft.com/office/drawing/2014/main" id="{2108564E-4C8E-493F-8A58-F82EF323B895}"/>
              </a:ext>
            </a:extLst>
          </p:cNvPr>
          <p:cNvSpPr txBox="1"/>
          <p:nvPr/>
        </p:nvSpPr>
        <p:spPr>
          <a:xfrm>
            <a:off x="-31424" y="2453056"/>
            <a:ext cx="4232635" cy="369332"/>
          </a:xfrm>
          <a:prstGeom prst="rect">
            <a:avLst/>
          </a:prstGeom>
          <a:noFill/>
        </p:spPr>
        <p:txBody>
          <a:bodyPr wrap="square" rtlCol="0">
            <a:spAutoFit/>
          </a:bodyPr>
          <a:lstStyle/>
          <a:p>
            <a:pPr algn="ctr"/>
            <a:r>
              <a:rPr lang="en-US" b="1" dirty="0" err="1">
                <a:solidFill>
                  <a:schemeClr val="bg1"/>
                </a:solidFill>
                <a:latin typeface="David" panose="020E0502060401010101" pitchFamily="34" charset="-79"/>
                <a:cs typeface="David" panose="020E0502060401010101" pitchFamily="34" charset="-79"/>
              </a:rPr>
              <a:t>Mnêmê</a:t>
            </a:r>
            <a:r>
              <a:rPr lang="en-US" b="1" dirty="0">
                <a:solidFill>
                  <a:schemeClr val="bg1"/>
                </a:solidFill>
                <a:latin typeface="David" panose="020E0502060401010101" pitchFamily="34" charset="-79"/>
                <a:cs typeface="David" panose="020E0502060401010101" pitchFamily="34" charset="-79"/>
              </a:rPr>
              <a:t> = </a:t>
            </a:r>
            <a:r>
              <a:rPr lang="he-IL" b="1" dirty="0" err="1">
                <a:solidFill>
                  <a:schemeClr val="bg1"/>
                </a:solidFill>
                <a:latin typeface="David" panose="020E0502060401010101" pitchFamily="34" charset="-79"/>
                <a:cs typeface="David" panose="020E0502060401010101" pitchFamily="34" charset="-79"/>
              </a:rPr>
              <a:t>זכרון</a:t>
            </a:r>
            <a:endParaRPr lang="he-IL" b="1" dirty="0">
              <a:solidFill>
                <a:schemeClr val="bg1"/>
              </a:solidFill>
              <a:latin typeface="David" panose="020E0502060401010101" pitchFamily="34" charset="-79"/>
              <a:cs typeface="David" panose="020E0502060401010101" pitchFamily="34" charset="-79"/>
            </a:endParaRPr>
          </a:p>
        </p:txBody>
      </p:sp>
    </p:spTree>
    <p:extLst>
      <p:ext uri="{BB962C8B-B14F-4D97-AF65-F5344CB8AC3E}">
        <p14:creationId xmlns:p14="http://schemas.microsoft.com/office/powerpoint/2010/main" val="20570733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circle(in)">
                                      <p:cBhvr>
                                        <p:cTn id="7" dur="2000"/>
                                        <p:tgtEl>
                                          <p:spTgt spid="15"/>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14"/>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42" presetClass="entr" presetSubtype="0" fill="hold" nodeType="clickEffect">
                                  <p:stCondLst>
                                    <p:cond delay="0"/>
                                  </p:stCondLst>
                                  <p:childTnLst>
                                    <p:set>
                                      <p:cBhvr>
                                        <p:cTn id="15" dur="1" fill="hold">
                                          <p:stCondLst>
                                            <p:cond delay="0"/>
                                          </p:stCondLst>
                                        </p:cTn>
                                        <p:tgtEl>
                                          <p:spTgt spid="13"/>
                                        </p:tgtEl>
                                        <p:attrNameLst>
                                          <p:attrName>style.visibility</p:attrName>
                                        </p:attrNameLst>
                                      </p:cBhvr>
                                      <p:to>
                                        <p:strVal val="visible"/>
                                      </p:to>
                                    </p:set>
                                    <p:animEffect transition="in" filter="fade">
                                      <p:cBhvr>
                                        <p:cTn id="16" dur="1000"/>
                                        <p:tgtEl>
                                          <p:spTgt spid="13"/>
                                        </p:tgtEl>
                                      </p:cBhvr>
                                    </p:animEffect>
                                    <p:anim calcmode="lin" valueType="num">
                                      <p:cBhvr>
                                        <p:cTn id="17" dur="1000" fill="hold"/>
                                        <p:tgtEl>
                                          <p:spTgt spid="13"/>
                                        </p:tgtEl>
                                        <p:attrNameLst>
                                          <p:attrName>ppt_x</p:attrName>
                                        </p:attrNameLst>
                                      </p:cBhvr>
                                      <p:tavLst>
                                        <p:tav tm="0">
                                          <p:val>
                                            <p:strVal val="#ppt_x"/>
                                          </p:val>
                                        </p:tav>
                                        <p:tav tm="100000">
                                          <p:val>
                                            <p:strVal val="#ppt_x"/>
                                          </p:val>
                                        </p:tav>
                                      </p:tavLst>
                                    </p:anim>
                                    <p:anim calcmode="lin" valueType="num">
                                      <p:cBhvr>
                                        <p:cTn id="18"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F94FF0B1-35EF-4741-A086-3551FF5866AB}"/>
              </a:ext>
            </a:extLst>
          </p:cNvPr>
          <p:cNvPicPr>
            <a:picLocks noChangeAspect="1"/>
          </p:cNvPicPr>
          <p:nvPr/>
        </p:nvPicPr>
        <p:blipFill>
          <a:blip r:embed="rId3"/>
          <a:stretch>
            <a:fillRect/>
          </a:stretch>
        </p:blipFill>
        <p:spPr>
          <a:xfrm>
            <a:off x="3544483" y="0"/>
            <a:ext cx="5103034" cy="6858000"/>
          </a:xfrm>
          <a:prstGeom prst="rect">
            <a:avLst/>
          </a:prstGeom>
        </p:spPr>
      </p:pic>
      <p:pic>
        <p:nvPicPr>
          <p:cNvPr id="3" name="Picture 2">
            <a:extLst>
              <a:ext uri="{FF2B5EF4-FFF2-40B4-BE49-F238E27FC236}">
                <a16:creationId xmlns:a16="http://schemas.microsoft.com/office/drawing/2014/main" id="{5EF858C4-45DB-45BA-B8DD-DCD2EF687805}"/>
              </a:ext>
            </a:extLst>
          </p:cNvPr>
          <p:cNvPicPr>
            <a:picLocks noChangeAspect="1"/>
          </p:cNvPicPr>
          <p:nvPr/>
        </p:nvPicPr>
        <p:blipFill>
          <a:blip r:embed="rId4"/>
          <a:stretch>
            <a:fillRect/>
          </a:stretch>
        </p:blipFill>
        <p:spPr>
          <a:xfrm>
            <a:off x="0" y="5994400"/>
            <a:ext cx="863600" cy="863600"/>
          </a:xfrm>
          <a:prstGeom prst="rect">
            <a:avLst/>
          </a:prstGeom>
        </p:spPr>
      </p:pic>
    </p:spTree>
    <p:extLst>
      <p:ext uri="{BB962C8B-B14F-4D97-AF65-F5344CB8AC3E}">
        <p14:creationId xmlns:p14="http://schemas.microsoft.com/office/powerpoint/2010/main" val="128416649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gradFill>
          <a:gsLst>
            <a:gs pos="0">
              <a:schemeClr val="bg2"/>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Multiplication Sign 1">
            <a:extLst>
              <a:ext uri="{FF2B5EF4-FFF2-40B4-BE49-F238E27FC236}">
                <a16:creationId xmlns:a16="http://schemas.microsoft.com/office/drawing/2014/main" id="{F14C8B1C-04B9-448B-9B24-499F28BDB839}"/>
              </a:ext>
            </a:extLst>
          </p:cNvPr>
          <p:cNvSpPr/>
          <p:nvPr/>
        </p:nvSpPr>
        <p:spPr>
          <a:xfrm>
            <a:off x="5638800" y="3966328"/>
            <a:ext cx="914400" cy="914400"/>
          </a:xfrm>
          <a:prstGeom prst="mathMultiply">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L"/>
          </a:p>
        </p:txBody>
      </p:sp>
      <p:sp>
        <p:nvSpPr>
          <p:cNvPr id="3" name="Multiplication Sign 2">
            <a:extLst>
              <a:ext uri="{FF2B5EF4-FFF2-40B4-BE49-F238E27FC236}">
                <a16:creationId xmlns:a16="http://schemas.microsoft.com/office/drawing/2014/main" id="{72ED35B9-BB69-40DB-B2AC-902C48E4DE42}"/>
              </a:ext>
            </a:extLst>
          </p:cNvPr>
          <p:cNvSpPr/>
          <p:nvPr/>
        </p:nvSpPr>
        <p:spPr>
          <a:xfrm>
            <a:off x="7879239" y="3966328"/>
            <a:ext cx="914400" cy="914400"/>
          </a:xfrm>
          <a:prstGeom prst="mathMultiply">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L"/>
          </a:p>
        </p:txBody>
      </p:sp>
      <p:sp>
        <p:nvSpPr>
          <p:cNvPr id="4" name="Multiplication Sign 3">
            <a:extLst>
              <a:ext uri="{FF2B5EF4-FFF2-40B4-BE49-F238E27FC236}">
                <a16:creationId xmlns:a16="http://schemas.microsoft.com/office/drawing/2014/main" id="{23120919-D986-4E8B-A521-49FCA79B117F}"/>
              </a:ext>
            </a:extLst>
          </p:cNvPr>
          <p:cNvSpPr/>
          <p:nvPr/>
        </p:nvSpPr>
        <p:spPr>
          <a:xfrm>
            <a:off x="3186259" y="3966328"/>
            <a:ext cx="914400" cy="914400"/>
          </a:xfrm>
          <a:prstGeom prst="mathMultiply">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L"/>
          </a:p>
        </p:txBody>
      </p:sp>
      <p:pic>
        <p:nvPicPr>
          <p:cNvPr id="5" name="Picture 4">
            <a:extLst>
              <a:ext uri="{FF2B5EF4-FFF2-40B4-BE49-F238E27FC236}">
                <a16:creationId xmlns:a16="http://schemas.microsoft.com/office/drawing/2014/main" id="{6295FF3B-3473-4F12-A42D-643E41ECD6D1}"/>
              </a:ext>
            </a:extLst>
          </p:cNvPr>
          <p:cNvPicPr>
            <a:picLocks noChangeAspect="1"/>
          </p:cNvPicPr>
          <p:nvPr/>
        </p:nvPicPr>
        <p:blipFill>
          <a:blip r:embed="rId2"/>
          <a:stretch>
            <a:fillRect/>
          </a:stretch>
        </p:blipFill>
        <p:spPr>
          <a:xfrm>
            <a:off x="0" y="5982616"/>
            <a:ext cx="863600" cy="863600"/>
          </a:xfrm>
          <a:prstGeom prst="rect">
            <a:avLst/>
          </a:prstGeom>
        </p:spPr>
      </p:pic>
      <p:grpSp>
        <p:nvGrpSpPr>
          <p:cNvPr id="17" name="Group 16">
            <a:extLst>
              <a:ext uri="{FF2B5EF4-FFF2-40B4-BE49-F238E27FC236}">
                <a16:creationId xmlns:a16="http://schemas.microsoft.com/office/drawing/2014/main" id="{3D7136B1-CF7B-4130-BC77-FCC3C915D143}"/>
              </a:ext>
            </a:extLst>
          </p:cNvPr>
          <p:cNvGrpSpPr/>
          <p:nvPr/>
        </p:nvGrpSpPr>
        <p:grpSpPr>
          <a:xfrm>
            <a:off x="3603393" y="1715678"/>
            <a:ext cx="4769961" cy="2524816"/>
            <a:chOff x="3603393" y="1715678"/>
            <a:chExt cx="4769961" cy="2524816"/>
          </a:xfrm>
        </p:grpSpPr>
        <p:cxnSp>
          <p:nvCxnSpPr>
            <p:cNvPr id="7" name="Straight Arrow Connector 6">
              <a:extLst>
                <a:ext uri="{FF2B5EF4-FFF2-40B4-BE49-F238E27FC236}">
                  <a16:creationId xmlns:a16="http://schemas.microsoft.com/office/drawing/2014/main" id="{B5C66C95-320B-4ADC-A17B-14481B7F67ED}"/>
                </a:ext>
              </a:extLst>
            </p:cNvPr>
            <p:cNvCxnSpPr>
              <a:cxnSpLocks/>
            </p:cNvCxnSpPr>
            <p:nvPr/>
          </p:nvCxnSpPr>
          <p:spPr>
            <a:xfrm flipV="1">
              <a:off x="3603393" y="1715678"/>
              <a:ext cx="2035407" cy="252481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9" name="Straight Arrow Connector 8">
              <a:extLst>
                <a:ext uri="{FF2B5EF4-FFF2-40B4-BE49-F238E27FC236}">
                  <a16:creationId xmlns:a16="http://schemas.microsoft.com/office/drawing/2014/main" id="{569A8FBE-1D64-4A2E-9FE6-4CCB7821E89D}"/>
                </a:ext>
              </a:extLst>
            </p:cNvPr>
            <p:cNvCxnSpPr>
              <a:cxnSpLocks/>
            </p:cNvCxnSpPr>
            <p:nvPr/>
          </p:nvCxnSpPr>
          <p:spPr>
            <a:xfrm flipV="1">
              <a:off x="6096000" y="1715678"/>
              <a:ext cx="0" cy="245961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2" name="Straight Arrow Connector 11">
              <a:extLst>
                <a:ext uri="{FF2B5EF4-FFF2-40B4-BE49-F238E27FC236}">
                  <a16:creationId xmlns:a16="http://schemas.microsoft.com/office/drawing/2014/main" id="{B7B0FB04-D05A-427C-9146-8B223F55BEA0}"/>
                </a:ext>
              </a:extLst>
            </p:cNvPr>
            <p:cNvCxnSpPr>
              <a:cxnSpLocks/>
            </p:cNvCxnSpPr>
            <p:nvPr/>
          </p:nvCxnSpPr>
          <p:spPr>
            <a:xfrm flipH="1" flipV="1">
              <a:off x="6553200" y="1715678"/>
              <a:ext cx="1820154" cy="252481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grpSp>
      <p:sp>
        <p:nvSpPr>
          <p:cNvPr id="14" name="Multiplication Sign 13">
            <a:extLst>
              <a:ext uri="{FF2B5EF4-FFF2-40B4-BE49-F238E27FC236}">
                <a16:creationId xmlns:a16="http://schemas.microsoft.com/office/drawing/2014/main" id="{5FE7ED12-71D9-4A5A-9528-072C11C6A187}"/>
              </a:ext>
            </a:extLst>
          </p:cNvPr>
          <p:cNvSpPr/>
          <p:nvPr/>
        </p:nvSpPr>
        <p:spPr>
          <a:xfrm>
            <a:off x="5356785" y="518475"/>
            <a:ext cx="1478427" cy="1451727"/>
          </a:xfrm>
          <a:prstGeom prst="mathMultiply">
            <a:avLst/>
          </a:prstGeom>
          <a:blipFill>
            <a:blip r:embed="rId3"/>
            <a:tile tx="0" ty="0" sx="100000" sy="100000" flip="none" algn="tl"/>
          </a:blipFill>
          <a:effectLst>
            <a:outerShdw blurRad="50800" dist="38100" dir="16200000" rotWithShape="0">
              <a:prstClr val="black">
                <a:alpha val="40000"/>
              </a:prstClr>
            </a:outerShdw>
          </a:effectLst>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L"/>
          </a:p>
        </p:txBody>
      </p:sp>
      <p:sp>
        <p:nvSpPr>
          <p:cNvPr id="18" name="TextBox 17">
            <a:extLst>
              <a:ext uri="{FF2B5EF4-FFF2-40B4-BE49-F238E27FC236}">
                <a16:creationId xmlns:a16="http://schemas.microsoft.com/office/drawing/2014/main" id="{85267B78-BF0F-4661-8A58-793443F192A5}"/>
              </a:ext>
            </a:extLst>
          </p:cNvPr>
          <p:cNvSpPr txBox="1"/>
          <p:nvPr/>
        </p:nvSpPr>
        <p:spPr>
          <a:xfrm>
            <a:off x="1842497" y="5866544"/>
            <a:ext cx="8507002" cy="523220"/>
          </a:xfrm>
          <a:prstGeom prst="rect">
            <a:avLst/>
          </a:prstGeom>
          <a:noFill/>
        </p:spPr>
        <p:txBody>
          <a:bodyPr wrap="square" rtlCol="0">
            <a:spAutoFit/>
          </a:bodyPr>
          <a:lstStyle/>
          <a:p>
            <a:pPr algn="ctr" rtl="1"/>
            <a:r>
              <a:rPr lang="he-IL" sz="2800" b="1" dirty="0">
                <a:latin typeface="David" panose="020E0502060401010101" pitchFamily="34" charset="-79"/>
                <a:cs typeface="David" panose="020E0502060401010101" pitchFamily="34" charset="-79"/>
              </a:rPr>
              <a:t>שאלת ה"מה זה" (</a:t>
            </a:r>
            <a:r>
              <a:rPr lang="en-US" sz="2800" b="1" i="1" dirty="0" err="1">
                <a:latin typeface="David" panose="020E0502060401010101" pitchFamily="34" charset="-79"/>
                <a:cs typeface="David" panose="020E0502060401010101" pitchFamily="34" charset="-79"/>
              </a:rPr>
              <a:t>Ti</a:t>
            </a:r>
            <a:r>
              <a:rPr lang="en-US" sz="2800" b="1" i="1" dirty="0">
                <a:latin typeface="David" panose="020E0502060401010101" pitchFamily="34" charset="-79"/>
                <a:cs typeface="David" panose="020E0502060401010101" pitchFamily="34" charset="-79"/>
              </a:rPr>
              <a:t> </a:t>
            </a:r>
            <a:r>
              <a:rPr lang="en-US" sz="2800" b="1" i="1" dirty="0" err="1">
                <a:latin typeface="David" panose="020E0502060401010101" pitchFamily="34" charset="-79"/>
                <a:cs typeface="David" panose="020E0502060401010101" pitchFamily="34" charset="-79"/>
              </a:rPr>
              <a:t>Estin</a:t>
            </a:r>
            <a:r>
              <a:rPr lang="en-US" sz="2800" b="1" i="1" dirty="0">
                <a:latin typeface="David" panose="020E0502060401010101" pitchFamily="34" charset="-79"/>
                <a:cs typeface="David" panose="020E0502060401010101" pitchFamily="34" charset="-79"/>
              </a:rPr>
              <a:t>?</a:t>
            </a:r>
            <a:r>
              <a:rPr lang="he-IL" sz="2800" b="1" dirty="0">
                <a:latin typeface="David" panose="020E0502060401010101" pitchFamily="34" charset="-79"/>
                <a:cs typeface="David" panose="020E0502060401010101" pitchFamily="34" charset="-79"/>
              </a:rPr>
              <a:t>) של </a:t>
            </a:r>
            <a:r>
              <a:rPr lang="he-IL" sz="2800" b="1" dirty="0" err="1">
                <a:latin typeface="David" panose="020E0502060401010101" pitchFamily="34" charset="-79"/>
                <a:cs typeface="David" panose="020E0502060401010101" pitchFamily="34" charset="-79"/>
              </a:rPr>
              <a:t>סוקראטס</a:t>
            </a:r>
            <a:r>
              <a:rPr lang="he-IL" sz="2800" b="1" dirty="0">
                <a:latin typeface="David" panose="020E0502060401010101" pitchFamily="34" charset="-79"/>
                <a:cs typeface="David" panose="020E0502060401010101" pitchFamily="34" charset="-79"/>
              </a:rPr>
              <a:t>.  מה היא מניחה?</a:t>
            </a:r>
            <a:endParaRPr lang="en-IL" sz="2800" b="1" dirty="0">
              <a:latin typeface="David" panose="020E0502060401010101" pitchFamily="34" charset="-79"/>
              <a:cs typeface="David" panose="020E0502060401010101" pitchFamily="34" charset="-79"/>
            </a:endParaRPr>
          </a:p>
        </p:txBody>
      </p:sp>
    </p:spTree>
    <p:extLst>
      <p:ext uri="{BB962C8B-B14F-4D97-AF65-F5344CB8AC3E}">
        <p14:creationId xmlns:p14="http://schemas.microsoft.com/office/powerpoint/2010/main" val="20019133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6" presetClass="entr" presetSubtype="16" fill="hold" grpId="0" nodeType="clickEffect">
                                  <p:stCondLst>
                                    <p:cond delay="0"/>
                                  </p:stCondLst>
                                  <p:childTnLst>
                                    <p:set>
                                      <p:cBhvr>
                                        <p:cTn id="10" dur="1" fill="hold">
                                          <p:stCondLst>
                                            <p:cond delay="0"/>
                                          </p:stCondLst>
                                        </p:cTn>
                                        <p:tgtEl>
                                          <p:spTgt spid="14"/>
                                        </p:tgtEl>
                                        <p:attrNameLst>
                                          <p:attrName>style.visibility</p:attrName>
                                        </p:attrNameLst>
                                      </p:cBhvr>
                                      <p:to>
                                        <p:strVal val="visible"/>
                                      </p:to>
                                    </p:set>
                                    <p:animEffect transition="in" filter="circle(in)">
                                      <p:cBhvr>
                                        <p:cTn id="11" dur="20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bg>
      <p:bgPr>
        <a:gradFill>
          <a:gsLst>
            <a:gs pos="0">
              <a:srgbClr val="7B65B0"/>
            </a:gs>
            <a:gs pos="74000">
              <a:schemeClr val="accent1">
                <a:lumMod val="45000"/>
                <a:lumOff val="55000"/>
              </a:schemeClr>
            </a:gs>
            <a:gs pos="90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01C1A518-1B52-4666-BA83-F7EB1B956F8B}"/>
              </a:ext>
            </a:extLst>
          </p:cNvPr>
          <p:cNvPicPr>
            <a:picLocks noChangeAspect="1"/>
          </p:cNvPicPr>
          <p:nvPr/>
        </p:nvPicPr>
        <p:blipFill>
          <a:blip r:embed="rId2"/>
          <a:stretch>
            <a:fillRect/>
          </a:stretch>
        </p:blipFill>
        <p:spPr>
          <a:xfrm>
            <a:off x="0" y="0"/>
            <a:ext cx="9144000" cy="6858000"/>
          </a:xfrm>
          <a:prstGeom prst="rect">
            <a:avLst/>
          </a:prstGeom>
        </p:spPr>
      </p:pic>
      <p:sp>
        <p:nvSpPr>
          <p:cNvPr id="4" name="TextBox 3">
            <a:extLst>
              <a:ext uri="{FF2B5EF4-FFF2-40B4-BE49-F238E27FC236}">
                <a16:creationId xmlns:a16="http://schemas.microsoft.com/office/drawing/2014/main" id="{5DEAD1F5-CBAE-4EF2-AF77-02863FD454D0}"/>
              </a:ext>
            </a:extLst>
          </p:cNvPr>
          <p:cNvSpPr txBox="1"/>
          <p:nvPr/>
        </p:nvSpPr>
        <p:spPr>
          <a:xfrm>
            <a:off x="9144000" y="1997839"/>
            <a:ext cx="3048000" cy="3416320"/>
          </a:xfrm>
          <a:prstGeom prst="rect">
            <a:avLst/>
          </a:prstGeom>
          <a:noFill/>
        </p:spPr>
        <p:txBody>
          <a:bodyPr wrap="square" rtlCol="0">
            <a:spAutoFit/>
          </a:bodyPr>
          <a:lstStyle/>
          <a:p>
            <a:pPr algn="just" rtl="1"/>
            <a:r>
              <a:rPr lang="he-IL" dirty="0">
                <a:latin typeface="David" panose="020E0502060401010101" pitchFamily="34" charset="-79"/>
                <a:cs typeface="David" panose="020E0502060401010101" pitchFamily="34" charset="-79"/>
              </a:rPr>
              <a:t>"תמיד מגיעים אנחנו אל הריבוי, אך אל-נא [תנהג כך]. אלא, כיוון שלריבוי זה אתה קורא בשם אחד וטוען שאין בריבוי אף פרט שאינו צורה (</a:t>
            </a:r>
            <a:r>
              <a:rPr lang="en-US" b="1" i="1" dirty="0">
                <a:latin typeface="David" panose="020E0502060401010101" pitchFamily="34" charset="-79"/>
                <a:cs typeface="David" panose="020E0502060401010101" pitchFamily="34" charset="-79"/>
              </a:rPr>
              <a:t>schema</a:t>
            </a:r>
            <a:r>
              <a:rPr lang="he-IL" i="1" dirty="0">
                <a:latin typeface="David" panose="020E0502060401010101" pitchFamily="34" charset="-79"/>
                <a:cs typeface="David" panose="020E0502060401010101" pitchFamily="34" charset="-79"/>
              </a:rPr>
              <a:t>), </a:t>
            </a:r>
            <a:r>
              <a:rPr lang="he-IL" dirty="0">
                <a:latin typeface="David" panose="020E0502060401010101" pitchFamily="34" charset="-79"/>
                <a:cs typeface="David" panose="020E0502060401010101" pitchFamily="34" charset="-79"/>
              </a:rPr>
              <a:t>אפילו כמדובר בדבר והיפוכו – </a:t>
            </a:r>
            <a:r>
              <a:rPr lang="he-IL" b="1" dirty="0">
                <a:latin typeface="David" panose="020E0502060401010101" pitchFamily="34" charset="-79"/>
                <a:cs typeface="David" panose="020E0502060401010101" pitchFamily="34" charset="-79"/>
              </a:rPr>
              <a:t>מה הוא זה התופס את העגול לא פחות מהישר -</a:t>
            </a:r>
            <a:r>
              <a:rPr lang="he-IL" dirty="0">
                <a:latin typeface="David" panose="020E0502060401010101" pitchFamily="34" charset="-79"/>
                <a:cs typeface="David" panose="020E0502060401010101" pitchFamily="34" charset="-79"/>
              </a:rPr>
              <a:t> זה שאתה קורא לו "צורה" וטוען שמבחינת היותו צורה, אין מותר העגול מן הישר"?</a:t>
            </a:r>
          </a:p>
          <a:p>
            <a:pPr algn="just" rtl="1"/>
            <a:endParaRPr lang="he-IL" dirty="0">
              <a:latin typeface="David" panose="020E0502060401010101" pitchFamily="34" charset="-79"/>
              <a:cs typeface="David" panose="020E0502060401010101" pitchFamily="34" charset="-79"/>
            </a:endParaRPr>
          </a:p>
          <a:p>
            <a:pPr algn="just" rtl="1"/>
            <a:r>
              <a:rPr lang="he-IL" i="1" dirty="0">
                <a:latin typeface="David" panose="020E0502060401010101" pitchFamily="34" charset="-79"/>
                <a:cs typeface="David" panose="020E0502060401010101" pitchFamily="34" charset="-79"/>
              </a:rPr>
              <a:t>מנון, עמ' </a:t>
            </a:r>
            <a:r>
              <a:rPr lang="he-IL" i="1">
                <a:latin typeface="David" panose="020E0502060401010101" pitchFamily="34" charset="-79"/>
                <a:cs typeface="David" panose="020E0502060401010101" pitchFamily="34" charset="-79"/>
              </a:rPr>
              <a:t>420 בתרגום העברי</a:t>
            </a:r>
            <a:endParaRPr lang="en-IL" i="1" dirty="0">
              <a:latin typeface="David" panose="020E0502060401010101" pitchFamily="34" charset="-79"/>
              <a:cs typeface="David" panose="020E0502060401010101" pitchFamily="34" charset="-79"/>
            </a:endParaRPr>
          </a:p>
        </p:txBody>
      </p:sp>
      <p:sp>
        <p:nvSpPr>
          <p:cNvPr id="5" name="TextBox 4">
            <a:extLst>
              <a:ext uri="{FF2B5EF4-FFF2-40B4-BE49-F238E27FC236}">
                <a16:creationId xmlns:a16="http://schemas.microsoft.com/office/drawing/2014/main" id="{19B7E8DA-24E5-4B65-9583-B851DEDA36B7}"/>
              </a:ext>
            </a:extLst>
          </p:cNvPr>
          <p:cNvSpPr txBox="1"/>
          <p:nvPr/>
        </p:nvSpPr>
        <p:spPr>
          <a:xfrm>
            <a:off x="9414553" y="133564"/>
            <a:ext cx="2506894" cy="1015663"/>
          </a:xfrm>
          <a:prstGeom prst="rect">
            <a:avLst/>
          </a:prstGeom>
          <a:noFill/>
        </p:spPr>
        <p:txBody>
          <a:bodyPr wrap="square" rtlCol="0">
            <a:spAutoFit/>
          </a:bodyPr>
          <a:lstStyle/>
          <a:p>
            <a:pPr algn="ctr"/>
            <a:r>
              <a:rPr lang="el-GR" sz="3200" b="1" dirty="0">
                <a:latin typeface="GFS Porson" panose="02000000000000000000" pitchFamily="50" charset="-95"/>
              </a:rPr>
              <a:t>Σχῆμα</a:t>
            </a:r>
          </a:p>
          <a:p>
            <a:pPr algn="ctr"/>
            <a:r>
              <a:rPr lang="he-IL" sz="2800" b="1" dirty="0">
                <a:latin typeface="David" panose="020E0502060401010101" pitchFamily="34" charset="-79"/>
                <a:cs typeface="David" panose="020E0502060401010101" pitchFamily="34" charset="-79"/>
              </a:rPr>
              <a:t>צורה גאומטרית</a:t>
            </a:r>
            <a:endParaRPr lang="en-IL" sz="2800" b="1" dirty="0">
              <a:latin typeface="David" panose="020E0502060401010101" pitchFamily="34" charset="-79"/>
              <a:cs typeface="David" panose="020E0502060401010101" pitchFamily="34" charset="-79"/>
            </a:endParaRPr>
          </a:p>
        </p:txBody>
      </p:sp>
    </p:spTree>
    <p:extLst>
      <p:ext uri="{BB962C8B-B14F-4D97-AF65-F5344CB8AC3E}">
        <p14:creationId xmlns:p14="http://schemas.microsoft.com/office/powerpoint/2010/main" val="181296679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E5B4E391-50CA-45FD-BF96-2A9093D48093}"/>
              </a:ext>
            </a:extLst>
          </p:cNvPr>
          <p:cNvSpPr txBox="1"/>
          <p:nvPr/>
        </p:nvSpPr>
        <p:spPr>
          <a:xfrm>
            <a:off x="3330823" y="28331"/>
            <a:ext cx="5530354" cy="830997"/>
          </a:xfrm>
          <a:prstGeom prst="rect">
            <a:avLst/>
          </a:prstGeom>
          <a:noFill/>
        </p:spPr>
        <p:txBody>
          <a:bodyPr wrap="square" rtlCol="0">
            <a:spAutoFit/>
          </a:bodyPr>
          <a:lstStyle/>
          <a:p>
            <a:pPr algn="ctr"/>
            <a:r>
              <a:rPr lang="el-GR" sz="2400" b="1" dirty="0">
                <a:latin typeface="GFS Porson" panose="02000000000000000000" pitchFamily="50" charset="-95"/>
              </a:rPr>
              <a:t>Τὸ Κάλον</a:t>
            </a:r>
          </a:p>
          <a:p>
            <a:pPr algn="ctr"/>
            <a:r>
              <a:rPr lang="he-IL" sz="2400" b="1" dirty="0">
                <a:latin typeface="David" panose="020E0502060401010101" pitchFamily="34" charset="-79"/>
                <a:cs typeface="David" panose="020E0502060401010101" pitchFamily="34" charset="-79"/>
              </a:rPr>
              <a:t>היפה</a:t>
            </a:r>
            <a:endParaRPr lang="en-IL" sz="2400" b="1" dirty="0">
              <a:latin typeface="David" panose="020E0502060401010101" pitchFamily="34" charset="-79"/>
              <a:cs typeface="David" panose="020E0502060401010101" pitchFamily="34" charset="-79"/>
            </a:endParaRPr>
          </a:p>
        </p:txBody>
      </p:sp>
      <p:grpSp>
        <p:nvGrpSpPr>
          <p:cNvPr id="11" name="Group 10">
            <a:extLst>
              <a:ext uri="{FF2B5EF4-FFF2-40B4-BE49-F238E27FC236}">
                <a16:creationId xmlns:a16="http://schemas.microsoft.com/office/drawing/2014/main" id="{8BB25610-ABC8-4BAF-B468-ADCF5A04942C}"/>
              </a:ext>
            </a:extLst>
          </p:cNvPr>
          <p:cNvGrpSpPr/>
          <p:nvPr/>
        </p:nvGrpSpPr>
        <p:grpSpPr>
          <a:xfrm>
            <a:off x="0" y="-4049"/>
            <a:ext cx="4335694" cy="6807303"/>
            <a:chOff x="0" y="-4049"/>
            <a:chExt cx="4335694" cy="6807303"/>
          </a:xfrm>
        </p:grpSpPr>
        <p:pic>
          <p:nvPicPr>
            <p:cNvPr id="3" name="Picture 2">
              <a:extLst>
                <a:ext uri="{FF2B5EF4-FFF2-40B4-BE49-F238E27FC236}">
                  <a16:creationId xmlns:a16="http://schemas.microsoft.com/office/drawing/2014/main" id="{111760D6-7B38-4455-BF7A-A3688489C136}"/>
                </a:ext>
              </a:extLst>
            </p:cNvPr>
            <p:cNvPicPr>
              <a:picLocks noChangeAspect="1"/>
            </p:cNvPicPr>
            <p:nvPr/>
          </p:nvPicPr>
          <p:blipFill>
            <a:blip r:embed="rId3"/>
            <a:stretch>
              <a:fillRect/>
            </a:stretch>
          </p:blipFill>
          <p:spPr>
            <a:xfrm>
              <a:off x="0" y="-4049"/>
              <a:ext cx="4335694" cy="6253305"/>
            </a:xfrm>
            <a:prstGeom prst="rect">
              <a:avLst/>
            </a:prstGeom>
          </p:spPr>
        </p:pic>
        <p:sp>
          <p:nvSpPr>
            <p:cNvPr id="6" name="TextBox 5">
              <a:extLst>
                <a:ext uri="{FF2B5EF4-FFF2-40B4-BE49-F238E27FC236}">
                  <a16:creationId xmlns:a16="http://schemas.microsoft.com/office/drawing/2014/main" id="{09DCE498-44C4-47F0-837E-2B8092A67277}"/>
                </a:ext>
              </a:extLst>
            </p:cNvPr>
            <p:cNvSpPr txBox="1"/>
            <p:nvPr/>
          </p:nvSpPr>
          <p:spPr>
            <a:xfrm>
              <a:off x="0" y="6249256"/>
              <a:ext cx="4335694" cy="553998"/>
            </a:xfrm>
            <a:prstGeom prst="rect">
              <a:avLst/>
            </a:prstGeom>
            <a:noFill/>
          </p:spPr>
          <p:txBody>
            <a:bodyPr wrap="square" rtlCol="0">
              <a:spAutoFit/>
            </a:bodyPr>
            <a:lstStyle/>
            <a:p>
              <a:pPr algn="ctr" rtl="1"/>
              <a:r>
                <a:rPr lang="he-IL" sz="1600" b="1" i="1" dirty="0">
                  <a:latin typeface="David" panose="020E0502060401010101" pitchFamily="34" charset="-79"/>
                  <a:cs typeface="David" panose="020E0502060401010101" pitchFamily="34" charset="-79"/>
                </a:rPr>
                <a:t>"הנערה בעלת עיני השקד"</a:t>
              </a:r>
            </a:p>
            <a:p>
              <a:pPr algn="ctr"/>
              <a:r>
                <a:rPr lang="he-IL" sz="1400" b="1" dirty="0"/>
                <a:t>מוזיאון האקרופוליס, אתונה</a:t>
              </a:r>
              <a:endParaRPr lang="en-IL" sz="1400" b="1" dirty="0"/>
            </a:p>
          </p:txBody>
        </p:sp>
      </p:grpSp>
      <p:grpSp>
        <p:nvGrpSpPr>
          <p:cNvPr id="12" name="Group 11">
            <a:extLst>
              <a:ext uri="{FF2B5EF4-FFF2-40B4-BE49-F238E27FC236}">
                <a16:creationId xmlns:a16="http://schemas.microsoft.com/office/drawing/2014/main" id="{12AEC678-8638-4D3E-9A12-06040F9AFA6F}"/>
              </a:ext>
            </a:extLst>
          </p:cNvPr>
          <p:cNvGrpSpPr/>
          <p:nvPr/>
        </p:nvGrpSpPr>
        <p:grpSpPr>
          <a:xfrm>
            <a:off x="4930219" y="1028605"/>
            <a:ext cx="7261781" cy="5829394"/>
            <a:chOff x="4930219" y="1028605"/>
            <a:chExt cx="7261781" cy="5829394"/>
          </a:xfrm>
        </p:grpSpPr>
        <p:pic>
          <p:nvPicPr>
            <p:cNvPr id="4" name="Picture 3">
              <a:extLst>
                <a:ext uri="{FF2B5EF4-FFF2-40B4-BE49-F238E27FC236}">
                  <a16:creationId xmlns:a16="http://schemas.microsoft.com/office/drawing/2014/main" id="{448050C4-F6C3-484B-9E31-2A5D6F4153FD}"/>
                </a:ext>
              </a:extLst>
            </p:cNvPr>
            <p:cNvPicPr>
              <a:picLocks noChangeAspect="1"/>
            </p:cNvPicPr>
            <p:nvPr/>
          </p:nvPicPr>
          <p:blipFill>
            <a:blip r:embed="rId4"/>
            <a:stretch>
              <a:fillRect/>
            </a:stretch>
          </p:blipFill>
          <p:spPr>
            <a:xfrm>
              <a:off x="4930219" y="1028605"/>
              <a:ext cx="7261781" cy="5244619"/>
            </a:xfrm>
            <a:prstGeom prst="rect">
              <a:avLst/>
            </a:prstGeom>
          </p:spPr>
        </p:pic>
        <p:sp>
          <p:nvSpPr>
            <p:cNvPr id="7" name="TextBox 6">
              <a:extLst>
                <a:ext uri="{FF2B5EF4-FFF2-40B4-BE49-F238E27FC236}">
                  <a16:creationId xmlns:a16="http://schemas.microsoft.com/office/drawing/2014/main" id="{33581FA9-E2D0-4588-8224-C5B6B539BCD9}"/>
                </a:ext>
              </a:extLst>
            </p:cNvPr>
            <p:cNvSpPr txBox="1"/>
            <p:nvPr/>
          </p:nvSpPr>
          <p:spPr>
            <a:xfrm>
              <a:off x="4930219" y="6273224"/>
              <a:ext cx="7261780" cy="584775"/>
            </a:xfrm>
            <a:prstGeom prst="rect">
              <a:avLst/>
            </a:prstGeom>
            <a:noFill/>
          </p:spPr>
          <p:txBody>
            <a:bodyPr wrap="square" rtlCol="0">
              <a:spAutoFit/>
            </a:bodyPr>
            <a:lstStyle/>
            <a:p>
              <a:pPr algn="ctr"/>
              <a:r>
                <a:rPr lang="en-US" sz="1600" b="1" i="1" dirty="0">
                  <a:latin typeface="Palatino Linotype" panose="02040502050505030304" pitchFamily="18" charset="0"/>
                </a:rPr>
                <a:t>Sir Walter Raleigh lays down his cloak for Elizabeth</a:t>
              </a:r>
              <a:r>
                <a:rPr lang="en-US" sz="1600" i="1" dirty="0">
                  <a:latin typeface="Palatino Linotype" panose="02040502050505030304" pitchFamily="18" charset="0"/>
                </a:rPr>
                <a:t> I</a:t>
              </a:r>
              <a:endParaRPr lang="en-US" sz="1600" b="1" i="1" dirty="0">
                <a:latin typeface="Palatino Linotype" panose="02040502050505030304" pitchFamily="18" charset="0"/>
              </a:endParaRPr>
            </a:p>
            <a:p>
              <a:pPr algn="ctr"/>
              <a:r>
                <a:rPr lang="en-US" sz="1600" b="1" i="1" dirty="0">
                  <a:latin typeface="Palatino Linotype" panose="02040502050505030304" pitchFamily="18" charset="0"/>
                </a:rPr>
                <a:t>Emmanuel Gottlieb Leutze</a:t>
              </a:r>
              <a:endParaRPr lang="en-IL" sz="1600" b="1" i="1" dirty="0">
                <a:latin typeface="Palatino Linotype" panose="02040502050505030304" pitchFamily="18" charset="0"/>
              </a:endParaRPr>
            </a:p>
          </p:txBody>
        </p:sp>
      </p:grpSp>
    </p:spTree>
    <p:extLst>
      <p:ext uri="{BB962C8B-B14F-4D97-AF65-F5344CB8AC3E}">
        <p14:creationId xmlns:p14="http://schemas.microsoft.com/office/powerpoint/2010/main" val="26084650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2" fill="hold"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wipe(right)">
                                      <p:cBhvr>
                                        <p:cTn id="12"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151513"/>
        </a:solid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22B55705-1F93-479C-8068-6D1338E1680B}"/>
              </a:ext>
            </a:extLst>
          </p:cNvPr>
          <p:cNvPicPr>
            <a:picLocks noChangeAspect="1"/>
          </p:cNvPicPr>
          <p:nvPr/>
        </p:nvPicPr>
        <p:blipFill>
          <a:blip r:embed="rId2"/>
          <a:stretch>
            <a:fillRect/>
          </a:stretch>
        </p:blipFill>
        <p:spPr>
          <a:xfrm>
            <a:off x="3528473" y="0"/>
            <a:ext cx="5135054" cy="6858000"/>
          </a:xfrm>
          <a:prstGeom prst="rect">
            <a:avLst/>
          </a:prstGeom>
        </p:spPr>
      </p:pic>
      <p:sp>
        <p:nvSpPr>
          <p:cNvPr id="3" name="TextBox 2">
            <a:extLst>
              <a:ext uri="{FF2B5EF4-FFF2-40B4-BE49-F238E27FC236}">
                <a16:creationId xmlns:a16="http://schemas.microsoft.com/office/drawing/2014/main" id="{006289F5-479E-4DEF-AA4E-7B8601910CF2}"/>
              </a:ext>
            </a:extLst>
          </p:cNvPr>
          <p:cNvSpPr txBox="1"/>
          <p:nvPr/>
        </p:nvSpPr>
        <p:spPr>
          <a:xfrm>
            <a:off x="3528473" y="6488668"/>
            <a:ext cx="5135054" cy="369332"/>
          </a:xfrm>
          <a:prstGeom prst="rect">
            <a:avLst/>
          </a:prstGeom>
          <a:noFill/>
        </p:spPr>
        <p:txBody>
          <a:bodyPr wrap="square" rtlCol="0">
            <a:spAutoFit/>
          </a:bodyPr>
          <a:lstStyle/>
          <a:p>
            <a:pPr algn="ctr" rtl="1"/>
            <a:r>
              <a:rPr lang="he-IL" b="1" dirty="0">
                <a:solidFill>
                  <a:schemeClr val="bg1"/>
                </a:solidFill>
                <a:latin typeface="David" panose="020E0502060401010101" pitchFamily="34" charset="-79"/>
                <a:cs typeface="David" panose="020E0502060401010101" pitchFamily="34" charset="-79"/>
              </a:rPr>
              <a:t>"יוחנן המטביל", מאת ליאונרדו דה וינצ'י</a:t>
            </a:r>
            <a:endParaRPr lang="en-IL" b="1" dirty="0">
              <a:solidFill>
                <a:schemeClr val="bg1"/>
              </a:solidFill>
              <a:latin typeface="David" panose="020E0502060401010101" pitchFamily="34" charset="-79"/>
              <a:cs typeface="David" panose="020E0502060401010101" pitchFamily="34" charset="-79"/>
            </a:endParaRPr>
          </a:p>
        </p:txBody>
      </p:sp>
    </p:spTree>
    <p:extLst>
      <p:ext uri="{BB962C8B-B14F-4D97-AF65-F5344CB8AC3E}">
        <p14:creationId xmlns:p14="http://schemas.microsoft.com/office/powerpoint/2010/main" val="394093647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B0B297"/>
        </a:solid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9B99354E-239E-42B0-A90A-9E6E2A033F9C}"/>
              </a:ext>
            </a:extLst>
          </p:cNvPr>
          <p:cNvPicPr>
            <a:picLocks noChangeAspect="1"/>
          </p:cNvPicPr>
          <p:nvPr/>
        </p:nvPicPr>
        <p:blipFill>
          <a:blip r:embed="rId2"/>
          <a:stretch>
            <a:fillRect/>
          </a:stretch>
        </p:blipFill>
        <p:spPr>
          <a:xfrm>
            <a:off x="1" y="0"/>
            <a:ext cx="6858000" cy="6858000"/>
          </a:xfrm>
          <a:prstGeom prst="rect">
            <a:avLst/>
          </a:prstGeom>
        </p:spPr>
      </p:pic>
      <p:sp>
        <p:nvSpPr>
          <p:cNvPr id="5" name="TextBox 4">
            <a:extLst>
              <a:ext uri="{FF2B5EF4-FFF2-40B4-BE49-F238E27FC236}">
                <a16:creationId xmlns:a16="http://schemas.microsoft.com/office/drawing/2014/main" id="{74C166F8-7ADB-4F97-BD21-F853B67F91B5}"/>
              </a:ext>
            </a:extLst>
          </p:cNvPr>
          <p:cNvSpPr txBox="1"/>
          <p:nvPr/>
        </p:nvSpPr>
        <p:spPr>
          <a:xfrm>
            <a:off x="7006975" y="1997839"/>
            <a:ext cx="4890499" cy="2862322"/>
          </a:xfrm>
          <a:prstGeom prst="rect">
            <a:avLst/>
          </a:prstGeom>
          <a:noFill/>
        </p:spPr>
        <p:txBody>
          <a:bodyPr wrap="square" rtlCol="0">
            <a:spAutoFit/>
          </a:bodyPr>
          <a:lstStyle/>
          <a:p>
            <a:pPr algn="just" rtl="1"/>
            <a:r>
              <a:rPr lang="he-IL" dirty="0">
                <a:latin typeface="David" panose="020E0502060401010101" pitchFamily="34" charset="-79"/>
                <a:cs typeface="David" panose="020E0502060401010101" pitchFamily="34" charset="-79"/>
              </a:rPr>
              <a:t>"וכיוון שהנשמה היא בת-אלמוות ונולדה פעמים רבות וראתה את אשר כאן ואת אשר בשאול ואת כל הדברים, </a:t>
            </a:r>
            <a:r>
              <a:rPr lang="he-IL" b="1" dirty="0">
                <a:latin typeface="David" panose="020E0502060401010101" pitchFamily="34" charset="-79"/>
                <a:cs typeface="David" panose="020E0502060401010101" pitchFamily="34" charset="-79"/>
              </a:rPr>
              <a:t>הרי אין שום דבר שלא למדה לדעתו</a:t>
            </a:r>
            <a:r>
              <a:rPr lang="he-IL" dirty="0">
                <a:latin typeface="David" panose="020E0502060401010101" pitchFamily="34" charset="-79"/>
                <a:cs typeface="David" panose="020E0502060401010101" pitchFamily="34" charset="-79"/>
              </a:rPr>
              <a:t>.  לפיכך אין פלא בזה שיש ביכולתה להיזכר...כי מאחר שכל הטבע </a:t>
            </a:r>
            <a:r>
              <a:rPr lang="he-IL" b="1" dirty="0">
                <a:latin typeface="David" panose="020E0502060401010101" pitchFamily="34" charset="-79"/>
                <a:cs typeface="David" panose="020E0502060401010101" pitchFamily="34" charset="-79"/>
              </a:rPr>
              <a:t>ממוצא אחד הוא </a:t>
            </a:r>
            <a:r>
              <a:rPr lang="he-IL" b="1" i="1" dirty="0">
                <a:latin typeface="David" panose="020E0502060401010101" pitchFamily="34" charset="-79"/>
                <a:cs typeface="David" panose="020E0502060401010101" pitchFamily="34" charset="-79"/>
              </a:rPr>
              <a:t>(</a:t>
            </a:r>
            <a:r>
              <a:rPr lang="en-US" b="1" i="1" dirty="0" err="1">
                <a:latin typeface="David" panose="020E0502060401010101" pitchFamily="34" charset="-79"/>
                <a:cs typeface="David" panose="020E0502060401010101" pitchFamily="34" charset="-79"/>
              </a:rPr>
              <a:t>syngennes</a:t>
            </a:r>
            <a:r>
              <a:rPr lang="he-IL" b="1" dirty="0">
                <a:latin typeface="David" panose="020E0502060401010101" pitchFamily="34" charset="-79"/>
                <a:cs typeface="David" panose="020E0502060401010101" pitchFamily="34" charset="-79"/>
              </a:rPr>
              <a:t>)</a:t>
            </a:r>
            <a:r>
              <a:rPr lang="he-IL" i="1" dirty="0">
                <a:latin typeface="David" panose="020E0502060401010101" pitchFamily="34" charset="-79"/>
                <a:cs typeface="David" panose="020E0502060401010101" pitchFamily="34" charset="-79"/>
              </a:rPr>
              <a:t>,</a:t>
            </a:r>
            <a:r>
              <a:rPr lang="he-IL" dirty="0">
                <a:latin typeface="David" panose="020E0502060401010101" pitchFamily="34" charset="-79"/>
                <a:cs typeface="David" panose="020E0502060401010101" pitchFamily="34" charset="-79"/>
              </a:rPr>
              <a:t> והנשמה למדה לדעת את הכל, הרי אין כל מניעה שמי שיזכירו לו דבר אחד בלבד – הוא שנקרא לימוד בפי בני האדם – יעלה בעצמו את כל השאר, אם אדם אמיץ-רוח הוא ולא יאמר נואש בדרך חיפושו.  שהרי החיפוש והלימוד (</a:t>
            </a:r>
            <a:r>
              <a:rPr lang="en-US" b="1" i="1" dirty="0" err="1">
                <a:latin typeface="David" panose="020E0502060401010101" pitchFamily="34" charset="-79"/>
                <a:cs typeface="David" panose="020E0502060401010101" pitchFamily="34" charset="-79"/>
              </a:rPr>
              <a:t>mathêsis</a:t>
            </a:r>
            <a:r>
              <a:rPr lang="he-IL" i="1" dirty="0">
                <a:latin typeface="David" panose="020E0502060401010101" pitchFamily="34" charset="-79"/>
                <a:cs typeface="David" panose="020E0502060401010101" pitchFamily="34" charset="-79"/>
              </a:rPr>
              <a:t>) – </a:t>
            </a:r>
            <a:r>
              <a:rPr lang="he-IL" dirty="0">
                <a:latin typeface="David" panose="020E0502060401010101" pitchFamily="34" charset="-79"/>
                <a:cs typeface="David" panose="020E0502060401010101" pitchFamily="34" charset="-79"/>
              </a:rPr>
              <a:t>כולו היזכרות (</a:t>
            </a:r>
            <a:r>
              <a:rPr lang="en-US" b="1" i="1" dirty="0" err="1">
                <a:latin typeface="David" panose="020E0502060401010101" pitchFamily="34" charset="-79"/>
                <a:cs typeface="David" panose="020E0502060401010101" pitchFamily="34" charset="-79"/>
              </a:rPr>
              <a:t>anamnêsis</a:t>
            </a:r>
            <a:r>
              <a:rPr lang="he-IL" i="1" dirty="0">
                <a:latin typeface="David" panose="020E0502060401010101" pitchFamily="34" charset="-79"/>
                <a:cs typeface="David" panose="020E0502060401010101" pitchFamily="34" charset="-79"/>
              </a:rPr>
              <a:t>)."</a:t>
            </a:r>
            <a:endParaRPr lang="en-IL" i="1" dirty="0">
              <a:latin typeface="David" panose="020E0502060401010101" pitchFamily="34" charset="-79"/>
              <a:cs typeface="David" panose="020E0502060401010101" pitchFamily="34" charset="-79"/>
            </a:endParaRPr>
          </a:p>
        </p:txBody>
      </p:sp>
      <p:sp>
        <p:nvSpPr>
          <p:cNvPr id="6" name="TextBox 5">
            <a:extLst>
              <a:ext uri="{FF2B5EF4-FFF2-40B4-BE49-F238E27FC236}">
                <a16:creationId xmlns:a16="http://schemas.microsoft.com/office/drawing/2014/main" id="{5DB36F1C-1CE3-4240-9169-70C99377B812}"/>
              </a:ext>
            </a:extLst>
          </p:cNvPr>
          <p:cNvSpPr txBox="1"/>
          <p:nvPr/>
        </p:nvSpPr>
        <p:spPr>
          <a:xfrm>
            <a:off x="0" y="6488668"/>
            <a:ext cx="6768779" cy="369332"/>
          </a:xfrm>
          <a:prstGeom prst="rect">
            <a:avLst/>
          </a:prstGeom>
          <a:noFill/>
        </p:spPr>
        <p:txBody>
          <a:bodyPr wrap="square" rtlCol="0">
            <a:spAutoFit/>
          </a:bodyPr>
          <a:lstStyle/>
          <a:p>
            <a:pPr algn="ctr" rtl="1"/>
            <a:r>
              <a:rPr lang="he-IL" b="1" dirty="0">
                <a:solidFill>
                  <a:schemeClr val="bg1"/>
                </a:solidFill>
                <a:latin typeface="David" panose="020E0502060401010101" pitchFamily="34" charset="-79"/>
                <a:cs typeface="David" panose="020E0502060401010101" pitchFamily="34" charset="-79"/>
              </a:rPr>
              <a:t>"</a:t>
            </a:r>
            <a:r>
              <a:rPr lang="he-IL" b="1" i="1" dirty="0">
                <a:solidFill>
                  <a:schemeClr val="bg1"/>
                </a:solidFill>
                <a:latin typeface="David" panose="020E0502060401010101" pitchFamily="34" charset="-79"/>
                <a:cs typeface="David" panose="020E0502060401010101" pitchFamily="34" charset="-79"/>
              </a:rPr>
              <a:t>המגן של אכילס</a:t>
            </a:r>
            <a:r>
              <a:rPr lang="he-IL" b="1" dirty="0">
                <a:solidFill>
                  <a:schemeClr val="bg1"/>
                </a:solidFill>
                <a:latin typeface="David" panose="020E0502060401010101" pitchFamily="34" charset="-79"/>
                <a:cs typeface="David" panose="020E0502060401010101" pitchFamily="34" charset="-79"/>
              </a:rPr>
              <a:t>", מאת </a:t>
            </a:r>
            <a:r>
              <a:rPr lang="he-IL" b="1" dirty="0" err="1">
                <a:solidFill>
                  <a:schemeClr val="bg1"/>
                </a:solidFill>
                <a:latin typeface="David" panose="020E0502060401010101" pitchFamily="34" charset="-79"/>
                <a:cs typeface="David" panose="020E0502060401010101" pitchFamily="34" charset="-79"/>
              </a:rPr>
              <a:t>אנגלו</a:t>
            </a:r>
            <a:r>
              <a:rPr lang="he-IL" b="1" dirty="0">
                <a:solidFill>
                  <a:schemeClr val="bg1"/>
                </a:solidFill>
                <a:latin typeface="David" panose="020E0502060401010101" pitchFamily="34" charset="-79"/>
                <a:cs typeface="David" panose="020E0502060401010101" pitchFamily="34" charset="-79"/>
              </a:rPr>
              <a:t> </a:t>
            </a:r>
            <a:r>
              <a:rPr lang="he-IL" b="1" dirty="0" err="1">
                <a:solidFill>
                  <a:schemeClr val="bg1"/>
                </a:solidFill>
                <a:latin typeface="David" panose="020E0502060401010101" pitchFamily="34" charset="-79"/>
                <a:cs typeface="David" panose="020E0502060401010101" pitchFamily="34" charset="-79"/>
              </a:rPr>
              <a:t>מונטיצ'לי</a:t>
            </a:r>
            <a:endParaRPr lang="en-IL" b="1" dirty="0">
              <a:solidFill>
                <a:schemeClr val="bg1"/>
              </a:solidFill>
              <a:latin typeface="David" panose="020E0502060401010101" pitchFamily="34" charset="-79"/>
              <a:cs typeface="David" panose="020E0502060401010101" pitchFamily="34" charset="-79"/>
            </a:endParaRPr>
          </a:p>
        </p:txBody>
      </p:sp>
      <p:sp>
        <p:nvSpPr>
          <p:cNvPr id="7" name="TextBox 6">
            <a:extLst>
              <a:ext uri="{FF2B5EF4-FFF2-40B4-BE49-F238E27FC236}">
                <a16:creationId xmlns:a16="http://schemas.microsoft.com/office/drawing/2014/main" id="{4A3860AC-EFF7-4752-90DB-8F18A97B036C}"/>
              </a:ext>
            </a:extLst>
          </p:cNvPr>
          <p:cNvSpPr txBox="1"/>
          <p:nvPr/>
        </p:nvSpPr>
        <p:spPr>
          <a:xfrm>
            <a:off x="6858001" y="1829"/>
            <a:ext cx="5333998" cy="584775"/>
          </a:xfrm>
          <a:prstGeom prst="rect">
            <a:avLst/>
          </a:prstGeom>
          <a:noFill/>
        </p:spPr>
        <p:txBody>
          <a:bodyPr wrap="square" rtlCol="0">
            <a:spAutoFit/>
          </a:bodyPr>
          <a:lstStyle/>
          <a:p>
            <a:pPr algn="ctr" rtl="1"/>
            <a:r>
              <a:rPr lang="he-IL" sz="3200" b="1" dirty="0">
                <a:latin typeface="David" panose="020E0502060401010101" pitchFamily="34" charset="-79"/>
                <a:cs typeface="David" panose="020E0502060401010101" pitchFamily="34" charset="-79"/>
              </a:rPr>
              <a:t>למידה כהיזכרות </a:t>
            </a:r>
            <a:r>
              <a:rPr lang="he-IL" sz="3200" b="1" i="1" dirty="0">
                <a:latin typeface="GFS Porson" panose="02000000000000000000" pitchFamily="50" charset="-95"/>
              </a:rPr>
              <a:t>(</a:t>
            </a:r>
            <a:r>
              <a:rPr lang="el-GR" sz="3200" b="1" dirty="0">
                <a:latin typeface="GFS Porson" panose="02000000000000000000" pitchFamily="50" charset="-95"/>
              </a:rPr>
              <a:t>Ἀνάμνησις</a:t>
            </a:r>
            <a:r>
              <a:rPr lang="he-IL" sz="3200" b="1" i="1" dirty="0">
                <a:latin typeface="GFS Porson" panose="02000000000000000000" pitchFamily="50" charset="-95"/>
              </a:rPr>
              <a:t>)</a:t>
            </a:r>
            <a:endParaRPr lang="en-IL" sz="3200" b="1" i="1" dirty="0">
              <a:latin typeface="Palatino Linotype" panose="02040502050505030304" pitchFamily="18" charset="0"/>
            </a:endParaRPr>
          </a:p>
        </p:txBody>
      </p:sp>
    </p:spTree>
    <p:extLst>
      <p:ext uri="{BB962C8B-B14F-4D97-AF65-F5344CB8AC3E}">
        <p14:creationId xmlns:p14="http://schemas.microsoft.com/office/powerpoint/2010/main" val="302164885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13214</TotalTime>
  <Words>464</Words>
  <Application>Microsoft Office PowerPoint</Application>
  <PresentationFormat>Widescreen</PresentationFormat>
  <Paragraphs>52</Paragraphs>
  <Slides>11</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11</vt:i4>
      </vt:variant>
    </vt:vector>
  </HeadingPairs>
  <TitlesOfParts>
    <vt:vector size="18" baseType="lpstr">
      <vt:lpstr>Arial</vt:lpstr>
      <vt:lpstr>Calibri</vt:lpstr>
      <vt:lpstr>Calibri Light</vt:lpstr>
      <vt:lpstr>David</vt:lpstr>
      <vt:lpstr>GFS Porson</vt:lpstr>
      <vt:lpstr>Palatino Linotype</vt:lpstr>
      <vt:lpstr>Office Theme</vt:lpstr>
      <vt:lpstr>מבוא לפילוסופיה יוונית – סמסטר סתיו</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Η ΠΟΛΙΤΕΙΑ ΤΟΥ ΠΛΑΤΟΝΟΣ</dc:title>
  <dc:creator>Andy German</dc:creator>
  <cp:lastModifiedBy>Andy German</cp:lastModifiedBy>
  <cp:revision>226</cp:revision>
  <dcterms:created xsi:type="dcterms:W3CDTF">2020-03-16T20:46:23Z</dcterms:created>
  <dcterms:modified xsi:type="dcterms:W3CDTF">2022-12-15T08:07:13Z</dcterms:modified>
</cp:coreProperties>
</file>