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0" r:id="rId1"/>
    <p:sldMasterId id="2147483872" r:id="rId2"/>
  </p:sldMasterIdLst>
  <p:sldIdLst>
    <p:sldId id="268" r:id="rId3"/>
    <p:sldId id="259" r:id="rId4"/>
    <p:sldId id="277" r:id="rId5"/>
    <p:sldId id="274" r:id="rId6"/>
    <p:sldId id="273" r:id="rId7"/>
    <p:sldId id="263" r:id="rId8"/>
    <p:sldId id="276" r:id="rId9"/>
    <p:sldId id="261" r:id="rId10"/>
    <p:sldId id="264" r:id="rId11"/>
    <p:sldId id="266" r:id="rId12"/>
    <p:sldId id="267" r:id="rId13"/>
    <p:sldId id="278" r:id="rId14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9164F07-74A5-4D88-A456-4C8466A3302F}">
          <p14:sldIdLst>
            <p14:sldId id="268"/>
            <p14:sldId id="259"/>
            <p14:sldId id="277"/>
            <p14:sldId id="274"/>
            <p14:sldId id="273"/>
            <p14:sldId id="263"/>
            <p14:sldId id="276"/>
            <p14:sldId id="261"/>
            <p14:sldId id="264"/>
          </p14:sldIdLst>
        </p14:section>
        <p14:section name="Untitled Section" id="{35B4030D-EE4D-4249-8FE4-103E70F2A15E}">
          <p14:sldIdLst>
            <p14:sldId id="266"/>
            <p14:sldId id="267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B490"/>
    <a:srgbClr val="ECDE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C5072B-75F3-42EF-B5FB-6F0D983E8CFB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CF2514E4-E955-4573-A6EE-47C8485B6D3C}">
      <dgm:prSet phldrT="[Text]" custT="1"/>
      <dgm:spPr/>
      <dgm:t>
        <a:bodyPr/>
        <a:lstStyle/>
        <a:p>
          <a:endParaRPr lang="he-IL" sz="1400" b="1" dirty="0"/>
        </a:p>
        <a:p>
          <a:endParaRPr lang="he-IL" sz="1400" b="1" dirty="0"/>
        </a:p>
        <a:p>
          <a:r>
            <a:rPr lang="he-IL" sz="1400" b="1" dirty="0"/>
            <a:t>השליטים</a:t>
          </a:r>
          <a:endParaRPr lang="x-none" sz="1400" b="1" dirty="0"/>
        </a:p>
      </dgm:t>
    </dgm:pt>
    <dgm:pt modelId="{49DFF59D-D372-4841-9360-5C8209FC78F0}" type="parTrans" cxnId="{6DCC5ABC-8BE2-43A3-88B9-90F6C2E63959}">
      <dgm:prSet/>
      <dgm:spPr/>
      <dgm:t>
        <a:bodyPr/>
        <a:lstStyle/>
        <a:p>
          <a:endParaRPr lang="x-none"/>
        </a:p>
      </dgm:t>
    </dgm:pt>
    <dgm:pt modelId="{8255F441-A9D8-4ADA-A81F-6F4832D51896}" type="sibTrans" cxnId="{6DCC5ABC-8BE2-43A3-88B9-90F6C2E63959}">
      <dgm:prSet/>
      <dgm:spPr/>
      <dgm:t>
        <a:bodyPr/>
        <a:lstStyle/>
        <a:p>
          <a:endParaRPr lang="x-none"/>
        </a:p>
      </dgm:t>
    </dgm:pt>
    <dgm:pt modelId="{FECE0C54-AFEE-45C5-8970-9082F8124F52}">
      <dgm:prSet phldrT="[Text]" custT="1"/>
      <dgm:spPr/>
      <dgm:t>
        <a:bodyPr/>
        <a:lstStyle/>
        <a:p>
          <a:r>
            <a:rPr lang="he-IL" sz="2800" dirty="0"/>
            <a:t>השומרים</a:t>
          </a:r>
          <a:endParaRPr lang="x-none" sz="2800" dirty="0"/>
        </a:p>
      </dgm:t>
    </dgm:pt>
    <dgm:pt modelId="{0EFFA960-59AE-4651-BC27-72EEA74152C1}" type="parTrans" cxnId="{707D8354-91C7-4959-8A30-40745DB2E12F}">
      <dgm:prSet/>
      <dgm:spPr/>
      <dgm:t>
        <a:bodyPr/>
        <a:lstStyle/>
        <a:p>
          <a:endParaRPr lang="x-none"/>
        </a:p>
      </dgm:t>
    </dgm:pt>
    <dgm:pt modelId="{4D3F283C-6DC4-4DE5-9F9D-33D1E92FD5EA}" type="sibTrans" cxnId="{707D8354-91C7-4959-8A30-40745DB2E12F}">
      <dgm:prSet/>
      <dgm:spPr/>
      <dgm:t>
        <a:bodyPr/>
        <a:lstStyle/>
        <a:p>
          <a:endParaRPr lang="x-none"/>
        </a:p>
      </dgm:t>
    </dgm:pt>
    <dgm:pt modelId="{5D9E254D-01A1-48C5-BCA4-F594B3B70CB8}">
      <dgm:prSet phldrT="[Text]"/>
      <dgm:spPr/>
      <dgm:t>
        <a:bodyPr/>
        <a:lstStyle/>
        <a:p>
          <a:r>
            <a:rPr lang="he-IL" dirty="0"/>
            <a:t>הפועלים</a:t>
          </a:r>
          <a:endParaRPr lang="x-none" dirty="0"/>
        </a:p>
      </dgm:t>
    </dgm:pt>
    <dgm:pt modelId="{DAE19869-DC23-4E52-B63D-D28157C6A1F1}" type="parTrans" cxnId="{83D985C7-60E2-4CE9-BC53-EA7080FDD14C}">
      <dgm:prSet/>
      <dgm:spPr/>
      <dgm:t>
        <a:bodyPr/>
        <a:lstStyle/>
        <a:p>
          <a:endParaRPr lang="x-none"/>
        </a:p>
      </dgm:t>
    </dgm:pt>
    <dgm:pt modelId="{DD7DF5BE-BA7A-4B97-BB28-A963213593A4}" type="sibTrans" cxnId="{83D985C7-60E2-4CE9-BC53-EA7080FDD14C}">
      <dgm:prSet/>
      <dgm:spPr/>
      <dgm:t>
        <a:bodyPr/>
        <a:lstStyle/>
        <a:p>
          <a:endParaRPr lang="x-none"/>
        </a:p>
      </dgm:t>
    </dgm:pt>
    <dgm:pt modelId="{2B158E30-6138-4790-AFA4-5A22B58C28D1}" type="pres">
      <dgm:prSet presAssocID="{E4C5072B-75F3-42EF-B5FB-6F0D983E8CFB}" presName="Name0" presStyleCnt="0">
        <dgm:presLayoutVars>
          <dgm:dir/>
          <dgm:animLvl val="lvl"/>
          <dgm:resizeHandles val="exact"/>
        </dgm:presLayoutVars>
      </dgm:prSet>
      <dgm:spPr/>
    </dgm:pt>
    <dgm:pt modelId="{7A8459A8-7433-48FF-95B3-BE5B554C94CC}" type="pres">
      <dgm:prSet presAssocID="{CF2514E4-E955-4573-A6EE-47C8485B6D3C}" presName="Name8" presStyleCnt="0"/>
      <dgm:spPr/>
    </dgm:pt>
    <dgm:pt modelId="{A23AC3A4-053E-4B96-A417-7F999F81052D}" type="pres">
      <dgm:prSet presAssocID="{CF2514E4-E955-4573-A6EE-47C8485B6D3C}" presName="level" presStyleLbl="node1" presStyleIdx="0" presStyleCnt="3" custScaleX="98231" custScaleY="2582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9F574C-D9DD-436B-B33A-8F6EF3292D43}" type="pres">
      <dgm:prSet presAssocID="{CF2514E4-E955-4573-A6EE-47C8485B6D3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59C4D6-4CE6-4440-BA0B-54F0AC6226D3}" type="pres">
      <dgm:prSet presAssocID="{FECE0C54-AFEE-45C5-8970-9082F8124F52}" presName="Name8" presStyleCnt="0"/>
      <dgm:spPr/>
    </dgm:pt>
    <dgm:pt modelId="{03FE344A-A90F-4F31-90DB-905CE724C1C3}" type="pres">
      <dgm:prSet presAssocID="{FECE0C54-AFEE-45C5-8970-9082F8124F52}" presName="level" presStyleLbl="node1" presStyleIdx="1" presStyleCnt="3" custScaleX="98306" custScaleY="43005" custLinFactNeighborX="0" custLinFactNeighborY="-60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F870C3-ED76-46EC-9996-81B58077A165}" type="pres">
      <dgm:prSet presAssocID="{FECE0C54-AFEE-45C5-8970-9082F8124F5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8961CF-6A74-49E6-9A07-0CB0F634CC4A}" type="pres">
      <dgm:prSet presAssocID="{5D9E254D-01A1-48C5-BCA4-F594B3B70CB8}" presName="Name8" presStyleCnt="0"/>
      <dgm:spPr/>
    </dgm:pt>
    <dgm:pt modelId="{24FB63DB-C590-41B9-951F-30A441F0E978}" type="pres">
      <dgm:prSet presAssocID="{5D9E254D-01A1-48C5-BCA4-F594B3B70CB8}" presName="level" presStyleLbl="node1" presStyleIdx="2" presStyleCnt="3" custScaleY="11391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858AA7-889F-4DAC-8BB1-CB6DB6CE1B72}" type="pres">
      <dgm:prSet presAssocID="{5D9E254D-01A1-48C5-BCA4-F594B3B70CB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CC5ABC-8BE2-43A3-88B9-90F6C2E63959}" srcId="{E4C5072B-75F3-42EF-B5FB-6F0D983E8CFB}" destId="{CF2514E4-E955-4573-A6EE-47C8485B6D3C}" srcOrd="0" destOrd="0" parTransId="{49DFF59D-D372-4841-9360-5C8209FC78F0}" sibTransId="{8255F441-A9D8-4ADA-A81F-6F4832D51896}"/>
    <dgm:cxn modelId="{539BD9FF-3C54-41B7-B1C6-29A3DEB128CA}" type="presOf" srcId="{CF2514E4-E955-4573-A6EE-47C8485B6D3C}" destId="{A23AC3A4-053E-4B96-A417-7F999F81052D}" srcOrd="0" destOrd="0" presId="urn:microsoft.com/office/officeart/2005/8/layout/pyramid1"/>
    <dgm:cxn modelId="{707D8354-91C7-4959-8A30-40745DB2E12F}" srcId="{E4C5072B-75F3-42EF-B5FB-6F0D983E8CFB}" destId="{FECE0C54-AFEE-45C5-8970-9082F8124F52}" srcOrd="1" destOrd="0" parTransId="{0EFFA960-59AE-4651-BC27-72EEA74152C1}" sibTransId="{4D3F283C-6DC4-4DE5-9F9D-33D1E92FD5EA}"/>
    <dgm:cxn modelId="{83D985C7-60E2-4CE9-BC53-EA7080FDD14C}" srcId="{E4C5072B-75F3-42EF-B5FB-6F0D983E8CFB}" destId="{5D9E254D-01A1-48C5-BCA4-F594B3B70CB8}" srcOrd="2" destOrd="0" parTransId="{DAE19869-DC23-4E52-B63D-D28157C6A1F1}" sibTransId="{DD7DF5BE-BA7A-4B97-BB28-A963213593A4}"/>
    <dgm:cxn modelId="{DEAE0491-82AB-4524-BB9D-B91FFD861D2E}" type="presOf" srcId="{FECE0C54-AFEE-45C5-8970-9082F8124F52}" destId="{03FE344A-A90F-4F31-90DB-905CE724C1C3}" srcOrd="0" destOrd="0" presId="urn:microsoft.com/office/officeart/2005/8/layout/pyramid1"/>
    <dgm:cxn modelId="{5A66A4FC-2EBA-407C-9319-59BE6C12A85B}" type="presOf" srcId="{FECE0C54-AFEE-45C5-8970-9082F8124F52}" destId="{F4F870C3-ED76-46EC-9996-81B58077A165}" srcOrd="1" destOrd="0" presId="urn:microsoft.com/office/officeart/2005/8/layout/pyramid1"/>
    <dgm:cxn modelId="{F1EE1C73-1EFF-4BF3-8564-EDCF7413A004}" type="presOf" srcId="{CF2514E4-E955-4573-A6EE-47C8485B6D3C}" destId="{FB9F574C-D9DD-436B-B33A-8F6EF3292D43}" srcOrd="1" destOrd="0" presId="urn:microsoft.com/office/officeart/2005/8/layout/pyramid1"/>
    <dgm:cxn modelId="{16314C7B-AC4C-49E2-9453-ED514891E9C1}" type="presOf" srcId="{E4C5072B-75F3-42EF-B5FB-6F0D983E8CFB}" destId="{2B158E30-6138-4790-AFA4-5A22B58C28D1}" srcOrd="0" destOrd="0" presId="urn:microsoft.com/office/officeart/2005/8/layout/pyramid1"/>
    <dgm:cxn modelId="{68B96226-68E1-4927-A04D-AA34C07E7E87}" type="presOf" srcId="{5D9E254D-01A1-48C5-BCA4-F594B3B70CB8}" destId="{41858AA7-889F-4DAC-8BB1-CB6DB6CE1B72}" srcOrd="1" destOrd="0" presId="urn:microsoft.com/office/officeart/2005/8/layout/pyramid1"/>
    <dgm:cxn modelId="{AB87CA9B-5648-4246-820A-2E9E9A1B5AD7}" type="presOf" srcId="{5D9E254D-01A1-48C5-BCA4-F594B3B70CB8}" destId="{24FB63DB-C590-41B9-951F-30A441F0E978}" srcOrd="0" destOrd="0" presId="urn:microsoft.com/office/officeart/2005/8/layout/pyramid1"/>
    <dgm:cxn modelId="{BAC0B0AA-F569-4B2A-BD79-54B32C15E729}" type="presParOf" srcId="{2B158E30-6138-4790-AFA4-5A22B58C28D1}" destId="{7A8459A8-7433-48FF-95B3-BE5B554C94CC}" srcOrd="0" destOrd="0" presId="urn:microsoft.com/office/officeart/2005/8/layout/pyramid1"/>
    <dgm:cxn modelId="{1601E7F2-D110-4F75-A5AD-477CC4655CBA}" type="presParOf" srcId="{7A8459A8-7433-48FF-95B3-BE5B554C94CC}" destId="{A23AC3A4-053E-4B96-A417-7F999F81052D}" srcOrd="0" destOrd="0" presId="urn:microsoft.com/office/officeart/2005/8/layout/pyramid1"/>
    <dgm:cxn modelId="{4DD89AE2-E3EB-4617-995E-75B022F0088C}" type="presParOf" srcId="{7A8459A8-7433-48FF-95B3-BE5B554C94CC}" destId="{FB9F574C-D9DD-436B-B33A-8F6EF3292D43}" srcOrd="1" destOrd="0" presId="urn:microsoft.com/office/officeart/2005/8/layout/pyramid1"/>
    <dgm:cxn modelId="{53489530-74D7-4CE4-A323-00099BFB1BB5}" type="presParOf" srcId="{2B158E30-6138-4790-AFA4-5A22B58C28D1}" destId="{A959C4D6-4CE6-4440-BA0B-54F0AC6226D3}" srcOrd="1" destOrd="0" presId="urn:microsoft.com/office/officeart/2005/8/layout/pyramid1"/>
    <dgm:cxn modelId="{B4817C1B-2AB2-46BE-880E-DC5F0003B495}" type="presParOf" srcId="{A959C4D6-4CE6-4440-BA0B-54F0AC6226D3}" destId="{03FE344A-A90F-4F31-90DB-905CE724C1C3}" srcOrd="0" destOrd="0" presId="urn:microsoft.com/office/officeart/2005/8/layout/pyramid1"/>
    <dgm:cxn modelId="{691964F9-A42E-46A1-9E41-EE364B11A962}" type="presParOf" srcId="{A959C4D6-4CE6-4440-BA0B-54F0AC6226D3}" destId="{F4F870C3-ED76-46EC-9996-81B58077A165}" srcOrd="1" destOrd="0" presId="urn:microsoft.com/office/officeart/2005/8/layout/pyramid1"/>
    <dgm:cxn modelId="{B3BE6167-9DA1-4380-B66E-2F5F04EA6FC0}" type="presParOf" srcId="{2B158E30-6138-4790-AFA4-5A22B58C28D1}" destId="{E28961CF-6A74-49E6-9A07-0CB0F634CC4A}" srcOrd="2" destOrd="0" presId="urn:microsoft.com/office/officeart/2005/8/layout/pyramid1"/>
    <dgm:cxn modelId="{5CAC2BD7-2FEE-4C7C-BCD7-B1DEC5F6FF9C}" type="presParOf" srcId="{E28961CF-6A74-49E6-9A07-0CB0F634CC4A}" destId="{24FB63DB-C590-41B9-951F-30A441F0E978}" srcOrd="0" destOrd="0" presId="urn:microsoft.com/office/officeart/2005/8/layout/pyramid1"/>
    <dgm:cxn modelId="{C4572768-130C-4D13-8B9B-7BA25A3EDF36}" type="presParOf" srcId="{E28961CF-6A74-49E6-9A07-0CB0F634CC4A}" destId="{41858AA7-889F-4DAC-8BB1-CB6DB6CE1B7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C5072B-75F3-42EF-B5FB-6F0D983E8CFB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CF2514E4-E955-4573-A6EE-47C8485B6D3C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he-IL" sz="1400" b="1" dirty="0"/>
        </a:p>
        <a:p>
          <a:r>
            <a:rPr lang="en-US" sz="1800" b="1" i="1" dirty="0">
              <a:latin typeface="Perpetua" panose="02020502060401020303" pitchFamily="18" charset="0"/>
            </a:rPr>
            <a:t>To </a:t>
          </a:r>
          <a:r>
            <a:rPr lang="en-US" sz="1800" b="1" i="1" dirty="0" err="1">
              <a:latin typeface="Perpetua" panose="02020502060401020303" pitchFamily="18" charset="0"/>
            </a:rPr>
            <a:t>Logistikon</a:t>
          </a:r>
          <a:endParaRPr lang="en-US" sz="1800" b="1" i="1" dirty="0">
            <a:latin typeface="Perpetua" panose="02020502060401020303" pitchFamily="18" charset="0"/>
          </a:endParaRPr>
        </a:p>
        <a:p>
          <a:r>
            <a:rPr lang="he-IL" sz="1600" b="1" i="1" dirty="0">
              <a:latin typeface="David" panose="020E0502060401010101" pitchFamily="34" charset="-79"/>
              <a:cs typeface="David" panose="020E0502060401010101" pitchFamily="34" charset="-79"/>
            </a:rPr>
            <a:t>החלק המחשב</a:t>
          </a:r>
        </a:p>
      </dgm:t>
    </dgm:pt>
    <dgm:pt modelId="{49DFF59D-D372-4841-9360-5C8209FC78F0}" type="parTrans" cxnId="{6DCC5ABC-8BE2-43A3-88B9-90F6C2E63959}">
      <dgm:prSet/>
      <dgm:spPr/>
      <dgm:t>
        <a:bodyPr/>
        <a:lstStyle/>
        <a:p>
          <a:endParaRPr lang="x-none"/>
        </a:p>
      </dgm:t>
    </dgm:pt>
    <dgm:pt modelId="{8255F441-A9D8-4ADA-A81F-6F4832D51896}" type="sibTrans" cxnId="{6DCC5ABC-8BE2-43A3-88B9-90F6C2E63959}">
      <dgm:prSet/>
      <dgm:spPr/>
      <dgm:t>
        <a:bodyPr/>
        <a:lstStyle/>
        <a:p>
          <a:endParaRPr lang="x-none"/>
        </a:p>
      </dgm:t>
    </dgm:pt>
    <dgm:pt modelId="{FECE0C54-AFEE-45C5-8970-9082F8124F52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800" b="1" i="1" dirty="0" err="1">
              <a:latin typeface="Perpetua" panose="02020502060401020303" pitchFamily="18" charset="0"/>
            </a:rPr>
            <a:t>Thymos</a:t>
          </a:r>
          <a:endParaRPr lang="en-US" sz="2800" b="1" i="1" dirty="0">
            <a:latin typeface="Perpetua" panose="02020502060401020303" pitchFamily="18" charset="0"/>
          </a:endParaRPr>
        </a:p>
        <a:p>
          <a:r>
            <a:rPr lang="he-IL" sz="2000" b="1" i="1" dirty="0">
              <a:latin typeface="David" panose="020E0502060401010101" pitchFamily="34" charset="-79"/>
              <a:cs typeface="David" panose="020E0502060401010101" pitchFamily="34" charset="-79"/>
            </a:rPr>
            <a:t>עוד הרוח</a:t>
          </a:r>
          <a:endParaRPr lang="x-none" sz="2000" b="1" i="1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0EFFA960-59AE-4651-BC27-72EEA74152C1}" type="parTrans" cxnId="{707D8354-91C7-4959-8A30-40745DB2E12F}">
      <dgm:prSet/>
      <dgm:spPr/>
      <dgm:t>
        <a:bodyPr/>
        <a:lstStyle/>
        <a:p>
          <a:endParaRPr lang="x-none"/>
        </a:p>
      </dgm:t>
    </dgm:pt>
    <dgm:pt modelId="{4D3F283C-6DC4-4DE5-9F9D-33D1E92FD5EA}" type="sibTrans" cxnId="{707D8354-91C7-4959-8A30-40745DB2E12F}">
      <dgm:prSet/>
      <dgm:spPr/>
      <dgm:t>
        <a:bodyPr/>
        <a:lstStyle/>
        <a:p>
          <a:endParaRPr lang="x-none"/>
        </a:p>
      </dgm:t>
    </dgm:pt>
    <dgm:pt modelId="{5D9E254D-01A1-48C5-BCA4-F594B3B70CB8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3600" b="1" i="1" dirty="0">
              <a:latin typeface="Perpetua" panose="02020502060401020303" pitchFamily="18" charset="0"/>
            </a:rPr>
            <a:t>To </a:t>
          </a:r>
          <a:r>
            <a:rPr lang="en-US" sz="3600" b="1" i="1" dirty="0" err="1">
              <a:latin typeface="Perpetua" panose="02020502060401020303" pitchFamily="18" charset="0"/>
            </a:rPr>
            <a:t>Epithymetikon</a:t>
          </a:r>
          <a:endParaRPr lang="en-US" sz="3600" b="1" i="1" dirty="0">
            <a:latin typeface="Perpetua" panose="02020502060401020303" pitchFamily="18" charset="0"/>
          </a:endParaRPr>
        </a:p>
        <a:p>
          <a:r>
            <a:rPr lang="he-IL" sz="3600" b="1" i="1" dirty="0">
              <a:latin typeface="David" panose="020E0502060401010101" pitchFamily="34" charset="-79"/>
              <a:cs typeface="David" panose="020E0502060401010101" pitchFamily="34" charset="-79"/>
            </a:rPr>
            <a:t>החלק המתאווה</a:t>
          </a:r>
          <a:endParaRPr lang="x-none" sz="3600" b="1" i="1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DAE19869-DC23-4E52-B63D-D28157C6A1F1}" type="parTrans" cxnId="{83D985C7-60E2-4CE9-BC53-EA7080FDD14C}">
      <dgm:prSet/>
      <dgm:spPr/>
      <dgm:t>
        <a:bodyPr/>
        <a:lstStyle/>
        <a:p>
          <a:endParaRPr lang="x-none"/>
        </a:p>
      </dgm:t>
    </dgm:pt>
    <dgm:pt modelId="{DD7DF5BE-BA7A-4B97-BB28-A963213593A4}" type="sibTrans" cxnId="{83D985C7-60E2-4CE9-BC53-EA7080FDD14C}">
      <dgm:prSet/>
      <dgm:spPr/>
      <dgm:t>
        <a:bodyPr/>
        <a:lstStyle/>
        <a:p>
          <a:endParaRPr lang="x-none"/>
        </a:p>
      </dgm:t>
    </dgm:pt>
    <dgm:pt modelId="{2B158E30-6138-4790-AFA4-5A22B58C28D1}" type="pres">
      <dgm:prSet presAssocID="{E4C5072B-75F3-42EF-B5FB-6F0D983E8CFB}" presName="Name0" presStyleCnt="0">
        <dgm:presLayoutVars>
          <dgm:dir/>
          <dgm:animLvl val="lvl"/>
          <dgm:resizeHandles val="exact"/>
        </dgm:presLayoutVars>
      </dgm:prSet>
      <dgm:spPr/>
    </dgm:pt>
    <dgm:pt modelId="{7A8459A8-7433-48FF-95B3-BE5B554C94CC}" type="pres">
      <dgm:prSet presAssocID="{CF2514E4-E955-4573-A6EE-47C8485B6D3C}" presName="Name8" presStyleCnt="0"/>
      <dgm:spPr/>
    </dgm:pt>
    <dgm:pt modelId="{A23AC3A4-053E-4B96-A417-7F999F81052D}" type="pres">
      <dgm:prSet presAssocID="{CF2514E4-E955-4573-A6EE-47C8485B6D3C}" presName="level" presStyleLbl="node1" presStyleIdx="0" presStyleCnt="3" custScaleX="99481" custScaleY="32745" custLinFactNeighborX="-2123" custLinFactNeighborY="-165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9F574C-D9DD-436B-B33A-8F6EF3292D43}" type="pres">
      <dgm:prSet presAssocID="{CF2514E4-E955-4573-A6EE-47C8485B6D3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59C4D6-4CE6-4440-BA0B-54F0AC6226D3}" type="pres">
      <dgm:prSet presAssocID="{FECE0C54-AFEE-45C5-8970-9082F8124F52}" presName="Name8" presStyleCnt="0"/>
      <dgm:spPr/>
    </dgm:pt>
    <dgm:pt modelId="{03FE344A-A90F-4F31-90DB-905CE724C1C3}" type="pres">
      <dgm:prSet presAssocID="{FECE0C54-AFEE-45C5-8970-9082F8124F52}" presName="level" presStyleLbl="node1" presStyleIdx="1" presStyleCnt="3" custScaleX="98903" custScaleY="32849" custLinFactNeighborX="-814" custLinFactNeighborY="-8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F870C3-ED76-46EC-9996-81B58077A165}" type="pres">
      <dgm:prSet presAssocID="{FECE0C54-AFEE-45C5-8970-9082F8124F5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8961CF-6A74-49E6-9A07-0CB0F634CC4A}" type="pres">
      <dgm:prSet presAssocID="{5D9E254D-01A1-48C5-BCA4-F594B3B70CB8}" presName="Name8" presStyleCnt="0"/>
      <dgm:spPr/>
    </dgm:pt>
    <dgm:pt modelId="{24FB63DB-C590-41B9-951F-30A441F0E978}" type="pres">
      <dgm:prSet presAssocID="{5D9E254D-01A1-48C5-BCA4-F594B3B70CB8}" presName="level" presStyleLbl="node1" presStyleIdx="2" presStyleCnt="3" custScaleX="99984" custScaleY="4879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858AA7-889F-4DAC-8BB1-CB6DB6CE1B72}" type="pres">
      <dgm:prSet presAssocID="{5D9E254D-01A1-48C5-BCA4-F594B3B70CB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CC5ABC-8BE2-43A3-88B9-90F6C2E63959}" srcId="{E4C5072B-75F3-42EF-B5FB-6F0D983E8CFB}" destId="{CF2514E4-E955-4573-A6EE-47C8485B6D3C}" srcOrd="0" destOrd="0" parTransId="{49DFF59D-D372-4841-9360-5C8209FC78F0}" sibTransId="{8255F441-A9D8-4ADA-A81F-6F4832D51896}"/>
    <dgm:cxn modelId="{539BD9FF-3C54-41B7-B1C6-29A3DEB128CA}" type="presOf" srcId="{CF2514E4-E955-4573-A6EE-47C8485B6D3C}" destId="{A23AC3A4-053E-4B96-A417-7F999F81052D}" srcOrd="0" destOrd="0" presId="urn:microsoft.com/office/officeart/2005/8/layout/pyramid1"/>
    <dgm:cxn modelId="{707D8354-91C7-4959-8A30-40745DB2E12F}" srcId="{E4C5072B-75F3-42EF-B5FB-6F0D983E8CFB}" destId="{FECE0C54-AFEE-45C5-8970-9082F8124F52}" srcOrd="1" destOrd="0" parTransId="{0EFFA960-59AE-4651-BC27-72EEA74152C1}" sibTransId="{4D3F283C-6DC4-4DE5-9F9D-33D1E92FD5EA}"/>
    <dgm:cxn modelId="{83D985C7-60E2-4CE9-BC53-EA7080FDD14C}" srcId="{E4C5072B-75F3-42EF-B5FB-6F0D983E8CFB}" destId="{5D9E254D-01A1-48C5-BCA4-F594B3B70CB8}" srcOrd="2" destOrd="0" parTransId="{DAE19869-DC23-4E52-B63D-D28157C6A1F1}" sibTransId="{DD7DF5BE-BA7A-4B97-BB28-A963213593A4}"/>
    <dgm:cxn modelId="{DEAE0491-82AB-4524-BB9D-B91FFD861D2E}" type="presOf" srcId="{FECE0C54-AFEE-45C5-8970-9082F8124F52}" destId="{03FE344A-A90F-4F31-90DB-905CE724C1C3}" srcOrd="0" destOrd="0" presId="urn:microsoft.com/office/officeart/2005/8/layout/pyramid1"/>
    <dgm:cxn modelId="{5A66A4FC-2EBA-407C-9319-59BE6C12A85B}" type="presOf" srcId="{FECE0C54-AFEE-45C5-8970-9082F8124F52}" destId="{F4F870C3-ED76-46EC-9996-81B58077A165}" srcOrd="1" destOrd="0" presId="urn:microsoft.com/office/officeart/2005/8/layout/pyramid1"/>
    <dgm:cxn modelId="{F1EE1C73-1EFF-4BF3-8564-EDCF7413A004}" type="presOf" srcId="{CF2514E4-E955-4573-A6EE-47C8485B6D3C}" destId="{FB9F574C-D9DD-436B-B33A-8F6EF3292D43}" srcOrd="1" destOrd="0" presId="urn:microsoft.com/office/officeart/2005/8/layout/pyramid1"/>
    <dgm:cxn modelId="{16314C7B-AC4C-49E2-9453-ED514891E9C1}" type="presOf" srcId="{E4C5072B-75F3-42EF-B5FB-6F0D983E8CFB}" destId="{2B158E30-6138-4790-AFA4-5A22B58C28D1}" srcOrd="0" destOrd="0" presId="urn:microsoft.com/office/officeart/2005/8/layout/pyramid1"/>
    <dgm:cxn modelId="{68B96226-68E1-4927-A04D-AA34C07E7E87}" type="presOf" srcId="{5D9E254D-01A1-48C5-BCA4-F594B3B70CB8}" destId="{41858AA7-889F-4DAC-8BB1-CB6DB6CE1B72}" srcOrd="1" destOrd="0" presId="urn:microsoft.com/office/officeart/2005/8/layout/pyramid1"/>
    <dgm:cxn modelId="{AB87CA9B-5648-4246-820A-2E9E9A1B5AD7}" type="presOf" srcId="{5D9E254D-01A1-48C5-BCA4-F594B3B70CB8}" destId="{24FB63DB-C590-41B9-951F-30A441F0E978}" srcOrd="0" destOrd="0" presId="urn:microsoft.com/office/officeart/2005/8/layout/pyramid1"/>
    <dgm:cxn modelId="{BAC0B0AA-F569-4B2A-BD79-54B32C15E729}" type="presParOf" srcId="{2B158E30-6138-4790-AFA4-5A22B58C28D1}" destId="{7A8459A8-7433-48FF-95B3-BE5B554C94CC}" srcOrd="0" destOrd="0" presId="urn:microsoft.com/office/officeart/2005/8/layout/pyramid1"/>
    <dgm:cxn modelId="{1601E7F2-D110-4F75-A5AD-477CC4655CBA}" type="presParOf" srcId="{7A8459A8-7433-48FF-95B3-BE5B554C94CC}" destId="{A23AC3A4-053E-4B96-A417-7F999F81052D}" srcOrd="0" destOrd="0" presId="urn:microsoft.com/office/officeart/2005/8/layout/pyramid1"/>
    <dgm:cxn modelId="{4DD89AE2-E3EB-4617-995E-75B022F0088C}" type="presParOf" srcId="{7A8459A8-7433-48FF-95B3-BE5B554C94CC}" destId="{FB9F574C-D9DD-436B-B33A-8F6EF3292D43}" srcOrd="1" destOrd="0" presId="urn:microsoft.com/office/officeart/2005/8/layout/pyramid1"/>
    <dgm:cxn modelId="{53489530-74D7-4CE4-A323-00099BFB1BB5}" type="presParOf" srcId="{2B158E30-6138-4790-AFA4-5A22B58C28D1}" destId="{A959C4D6-4CE6-4440-BA0B-54F0AC6226D3}" srcOrd="1" destOrd="0" presId="urn:microsoft.com/office/officeart/2005/8/layout/pyramid1"/>
    <dgm:cxn modelId="{B4817C1B-2AB2-46BE-880E-DC5F0003B495}" type="presParOf" srcId="{A959C4D6-4CE6-4440-BA0B-54F0AC6226D3}" destId="{03FE344A-A90F-4F31-90DB-905CE724C1C3}" srcOrd="0" destOrd="0" presId="urn:microsoft.com/office/officeart/2005/8/layout/pyramid1"/>
    <dgm:cxn modelId="{691964F9-A42E-46A1-9E41-EE364B11A962}" type="presParOf" srcId="{A959C4D6-4CE6-4440-BA0B-54F0AC6226D3}" destId="{F4F870C3-ED76-46EC-9996-81B58077A165}" srcOrd="1" destOrd="0" presId="urn:microsoft.com/office/officeart/2005/8/layout/pyramid1"/>
    <dgm:cxn modelId="{B3BE6167-9DA1-4380-B66E-2F5F04EA6FC0}" type="presParOf" srcId="{2B158E30-6138-4790-AFA4-5A22B58C28D1}" destId="{E28961CF-6A74-49E6-9A07-0CB0F634CC4A}" srcOrd="2" destOrd="0" presId="urn:microsoft.com/office/officeart/2005/8/layout/pyramid1"/>
    <dgm:cxn modelId="{5CAC2BD7-2FEE-4C7C-BCD7-B1DEC5F6FF9C}" type="presParOf" srcId="{E28961CF-6A74-49E6-9A07-0CB0F634CC4A}" destId="{24FB63DB-C590-41B9-951F-30A441F0E978}" srcOrd="0" destOrd="0" presId="urn:microsoft.com/office/officeart/2005/8/layout/pyramid1"/>
    <dgm:cxn modelId="{C4572768-130C-4D13-8B9B-7BA25A3EDF36}" type="presParOf" srcId="{E28961CF-6A74-49E6-9A07-0CB0F634CC4A}" destId="{41858AA7-889F-4DAC-8BB1-CB6DB6CE1B7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C5072B-75F3-42EF-B5FB-6F0D983E8CFB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CF2514E4-E955-4573-A6EE-47C8485B6D3C}">
      <dgm:prSet phldrT="[Text]" custT="1"/>
      <dgm:spPr/>
      <dgm:t>
        <a:bodyPr/>
        <a:lstStyle/>
        <a:p>
          <a:endParaRPr lang="he-IL" sz="1400" b="1" dirty="0"/>
        </a:p>
        <a:p>
          <a:endParaRPr lang="he-IL" sz="1400" b="1" dirty="0"/>
        </a:p>
        <a:p>
          <a:r>
            <a:rPr lang="he-IL" sz="1400" b="1" dirty="0"/>
            <a:t>השליטים</a:t>
          </a:r>
          <a:endParaRPr lang="x-none" sz="1400" b="1" dirty="0"/>
        </a:p>
      </dgm:t>
    </dgm:pt>
    <dgm:pt modelId="{49DFF59D-D372-4841-9360-5C8209FC78F0}" type="parTrans" cxnId="{6DCC5ABC-8BE2-43A3-88B9-90F6C2E63959}">
      <dgm:prSet/>
      <dgm:spPr/>
      <dgm:t>
        <a:bodyPr/>
        <a:lstStyle/>
        <a:p>
          <a:endParaRPr lang="x-none"/>
        </a:p>
      </dgm:t>
    </dgm:pt>
    <dgm:pt modelId="{8255F441-A9D8-4ADA-A81F-6F4832D51896}" type="sibTrans" cxnId="{6DCC5ABC-8BE2-43A3-88B9-90F6C2E63959}">
      <dgm:prSet/>
      <dgm:spPr/>
      <dgm:t>
        <a:bodyPr/>
        <a:lstStyle/>
        <a:p>
          <a:endParaRPr lang="x-none"/>
        </a:p>
      </dgm:t>
    </dgm:pt>
    <dgm:pt modelId="{FECE0C54-AFEE-45C5-8970-9082F8124F52}">
      <dgm:prSet phldrT="[Text]" custT="1"/>
      <dgm:spPr/>
      <dgm:t>
        <a:bodyPr/>
        <a:lstStyle/>
        <a:p>
          <a:r>
            <a:rPr lang="he-IL" sz="2800" dirty="0"/>
            <a:t>השומרים</a:t>
          </a:r>
          <a:endParaRPr lang="x-none" sz="2800" dirty="0"/>
        </a:p>
      </dgm:t>
    </dgm:pt>
    <dgm:pt modelId="{0EFFA960-59AE-4651-BC27-72EEA74152C1}" type="parTrans" cxnId="{707D8354-91C7-4959-8A30-40745DB2E12F}">
      <dgm:prSet/>
      <dgm:spPr/>
      <dgm:t>
        <a:bodyPr/>
        <a:lstStyle/>
        <a:p>
          <a:endParaRPr lang="x-none"/>
        </a:p>
      </dgm:t>
    </dgm:pt>
    <dgm:pt modelId="{4D3F283C-6DC4-4DE5-9F9D-33D1E92FD5EA}" type="sibTrans" cxnId="{707D8354-91C7-4959-8A30-40745DB2E12F}">
      <dgm:prSet/>
      <dgm:spPr/>
      <dgm:t>
        <a:bodyPr/>
        <a:lstStyle/>
        <a:p>
          <a:endParaRPr lang="x-none"/>
        </a:p>
      </dgm:t>
    </dgm:pt>
    <dgm:pt modelId="{5D9E254D-01A1-48C5-BCA4-F594B3B70CB8}">
      <dgm:prSet phldrT="[Text]"/>
      <dgm:spPr/>
      <dgm:t>
        <a:bodyPr/>
        <a:lstStyle/>
        <a:p>
          <a:r>
            <a:rPr lang="he-IL" dirty="0"/>
            <a:t>הפועלים</a:t>
          </a:r>
          <a:endParaRPr lang="x-none" dirty="0"/>
        </a:p>
      </dgm:t>
    </dgm:pt>
    <dgm:pt modelId="{DAE19869-DC23-4E52-B63D-D28157C6A1F1}" type="parTrans" cxnId="{83D985C7-60E2-4CE9-BC53-EA7080FDD14C}">
      <dgm:prSet/>
      <dgm:spPr/>
      <dgm:t>
        <a:bodyPr/>
        <a:lstStyle/>
        <a:p>
          <a:endParaRPr lang="x-none"/>
        </a:p>
      </dgm:t>
    </dgm:pt>
    <dgm:pt modelId="{DD7DF5BE-BA7A-4B97-BB28-A963213593A4}" type="sibTrans" cxnId="{83D985C7-60E2-4CE9-BC53-EA7080FDD14C}">
      <dgm:prSet/>
      <dgm:spPr/>
      <dgm:t>
        <a:bodyPr/>
        <a:lstStyle/>
        <a:p>
          <a:endParaRPr lang="x-none"/>
        </a:p>
      </dgm:t>
    </dgm:pt>
    <dgm:pt modelId="{2B158E30-6138-4790-AFA4-5A22B58C28D1}" type="pres">
      <dgm:prSet presAssocID="{E4C5072B-75F3-42EF-B5FB-6F0D983E8CFB}" presName="Name0" presStyleCnt="0">
        <dgm:presLayoutVars>
          <dgm:dir/>
          <dgm:animLvl val="lvl"/>
          <dgm:resizeHandles val="exact"/>
        </dgm:presLayoutVars>
      </dgm:prSet>
      <dgm:spPr/>
    </dgm:pt>
    <dgm:pt modelId="{7A8459A8-7433-48FF-95B3-BE5B554C94CC}" type="pres">
      <dgm:prSet presAssocID="{CF2514E4-E955-4573-A6EE-47C8485B6D3C}" presName="Name8" presStyleCnt="0"/>
      <dgm:spPr/>
    </dgm:pt>
    <dgm:pt modelId="{A23AC3A4-053E-4B96-A417-7F999F81052D}" type="pres">
      <dgm:prSet presAssocID="{CF2514E4-E955-4573-A6EE-47C8485B6D3C}" presName="level" presStyleLbl="node1" presStyleIdx="0" presStyleCnt="3" custScaleX="98231" custScaleY="2582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9F574C-D9DD-436B-B33A-8F6EF3292D43}" type="pres">
      <dgm:prSet presAssocID="{CF2514E4-E955-4573-A6EE-47C8485B6D3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59C4D6-4CE6-4440-BA0B-54F0AC6226D3}" type="pres">
      <dgm:prSet presAssocID="{FECE0C54-AFEE-45C5-8970-9082F8124F52}" presName="Name8" presStyleCnt="0"/>
      <dgm:spPr/>
    </dgm:pt>
    <dgm:pt modelId="{03FE344A-A90F-4F31-90DB-905CE724C1C3}" type="pres">
      <dgm:prSet presAssocID="{FECE0C54-AFEE-45C5-8970-9082F8124F52}" presName="level" presStyleLbl="node1" presStyleIdx="1" presStyleCnt="3" custScaleX="98306" custScaleY="43005" custLinFactNeighborX="0" custLinFactNeighborY="-60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F870C3-ED76-46EC-9996-81B58077A165}" type="pres">
      <dgm:prSet presAssocID="{FECE0C54-AFEE-45C5-8970-9082F8124F5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8961CF-6A74-49E6-9A07-0CB0F634CC4A}" type="pres">
      <dgm:prSet presAssocID="{5D9E254D-01A1-48C5-BCA4-F594B3B70CB8}" presName="Name8" presStyleCnt="0"/>
      <dgm:spPr/>
    </dgm:pt>
    <dgm:pt modelId="{24FB63DB-C590-41B9-951F-30A441F0E978}" type="pres">
      <dgm:prSet presAssocID="{5D9E254D-01A1-48C5-BCA4-F594B3B70CB8}" presName="level" presStyleLbl="node1" presStyleIdx="2" presStyleCnt="3" custScaleY="11391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858AA7-889F-4DAC-8BB1-CB6DB6CE1B72}" type="pres">
      <dgm:prSet presAssocID="{5D9E254D-01A1-48C5-BCA4-F594B3B70CB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CC5ABC-8BE2-43A3-88B9-90F6C2E63959}" srcId="{E4C5072B-75F3-42EF-B5FB-6F0D983E8CFB}" destId="{CF2514E4-E955-4573-A6EE-47C8485B6D3C}" srcOrd="0" destOrd="0" parTransId="{49DFF59D-D372-4841-9360-5C8209FC78F0}" sibTransId="{8255F441-A9D8-4ADA-A81F-6F4832D51896}"/>
    <dgm:cxn modelId="{707D8354-91C7-4959-8A30-40745DB2E12F}" srcId="{E4C5072B-75F3-42EF-B5FB-6F0D983E8CFB}" destId="{FECE0C54-AFEE-45C5-8970-9082F8124F52}" srcOrd="1" destOrd="0" parTransId="{0EFFA960-59AE-4651-BC27-72EEA74152C1}" sibTransId="{4D3F283C-6DC4-4DE5-9F9D-33D1E92FD5EA}"/>
    <dgm:cxn modelId="{83D985C7-60E2-4CE9-BC53-EA7080FDD14C}" srcId="{E4C5072B-75F3-42EF-B5FB-6F0D983E8CFB}" destId="{5D9E254D-01A1-48C5-BCA4-F594B3B70CB8}" srcOrd="2" destOrd="0" parTransId="{DAE19869-DC23-4E52-B63D-D28157C6A1F1}" sibTransId="{DD7DF5BE-BA7A-4B97-BB28-A963213593A4}"/>
    <dgm:cxn modelId="{C3E3417F-3111-432B-9776-102150A14FF8}" type="presOf" srcId="{FECE0C54-AFEE-45C5-8970-9082F8124F52}" destId="{F4F870C3-ED76-46EC-9996-81B58077A165}" srcOrd="1" destOrd="0" presId="urn:microsoft.com/office/officeart/2005/8/layout/pyramid1"/>
    <dgm:cxn modelId="{5EEC7232-12AF-44B9-B626-0EC4CC9156DB}" type="presOf" srcId="{CF2514E4-E955-4573-A6EE-47C8485B6D3C}" destId="{FB9F574C-D9DD-436B-B33A-8F6EF3292D43}" srcOrd="1" destOrd="0" presId="urn:microsoft.com/office/officeart/2005/8/layout/pyramid1"/>
    <dgm:cxn modelId="{D768579F-14C5-4176-B901-9C21D9265B7E}" type="presOf" srcId="{5D9E254D-01A1-48C5-BCA4-F594B3B70CB8}" destId="{41858AA7-889F-4DAC-8BB1-CB6DB6CE1B72}" srcOrd="1" destOrd="0" presId="urn:microsoft.com/office/officeart/2005/8/layout/pyramid1"/>
    <dgm:cxn modelId="{CD43D8DE-65BD-497D-85A1-0CA7E10F2F2A}" type="presOf" srcId="{5D9E254D-01A1-48C5-BCA4-F594B3B70CB8}" destId="{24FB63DB-C590-41B9-951F-30A441F0E978}" srcOrd="0" destOrd="0" presId="urn:microsoft.com/office/officeart/2005/8/layout/pyramid1"/>
    <dgm:cxn modelId="{4179261C-1FEF-40A1-AB71-3E22A8524A8D}" type="presOf" srcId="{E4C5072B-75F3-42EF-B5FB-6F0D983E8CFB}" destId="{2B158E30-6138-4790-AFA4-5A22B58C28D1}" srcOrd="0" destOrd="0" presId="urn:microsoft.com/office/officeart/2005/8/layout/pyramid1"/>
    <dgm:cxn modelId="{D211A8EB-1840-4607-860D-F200BA8D06A6}" type="presOf" srcId="{FECE0C54-AFEE-45C5-8970-9082F8124F52}" destId="{03FE344A-A90F-4F31-90DB-905CE724C1C3}" srcOrd="0" destOrd="0" presId="urn:microsoft.com/office/officeart/2005/8/layout/pyramid1"/>
    <dgm:cxn modelId="{AD5EF01C-784D-4215-B043-D10A91C17297}" type="presOf" srcId="{CF2514E4-E955-4573-A6EE-47C8485B6D3C}" destId="{A23AC3A4-053E-4B96-A417-7F999F81052D}" srcOrd="0" destOrd="0" presId="urn:microsoft.com/office/officeart/2005/8/layout/pyramid1"/>
    <dgm:cxn modelId="{EEFA480C-E23F-43B8-96AF-BA8B896B8991}" type="presParOf" srcId="{2B158E30-6138-4790-AFA4-5A22B58C28D1}" destId="{7A8459A8-7433-48FF-95B3-BE5B554C94CC}" srcOrd="0" destOrd="0" presId="urn:microsoft.com/office/officeart/2005/8/layout/pyramid1"/>
    <dgm:cxn modelId="{94EC04DE-C006-43F3-BBBE-EB9CE56332AA}" type="presParOf" srcId="{7A8459A8-7433-48FF-95B3-BE5B554C94CC}" destId="{A23AC3A4-053E-4B96-A417-7F999F81052D}" srcOrd="0" destOrd="0" presId="urn:microsoft.com/office/officeart/2005/8/layout/pyramid1"/>
    <dgm:cxn modelId="{E35A2DF8-58C6-44D9-807A-F1BF2F74CC89}" type="presParOf" srcId="{7A8459A8-7433-48FF-95B3-BE5B554C94CC}" destId="{FB9F574C-D9DD-436B-B33A-8F6EF3292D43}" srcOrd="1" destOrd="0" presId="urn:microsoft.com/office/officeart/2005/8/layout/pyramid1"/>
    <dgm:cxn modelId="{3436F518-C701-4D66-8DEE-01169EFF913A}" type="presParOf" srcId="{2B158E30-6138-4790-AFA4-5A22B58C28D1}" destId="{A959C4D6-4CE6-4440-BA0B-54F0AC6226D3}" srcOrd="1" destOrd="0" presId="urn:microsoft.com/office/officeart/2005/8/layout/pyramid1"/>
    <dgm:cxn modelId="{922D1C64-DF22-4856-AA99-94A10E711B05}" type="presParOf" srcId="{A959C4D6-4CE6-4440-BA0B-54F0AC6226D3}" destId="{03FE344A-A90F-4F31-90DB-905CE724C1C3}" srcOrd="0" destOrd="0" presId="urn:microsoft.com/office/officeart/2005/8/layout/pyramid1"/>
    <dgm:cxn modelId="{D2AE4A29-D96E-476B-A67E-7950C27F34E4}" type="presParOf" srcId="{A959C4D6-4CE6-4440-BA0B-54F0AC6226D3}" destId="{F4F870C3-ED76-46EC-9996-81B58077A165}" srcOrd="1" destOrd="0" presId="urn:microsoft.com/office/officeart/2005/8/layout/pyramid1"/>
    <dgm:cxn modelId="{1539C35E-BAE1-4E21-8A03-FD4689624F71}" type="presParOf" srcId="{2B158E30-6138-4790-AFA4-5A22B58C28D1}" destId="{E28961CF-6A74-49E6-9A07-0CB0F634CC4A}" srcOrd="2" destOrd="0" presId="urn:microsoft.com/office/officeart/2005/8/layout/pyramid1"/>
    <dgm:cxn modelId="{D39786F3-910D-471E-9876-820E13FDE507}" type="presParOf" srcId="{E28961CF-6A74-49E6-9A07-0CB0F634CC4A}" destId="{24FB63DB-C590-41B9-951F-30A441F0E978}" srcOrd="0" destOrd="0" presId="urn:microsoft.com/office/officeart/2005/8/layout/pyramid1"/>
    <dgm:cxn modelId="{E54EE472-D14F-4E56-945E-8BFA28D80F1B}" type="presParOf" srcId="{E28961CF-6A74-49E6-9A07-0CB0F634CC4A}" destId="{41858AA7-889F-4DAC-8BB1-CB6DB6CE1B7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3AC3A4-053E-4B96-A417-7F999F81052D}">
      <dsp:nvSpPr>
        <dsp:cNvPr id="0" name=""/>
        <dsp:cNvSpPr/>
      </dsp:nvSpPr>
      <dsp:spPr>
        <a:xfrm>
          <a:off x="2625351" y="0"/>
          <a:ext cx="846293" cy="692917"/>
        </a:xfrm>
        <a:prstGeom prst="trapezoid">
          <a:avLst>
            <a:gd name="adj" fmla="val 621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400" b="1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400" b="1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/>
            <a:t>השליטים</a:t>
          </a:r>
          <a:endParaRPr lang="x-none" sz="1400" b="1" kern="1200" dirty="0"/>
        </a:p>
      </dsp:txBody>
      <dsp:txXfrm>
        <a:off x="2625351" y="0"/>
        <a:ext cx="846293" cy="692917"/>
      </dsp:txXfrm>
    </dsp:sp>
    <dsp:sp modelId="{03FE344A-A90F-4F31-90DB-905CE724C1C3}">
      <dsp:nvSpPr>
        <dsp:cNvPr id="0" name=""/>
        <dsp:cNvSpPr/>
      </dsp:nvSpPr>
      <dsp:spPr>
        <a:xfrm>
          <a:off x="1919765" y="676736"/>
          <a:ext cx="2257466" cy="1154013"/>
        </a:xfrm>
        <a:prstGeom prst="trapezoid">
          <a:avLst>
            <a:gd name="adj" fmla="val 621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800" kern="1200" dirty="0"/>
            <a:t>השומרים</a:t>
          </a:r>
          <a:endParaRPr lang="x-none" sz="2800" kern="1200" dirty="0"/>
        </a:p>
      </dsp:txBody>
      <dsp:txXfrm>
        <a:off x="2314822" y="676736"/>
        <a:ext cx="1467352" cy="1154013"/>
      </dsp:txXfrm>
    </dsp:sp>
    <dsp:sp modelId="{24FB63DB-C590-41B9-951F-30A441F0E978}">
      <dsp:nvSpPr>
        <dsp:cNvPr id="0" name=""/>
        <dsp:cNvSpPr/>
      </dsp:nvSpPr>
      <dsp:spPr>
        <a:xfrm>
          <a:off x="0" y="1846931"/>
          <a:ext cx="6096996" cy="3056787"/>
        </a:xfrm>
        <a:prstGeom prst="trapezoid">
          <a:avLst>
            <a:gd name="adj" fmla="val 621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6500" kern="1200" dirty="0"/>
            <a:t>הפועלים</a:t>
          </a:r>
          <a:endParaRPr lang="x-none" sz="6500" kern="1200" dirty="0"/>
        </a:p>
      </dsp:txBody>
      <dsp:txXfrm>
        <a:off x="1066974" y="1846931"/>
        <a:ext cx="3963048" cy="30567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3AC3A4-053E-4B96-A417-7F999F81052D}">
      <dsp:nvSpPr>
        <dsp:cNvPr id="0" name=""/>
        <dsp:cNvSpPr/>
      </dsp:nvSpPr>
      <dsp:spPr>
        <a:xfrm>
          <a:off x="2143303" y="0"/>
          <a:ext cx="1736283" cy="1403751"/>
        </a:xfrm>
        <a:prstGeom prst="trapezoid">
          <a:avLst>
            <a:gd name="adj" fmla="val 62167"/>
          </a:avLst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400" b="1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i="1" kern="1200" dirty="0">
              <a:latin typeface="Perpetua" panose="02020502060401020303" pitchFamily="18" charset="0"/>
            </a:rPr>
            <a:t>To </a:t>
          </a:r>
          <a:r>
            <a:rPr lang="en-US" sz="1800" b="1" i="1" kern="1200" dirty="0" err="1">
              <a:latin typeface="Perpetua" panose="02020502060401020303" pitchFamily="18" charset="0"/>
            </a:rPr>
            <a:t>Logistikon</a:t>
          </a:r>
          <a:endParaRPr lang="en-US" sz="1800" b="1" i="1" kern="1200" dirty="0">
            <a:latin typeface="Perpetua" panose="02020502060401020303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600" b="1" i="1" kern="1200" dirty="0">
              <a:latin typeface="David" panose="020E0502060401010101" pitchFamily="34" charset="-79"/>
              <a:cs typeface="David" panose="020E0502060401010101" pitchFamily="34" charset="-79"/>
            </a:rPr>
            <a:t>החלק המחשב</a:t>
          </a:r>
        </a:p>
      </dsp:txBody>
      <dsp:txXfrm>
        <a:off x="2143303" y="0"/>
        <a:ext cx="1736283" cy="1403751"/>
      </dsp:txXfrm>
    </dsp:sp>
    <dsp:sp modelId="{03FE344A-A90F-4F31-90DB-905CE724C1C3}">
      <dsp:nvSpPr>
        <dsp:cNvPr id="0" name=""/>
        <dsp:cNvSpPr/>
      </dsp:nvSpPr>
      <dsp:spPr>
        <a:xfrm>
          <a:off x="1291102" y="1399978"/>
          <a:ext cx="3457873" cy="1408209"/>
        </a:xfrm>
        <a:prstGeom prst="trapezoid">
          <a:avLst>
            <a:gd name="adj" fmla="val 62167"/>
          </a:avLst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1" kern="1200" dirty="0" err="1">
              <a:latin typeface="Perpetua" panose="02020502060401020303" pitchFamily="18" charset="0"/>
            </a:rPr>
            <a:t>Thymos</a:t>
          </a:r>
          <a:endParaRPr lang="en-US" sz="2800" b="1" i="1" kern="1200" dirty="0">
            <a:latin typeface="Perpetua" panose="02020502060401020303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000" b="1" i="1" kern="1200" dirty="0">
              <a:latin typeface="David" panose="020E0502060401010101" pitchFamily="34" charset="-79"/>
              <a:cs typeface="David" panose="020E0502060401010101" pitchFamily="34" charset="-79"/>
            </a:rPr>
            <a:t>עוד הרוח</a:t>
          </a:r>
          <a:endParaRPr lang="x-none" sz="2000" b="1" i="1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1896230" y="1399978"/>
        <a:ext cx="2247617" cy="1408209"/>
      </dsp:txXfrm>
    </dsp:sp>
    <dsp:sp modelId="{24FB63DB-C590-41B9-951F-30A441F0E978}">
      <dsp:nvSpPr>
        <dsp:cNvPr id="0" name=""/>
        <dsp:cNvSpPr/>
      </dsp:nvSpPr>
      <dsp:spPr>
        <a:xfrm>
          <a:off x="487" y="2811960"/>
          <a:ext cx="6096021" cy="2091758"/>
        </a:xfrm>
        <a:prstGeom prst="trapezoid">
          <a:avLst>
            <a:gd name="adj" fmla="val 62167"/>
          </a:avLst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i="1" kern="1200" dirty="0">
              <a:latin typeface="Perpetua" panose="02020502060401020303" pitchFamily="18" charset="0"/>
            </a:rPr>
            <a:t>To </a:t>
          </a:r>
          <a:r>
            <a:rPr lang="en-US" sz="3600" b="1" i="1" kern="1200" dirty="0" err="1">
              <a:latin typeface="Perpetua" panose="02020502060401020303" pitchFamily="18" charset="0"/>
            </a:rPr>
            <a:t>Epithymetikon</a:t>
          </a:r>
          <a:endParaRPr lang="en-US" sz="3600" b="1" i="1" kern="1200" dirty="0">
            <a:latin typeface="Perpetua" panose="02020502060401020303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600" b="1" i="1" kern="1200" dirty="0">
              <a:latin typeface="David" panose="020E0502060401010101" pitchFamily="34" charset="-79"/>
              <a:cs typeface="David" panose="020E0502060401010101" pitchFamily="34" charset="-79"/>
            </a:rPr>
            <a:t>החלק המתאווה</a:t>
          </a:r>
          <a:endParaRPr lang="x-none" sz="3600" b="1" i="1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1067291" y="2811960"/>
        <a:ext cx="3962413" cy="20917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3AC3A4-053E-4B96-A417-7F999F81052D}">
      <dsp:nvSpPr>
        <dsp:cNvPr id="0" name=""/>
        <dsp:cNvSpPr/>
      </dsp:nvSpPr>
      <dsp:spPr>
        <a:xfrm>
          <a:off x="2625351" y="0"/>
          <a:ext cx="846293" cy="692917"/>
        </a:xfrm>
        <a:prstGeom prst="trapezoid">
          <a:avLst>
            <a:gd name="adj" fmla="val 621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400" b="1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400" b="1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/>
            <a:t>השליטים</a:t>
          </a:r>
          <a:endParaRPr lang="x-none" sz="1400" b="1" kern="1200" dirty="0"/>
        </a:p>
      </dsp:txBody>
      <dsp:txXfrm>
        <a:off x="2625351" y="0"/>
        <a:ext cx="846293" cy="692917"/>
      </dsp:txXfrm>
    </dsp:sp>
    <dsp:sp modelId="{03FE344A-A90F-4F31-90DB-905CE724C1C3}">
      <dsp:nvSpPr>
        <dsp:cNvPr id="0" name=""/>
        <dsp:cNvSpPr/>
      </dsp:nvSpPr>
      <dsp:spPr>
        <a:xfrm>
          <a:off x="1919765" y="676736"/>
          <a:ext cx="2257466" cy="1154013"/>
        </a:xfrm>
        <a:prstGeom prst="trapezoid">
          <a:avLst>
            <a:gd name="adj" fmla="val 621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800" kern="1200" dirty="0"/>
            <a:t>השומרים</a:t>
          </a:r>
          <a:endParaRPr lang="x-none" sz="2800" kern="1200" dirty="0"/>
        </a:p>
      </dsp:txBody>
      <dsp:txXfrm>
        <a:off x="2314822" y="676736"/>
        <a:ext cx="1467352" cy="1154013"/>
      </dsp:txXfrm>
    </dsp:sp>
    <dsp:sp modelId="{24FB63DB-C590-41B9-951F-30A441F0E978}">
      <dsp:nvSpPr>
        <dsp:cNvPr id="0" name=""/>
        <dsp:cNvSpPr/>
      </dsp:nvSpPr>
      <dsp:spPr>
        <a:xfrm>
          <a:off x="0" y="1846931"/>
          <a:ext cx="6096996" cy="3056787"/>
        </a:xfrm>
        <a:prstGeom prst="trapezoid">
          <a:avLst>
            <a:gd name="adj" fmla="val 621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6500" kern="1200" dirty="0"/>
            <a:t>הפועלים</a:t>
          </a:r>
          <a:endParaRPr lang="x-none" sz="6500" kern="1200" dirty="0"/>
        </a:p>
      </dsp:txBody>
      <dsp:txXfrm>
        <a:off x="1066974" y="1846931"/>
        <a:ext cx="3963048" cy="30567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29A9E2-D8BF-45FD-8A6D-C91299852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DC11CBB-9938-4F59-96FC-34F5D87FBE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7201CB2-EBC4-4DE6-8BE7-9B23019DF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506C053-F5C9-4365-8A34-F4B3D8B45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EEA90CA-B63F-4A19-8242-63FB25B72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42958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09255D-A716-44A4-9E71-69C8A6570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B0EC5B-0153-4BD6-8F34-3282909DA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45C051-ACE9-4061-9F17-D2009CFE6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600B1ED-EC5C-44DF-A870-5B38220D3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6897BD9-8644-4538-BB76-9FAAC220D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2121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8A07D3-0219-4FBF-9A9F-34BDF9704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6853E01-3CAD-4DBB-8823-DE891A568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5A88E72-B718-4DB1-AB91-329B9F8BE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781434E-08DE-4C9A-AC11-A2EC68E19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AF23E6-4B20-4BE8-9B11-8CC7BCC9B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14057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4D8AEC-A9E6-4A98-8833-49571417B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DCA29CC-4495-49A5-A0C5-D6F5C51C58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78727C4-1E9A-4649-B987-214036A092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129D89F-8645-4116-9A01-727E38A5F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A0AAFE5-5299-45CC-AF40-FD370E452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02B07C7-3684-421E-9F36-F0B2E50BF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49431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04FF28-652F-4412-B10C-F4596F4F5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E35C246-2833-476D-842F-BA8A2176B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99C36EE-BFE3-4EE2-9AC7-3D935E2D5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296FFAB-6C3D-46F8-8CA3-2D9A00971C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57CAEB3-1F56-4CF7-B274-498C08E44E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724ADD1-B5FC-4F6A-955C-4D104E029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E6F4DD9-5F13-4C6A-B96C-9659B199D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B51DCCF-1285-45A6-BACF-3CF9F7130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48383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D79FFD-334E-4037-95A1-66C8B8848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582E94F-E88C-4BF6-A534-0538C56D4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65702D5-DE6F-45E6-A397-6F1B81AD4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794BDE5-5FAD-4302-B527-19FB518D0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92396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46D01C2-90FB-4DE6-B5BE-4A35EE277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1DE07E1-5F3F-4BCA-9815-1E7650137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5425626-F060-4F54-81CC-FD2C9C7B4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179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7E3D96-CF71-4870-9BD8-DD915FA8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4C01CF-5DED-4548-87F5-9515206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32B23D8-1633-4683-A077-AFCC29B8C6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E101948-931B-4EE0-99BD-5C30B34B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AFB6BDF-C237-475C-9CB4-E7F5B83AC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80C353E-1ECC-49D1-A38B-A4DC2E3E2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9611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16030F-EEE1-428F-8047-1CD16A083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4E570DB-34F4-4C87-8B60-6728C3C522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C7F6316-FA70-4757-B9A8-3534BC8FF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BB3667F-649C-4E5A-A035-8C4A0F87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CBC5013-4230-4E9B-9B12-1CFC2A3BF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6E2CF8E-4918-4600-A517-F9A7878EB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31749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82A31B-C022-44A7-B93E-1FAEA816D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D4B1F4A-5C04-4F16-88F3-B43D28E1E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13C7F35-41F0-4DE9-A043-B775E4D8B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3E9425-00F6-4A26-A8B9-2B4222122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0AE29B8-CEB0-47EE-8745-13B42F508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0155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5FB3CAA-4B21-4CB6-AA14-E3FDD179FF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7E76884-F036-493D-85D3-43C2B80620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BED8317-D423-4F28-9661-74FB8A80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16938C4-DEBF-4513-A4BD-5836E880A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0447671-B310-44E5-A299-E2DBB153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32266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29A9E2-D8BF-45FD-8A6D-C91299852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DC11CBB-9938-4F59-96FC-34F5D87FBE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7201CB2-EBC4-4DE6-8BE7-9B23019DF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506C053-F5C9-4365-8A34-F4B3D8B45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EEA90CA-B63F-4A19-8242-63FB25B72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77762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09255D-A716-44A4-9E71-69C8A6570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B0EC5B-0153-4BD6-8F34-3282909DA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45C051-ACE9-4061-9F17-D2009CFE6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600B1ED-EC5C-44DF-A870-5B38220D3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6897BD9-8644-4538-BB76-9FAAC220D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82151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8A07D3-0219-4FBF-9A9F-34BDF9704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6853E01-3CAD-4DBB-8823-DE891A568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5A88E72-B718-4DB1-AB91-329B9F8BE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781434E-08DE-4C9A-AC11-A2EC68E19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AF23E6-4B20-4BE8-9B11-8CC7BCC9B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720338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4D8AEC-A9E6-4A98-8833-49571417B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DCA29CC-4495-49A5-A0C5-D6F5C51C58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78727C4-1E9A-4649-B987-214036A092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129D89F-8645-4116-9A01-727E38A5F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A0AAFE5-5299-45CC-AF40-FD370E452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02B07C7-3684-421E-9F36-F0B2E50BF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007875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04FF28-652F-4412-B10C-F4596F4F5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E35C246-2833-476D-842F-BA8A2176B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99C36EE-BFE3-4EE2-9AC7-3D935E2D5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296FFAB-6C3D-46F8-8CA3-2D9A00971C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57CAEB3-1F56-4CF7-B274-498C08E44E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724ADD1-B5FC-4F6A-955C-4D104E029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E6F4DD9-5F13-4C6A-B96C-9659B199D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B51DCCF-1285-45A6-BACF-3CF9F7130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3013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D79FFD-334E-4037-95A1-66C8B8848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582E94F-E88C-4BF6-A534-0538C56D4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65702D5-DE6F-45E6-A397-6F1B81AD4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794BDE5-5FAD-4302-B527-19FB518D0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645360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46D01C2-90FB-4DE6-B5BE-4A35EE277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1DE07E1-5F3F-4BCA-9815-1E7650137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5425626-F060-4F54-81CC-FD2C9C7B4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697166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7E3D96-CF71-4870-9BD8-DD915FA8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4C01CF-5DED-4548-87F5-9515206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32B23D8-1633-4683-A077-AFCC29B8C6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E101948-931B-4EE0-99BD-5C30B34B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AFB6BDF-C237-475C-9CB4-E7F5B83AC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80C353E-1ECC-49D1-A38B-A4DC2E3E2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941857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16030F-EEE1-428F-8047-1CD16A083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4E570DB-34F4-4C87-8B60-6728C3C522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C7F6316-FA70-4757-B9A8-3534BC8FF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BB3667F-649C-4E5A-A035-8C4A0F87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CBC5013-4230-4E9B-9B12-1CFC2A3BF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6E2CF8E-4918-4600-A517-F9A7878EB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326897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82A31B-C022-44A7-B93E-1FAEA816D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D4B1F4A-5C04-4F16-88F3-B43D28E1E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13C7F35-41F0-4DE9-A043-B775E4D8B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3E9425-00F6-4A26-A8B9-2B4222122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0AE29B8-CEB0-47EE-8745-13B42F508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531931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5FB3CAA-4B21-4CB6-AA14-E3FDD179FF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7E76884-F036-493D-85D3-43C2B80620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BED8317-D423-4F28-9661-74FB8A80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16938C4-DEBF-4513-A4BD-5836E880A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0447671-B310-44E5-A299-E2DBB153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33126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E35235F-A085-477E-8234-48C94FE78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1648506-8D3D-487B-8467-07E217753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DEBE27-1BAD-47DC-B3D0-7C1255401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667EAF0-7A76-4025-BED7-890323BB2E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3CF55F4-3BE7-4340-B678-EA5748C50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9488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E35235F-A085-477E-8234-48C94FE78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1648506-8D3D-487B-8467-07E217753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DEBE27-1BAD-47DC-B3D0-7C1255401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CE9E8-7562-4D0A-9B4B-955B156BD39A}" type="datetimeFigureOut">
              <a:rPr lang="x-none" smtClean="0"/>
              <a:t>3/29/2022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667EAF0-7A76-4025-BED7-890323BB2E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3CF55F4-3BE7-4340-B678-EA5748C50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84490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B915CB2-D686-413E-B859-1FDC5D550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640" y="607751"/>
            <a:ext cx="5718099" cy="546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7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269" y="90497"/>
            <a:ext cx="8393461" cy="265103"/>
          </a:xfrm>
        </p:spPr>
        <p:txBody>
          <a:bodyPr>
            <a:noAutofit/>
          </a:bodyPr>
          <a:lstStyle/>
          <a:p>
            <a:pPr algn="ctr"/>
            <a:r>
              <a:rPr lang="el-GR" sz="1800" b="1" dirty="0">
                <a:latin typeface="GFS Porson" panose="02000000000000000000" pitchFamily="50" charset="-95"/>
                <a:cs typeface="David" panose="020E0502060401010101" pitchFamily="34" charset="-79"/>
              </a:rPr>
              <a:t>Η ΤΟΥ ΠΛΑΤΟΝΟΣ</a:t>
            </a:r>
            <a:r>
              <a:rPr lang="he-IL" sz="2400" b="1" dirty="0">
                <a:latin typeface="GFS Porson" panose="02000000000000000000" pitchFamily="50" charset="-95"/>
                <a:cs typeface="David" panose="020E0502060401010101" pitchFamily="34" charset="-79"/>
              </a:rPr>
              <a:t> </a:t>
            </a:r>
            <a:r>
              <a:rPr lang="el-GR" sz="1800" b="1" dirty="0">
                <a:latin typeface="GFS Porson" panose="02000000000000000000" pitchFamily="50" charset="-95"/>
                <a:cs typeface="David" panose="020E0502060401010101" pitchFamily="34" charset="-79"/>
              </a:rPr>
              <a:t>ΠΟΛΙΤΕΙΑ</a:t>
            </a:r>
            <a:endParaRPr lang="x-none" sz="2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F5CDDCA6-AAB3-4AAE-BDDE-118E273BC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775" y="955040"/>
            <a:ext cx="10341353" cy="5285505"/>
          </a:xfrm>
          <a:blipFill>
            <a:blip r:embed="rId3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marL="0" indent="0" algn="ctr" rtl="1">
              <a:buNone/>
            </a:pP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 מבנה השיעור להיום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המשך משבוע שעבר - העיר "הקודחת" של </a:t>
            </a:r>
            <a:r>
              <a:rPr lang="he-IL" b="1" dirty="0" err="1">
                <a:latin typeface="David" panose="020E0502060401010101" pitchFamily="34" charset="-79"/>
                <a:cs typeface="David" panose="020E0502060401010101" pitchFamily="34" charset="-79"/>
              </a:rPr>
              <a:t>גלאוקון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 והולדת המלחמה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סוגיית החינוך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"כלבים פילוסופיים"?!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חינוך מוזיקלי לשומרים 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התעמלות לשומרים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מעמד השליטים </a:t>
            </a:r>
            <a:r>
              <a:rPr lang="he-IL" b="1" dirty="0" err="1">
                <a:latin typeface="David" panose="020E0502060401010101" pitchFamily="34" charset="-79"/>
                <a:cs typeface="David" panose="020E0502060401010101" pitchFamily="34" charset="-79"/>
              </a:rPr>
              <a:t>וה"שקר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 האצילי" 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משל "</a:t>
            </a:r>
            <a:r>
              <a:rPr lang="he-IL" b="1" dirty="0" err="1">
                <a:latin typeface="David" panose="020E0502060401010101" pitchFamily="34" charset="-79"/>
                <a:cs typeface="David" panose="020E0502060401010101" pitchFamily="34" charset="-79"/>
              </a:rPr>
              <a:t>אמא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 אדמה"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משל "המתכות"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ספר 4 – ארבעת הסגולות הטובות והחיפוש הראשון אחר הצדק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מבנה הנפש (ה"פסיכולוגיה של אפלטון") באנאלוגיה למבנה העיר	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en-US" b="1" dirty="0">
                <a:latin typeface="David" panose="020E0502060401010101" pitchFamily="34" charset="-79"/>
                <a:cs typeface="David" panose="020E0502060401010101" pitchFamily="34" charset="-79"/>
              </a:rPr>
              <a:t>KALLIPOLIS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 – "השלמת" הקמת העיר וסוף ספר 4</a:t>
            </a:r>
          </a:p>
          <a:p>
            <a:pPr algn="r" rtl="1"/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/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F98CF52-CFE3-48CC-ABD2-8A74326550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070862"/>
            <a:ext cx="787138" cy="78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930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059" y="60852"/>
            <a:ext cx="8492189" cy="222025"/>
          </a:xfrm>
        </p:spPr>
        <p:txBody>
          <a:bodyPr>
            <a:noAutofit/>
          </a:bodyPr>
          <a:lstStyle/>
          <a:p>
            <a:pPr algn="ctr"/>
            <a:r>
              <a:rPr lang="el-GR" sz="1600" b="1" dirty="0">
                <a:latin typeface="GFS Porson" panose="02000000000000000000" pitchFamily="50" charset="-95"/>
                <a:cs typeface="David" panose="020E0502060401010101" pitchFamily="34" charset="-79"/>
              </a:rPr>
              <a:t>Η ΤΟΥ ΠΛΑΤΟΝΟΣ</a:t>
            </a:r>
            <a:r>
              <a:rPr lang="he-IL" sz="1600" b="1" dirty="0">
                <a:latin typeface="GFS Porson" panose="02000000000000000000" pitchFamily="50" charset="-95"/>
                <a:cs typeface="David" panose="020E0502060401010101" pitchFamily="34" charset="-79"/>
              </a:rPr>
              <a:t> </a:t>
            </a:r>
            <a:r>
              <a:rPr lang="el-GR" sz="1600" b="1" dirty="0">
                <a:latin typeface="GFS Porson" panose="02000000000000000000" pitchFamily="50" charset="-95"/>
                <a:cs typeface="David" panose="020E0502060401010101" pitchFamily="34" charset="-79"/>
              </a:rPr>
              <a:t>ΠΟΛΙΤΕΙΑ</a:t>
            </a:r>
            <a:endParaRPr lang="x-none" sz="1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B7E9CD29-5C4C-477C-93B4-4E0DAA3B1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107" y="677627"/>
            <a:ext cx="10515600" cy="5293043"/>
          </a:xfrm>
        </p:spPr>
        <p:txBody>
          <a:bodyPr/>
          <a:lstStyle/>
          <a:p>
            <a:pPr marL="0" indent="0" algn="ctr" rtl="1">
              <a:buNone/>
            </a:pPr>
            <a:r>
              <a:rPr lang="he-IL" b="1" dirty="0"/>
              <a:t>"ואיננו קובעים כלל וכלל אם דבר רע הוא המלחמה או אם טוב..."</a:t>
            </a:r>
          </a:p>
          <a:p>
            <a:pPr marL="0" indent="0" algn="ctr" rtl="1">
              <a:buNone/>
            </a:pPr>
            <a:r>
              <a:rPr lang="he-IL" b="1" dirty="0"/>
              <a:t> </a:t>
            </a:r>
            <a:endParaRPr lang="x-none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241F8E7-592A-47EC-B560-56EE01ED9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629" y="1191260"/>
            <a:ext cx="10608556" cy="4758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D7A726-985B-438C-BA87-6A6C26E7F0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070862"/>
            <a:ext cx="787138" cy="78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51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4612"/>
            <a:ext cx="10515600" cy="606425"/>
          </a:xfrm>
        </p:spPr>
        <p:txBody>
          <a:bodyPr>
            <a:noAutofit/>
          </a:bodyPr>
          <a:lstStyle/>
          <a:p>
            <a:pPr algn="ctr"/>
            <a:r>
              <a:rPr lang="el-GR" sz="1800" b="1" dirty="0">
                <a:latin typeface="GFS Porson" panose="02000000000000000000" pitchFamily="50" charset="-95"/>
                <a:cs typeface="David" panose="020E0502060401010101" pitchFamily="34" charset="-79"/>
              </a:rPr>
              <a:t>Η ΤΟΥ ΠΛΑΤΟΝΟΣ</a:t>
            </a:r>
            <a:r>
              <a:rPr lang="he-IL" sz="2400" b="1" dirty="0">
                <a:latin typeface="GFS Porson" panose="02000000000000000000" pitchFamily="50" charset="-95"/>
                <a:cs typeface="David" panose="020E0502060401010101" pitchFamily="34" charset="-79"/>
              </a:rPr>
              <a:t> </a:t>
            </a:r>
            <a:r>
              <a:rPr lang="el-GR" sz="1800" b="1" dirty="0">
                <a:latin typeface="GFS Porson" panose="02000000000000000000" pitchFamily="50" charset="-95"/>
                <a:cs typeface="David" panose="020E0502060401010101" pitchFamily="34" charset="-79"/>
              </a:rPr>
              <a:t>ΠΟΛΙΤΕΙΑ</a:t>
            </a:r>
            <a:endParaRPr lang="x-none" sz="1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F5CDDCA6-AAB3-4AAE-BDDE-118E273BC5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r" rtl="1"/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/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8B4C158C-1B65-4ACB-AAA9-582CB8362E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77559" y="1067490"/>
            <a:ext cx="5898753" cy="53041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F9D89B3-E67D-4035-A743-5A4B589C9654}"/>
              </a:ext>
            </a:extLst>
          </p:cNvPr>
          <p:cNvGrpSpPr/>
          <p:nvPr/>
        </p:nvGrpSpPr>
        <p:grpSpPr>
          <a:xfrm>
            <a:off x="787139" y="681038"/>
            <a:ext cx="4759407" cy="5772142"/>
            <a:chOff x="1247081" y="1250910"/>
            <a:chExt cx="4299465" cy="520226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4E661C4D-942C-45C6-9566-2063E20722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7082" y="1627663"/>
              <a:ext cx="4299464" cy="4825516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4C500E5D-470F-4732-BF5C-E905145DC6AD}"/>
                </a:ext>
              </a:extLst>
            </p:cNvPr>
            <p:cNvSpPr txBox="1"/>
            <p:nvPr/>
          </p:nvSpPr>
          <p:spPr>
            <a:xfrm>
              <a:off x="1247081" y="1250910"/>
              <a:ext cx="42994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b="1" dirty="0"/>
                <a:t>החינוך הנפשי (מוזיקה)</a:t>
              </a:r>
              <a:endParaRPr lang="x-none" b="1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EAED894-2C1A-4E43-9B4D-6BB12D6AA6B9}"/>
              </a:ext>
            </a:extLst>
          </p:cNvPr>
          <p:cNvSpPr txBox="1"/>
          <p:nvPr/>
        </p:nvSpPr>
        <p:spPr>
          <a:xfrm>
            <a:off x="6447232" y="692558"/>
            <a:ext cx="4759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b="1" dirty="0"/>
              <a:t>החינוך הגופני (</a:t>
            </a:r>
            <a:r>
              <a:rPr lang="he-IL" b="1" dirty="0" err="1"/>
              <a:t>גימנסטיקה</a:t>
            </a:r>
            <a:r>
              <a:rPr lang="he-IL" b="1" dirty="0"/>
              <a:t>)</a:t>
            </a:r>
            <a:endParaRPr lang="x-none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94A96A8-37FC-45B3-B0B1-34878BF63D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070862"/>
            <a:ext cx="787138" cy="78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292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DE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16F04E4-5DDD-4BED-85E2-3CFCEC5DB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5668" y="1361441"/>
            <a:ext cx="5027016" cy="3971758"/>
          </a:xfrm>
          <a:prstGeom prst="rect">
            <a:avLst/>
          </a:prstGeom>
          <a:solidFill>
            <a:srgbClr val="ECDE9D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7FA23E9-3BF1-4575-AD42-E57583486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92529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6174F9-D8ED-416A-92C5-A8E59ADD1C01}"/>
              </a:ext>
            </a:extLst>
          </p:cNvPr>
          <p:cNvSpPr txBox="1"/>
          <p:nvPr/>
        </p:nvSpPr>
        <p:spPr>
          <a:xfrm>
            <a:off x="6749853" y="972830"/>
            <a:ext cx="5065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b="1" dirty="0">
                <a:latin typeface="Palatino Linotype" panose="02040502050505030304" pitchFamily="18" charset="0"/>
                <a:cs typeface="David" panose="020E0502060401010101" pitchFamily="34" charset="-79"/>
              </a:rPr>
              <a:t>החינוך המוזיקלי – </a:t>
            </a:r>
            <a:r>
              <a:rPr lang="he-IL" b="1" i="1" dirty="0" err="1">
                <a:latin typeface="Palatino Linotype" panose="02040502050505030304" pitchFamily="18" charset="0"/>
                <a:cs typeface="David" panose="020E0502060401010101" pitchFamily="34" charset="-79"/>
              </a:rPr>
              <a:t>פוליטיאה</a:t>
            </a:r>
            <a:r>
              <a:rPr lang="he-IL" b="1" i="1" dirty="0">
                <a:latin typeface="Palatino Linotype" panose="02040502050505030304" pitchFamily="18" charset="0"/>
                <a:cs typeface="David" panose="020E0502060401010101" pitchFamily="34" charset="-79"/>
              </a:rPr>
              <a:t>, ספר ב, עמ' 228</a:t>
            </a:r>
            <a:endParaRPr lang="he-IL" b="1" dirty="0">
              <a:latin typeface="Palatino Linotype" panose="02040502050505030304" pitchFamily="18" charset="0"/>
              <a:cs typeface="David" panose="020E0502060401010101" pitchFamily="34" charset="-79"/>
            </a:endParaRPr>
          </a:p>
          <a:p>
            <a:pPr algn="r" rtl="1"/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x-non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8569DE8-733F-42EB-80BE-B5BC0AFFD31F}"/>
              </a:ext>
            </a:extLst>
          </p:cNvPr>
          <p:cNvSpPr txBox="1"/>
          <p:nvPr/>
        </p:nvSpPr>
        <p:spPr>
          <a:xfrm>
            <a:off x="115370" y="10160"/>
            <a:ext cx="4694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erpetua" panose="02020502060401020303" pitchFamily="18" charset="0"/>
              </a:rPr>
              <a:t>F.W. Freer, </a:t>
            </a:r>
            <a:r>
              <a:rPr lang="en-US" i="1" dirty="0">
                <a:solidFill>
                  <a:schemeClr val="bg1"/>
                </a:solidFill>
                <a:latin typeface="Perpetua" panose="02020502060401020303" pitchFamily="18" charset="0"/>
              </a:rPr>
              <a:t>Mother and Child Reading</a:t>
            </a:r>
            <a:endParaRPr lang="x-none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718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8" y="32995"/>
            <a:ext cx="9603275" cy="527901"/>
          </a:xfrm>
        </p:spPr>
        <p:txBody>
          <a:bodyPr>
            <a:noAutofit/>
          </a:bodyPr>
          <a:lstStyle/>
          <a:p>
            <a:pPr algn="ctr"/>
            <a:r>
              <a:rPr lang="el-GR" sz="2000" b="1" dirty="0">
                <a:latin typeface="GFS Porson" panose="02000000000000000000" pitchFamily="50" charset="-95"/>
                <a:cs typeface="David" panose="020E0502060401010101" pitchFamily="34" charset="-79"/>
              </a:rPr>
              <a:t>Η ΤΟΥ ΠΛΑΤΟΝΟΣ</a:t>
            </a:r>
            <a:r>
              <a:rPr lang="he-IL" sz="2800" b="1" dirty="0">
                <a:latin typeface="GFS Porson" panose="02000000000000000000" pitchFamily="50" charset="-95"/>
                <a:cs typeface="David" panose="020E0502060401010101" pitchFamily="34" charset="-79"/>
              </a:rPr>
              <a:t> </a:t>
            </a:r>
            <a:r>
              <a:rPr lang="el-GR" sz="2000" b="1" dirty="0">
                <a:latin typeface="GFS Porson" panose="02000000000000000000" pitchFamily="50" charset="-95"/>
                <a:cs typeface="David" panose="020E0502060401010101" pitchFamily="34" charset="-79"/>
              </a:rPr>
              <a:t>ΠΟΛΙΤΕΙΑ</a:t>
            </a:r>
            <a:endParaRPr lang="x-none" sz="2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0C67DC2-DB7C-4283-9829-943A71FBB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692244"/>
            <a:ext cx="10515600" cy="4998612"/>
          </a:xfrm>
        </p:spPr>
        <p:txBody>
          <a:bodyPr/>
          <a:lstStyle/>
          <a:p>
            <a:pPr marL="0" indent="0" algn="ctr">
              <a:buNone/>
            </a:pPr>
            <a:r>
              <a:rPr lang="he-IL" b="1" dirty="0"/>
              <a:t> - המבנה של העיר</a:t>
            </a:r>
            <a:r>
              <a:rPr lang="en-US" b="1" dirty="0"/>
              <a:t>KALLIPOLIS </a:t>
            </a:r>
            <a:endParaRPr lang="x-none" b="1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A1B7F4C2-6BE1-43DF-AB3A-9CA2CB93B9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9812463"/>
              </p:ext>
            </p:extLst>
          </p:nvPr>
        </p:nvGraphicFramePr>
        <p:xfrm>
          <a:off x="3047500" y="1167144"/>
          <a:ext cx="6096997" cy="4903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6921844-9C94-4C07-9155-69D3A311E6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6070862"/>
            <a:ext cx="787138" cy="78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4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59000" b="-5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1" y="-36229"/>
            <a:ext cx="9603275" cy="527901"/>
          </a:xfrm>
        </p:spPr>
        <p:txBody>
          <a:bodyPr>
            <a:noAutofit/>
          </a:bodyPr>
          <a:lstStyle/>
          <a:p>
            <a:pPr algn="ctr"/>
            <a:r>
              <a:rPr lang="el-GR" sz="2000" b="1" dirty="0">
                <a:latin typeface="GFS Porson" panose="02000000000000000000" pitchFamily="50" charset="-95"/>
                <a:cs typeface="David" panose="020E0502060401010101" pitchFamily="34" charset="-79"/>
              </a:rPr>
              <a:t>Η ΤΟΥ ΠΛΑΤΟΝΟΣ</a:t>
            </a:r>
            <a:r>
              <a:rPr lang="he-IL" sz="2800" b="1" dirty="0">
                <a:latin typeface="GFS Porson" panose="02000000000000000000" pitchFamily="50" charset="-95"/>
                <a:cs typeface="David" panose="020E0502060401010101" pitchFamily="34" charset="-79"/>
              </a:rPr>
              <a:t> </a:t>
            </a:r>
            <a:r>
              <a:rPr lang="el-GR" sz="2000" b="1" dirty="0">
                <a:latin typeface="GFS Porson" panose="02000000000000000000" pitchFamily="50" charset="-95"/>
                <a:cs typeface="David" panose="020E0502060401010101" pitchFamily="34" charset="-79"/>
              </a:rPr>
              <a:t>ΠΟΛΙΤΕΙΑ</a:t>
            </a:r>
            <a:endParaRPr lang="x-none" sz="2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0C67DC2-DB7C-4283-9829-943A71FBB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8351"/>
            <a:ext cx="10515600" cy="4998612"/>
          </a:xfrm>
        </p:spPr>
        <p:txBody>
          <a:bodyPr/>
          <a:lstStyle/>
          <a:p>
            <a:pPr marL="0" indent="0" algn="ctr">
              <a:buNone/>
            </a:pPr>
            <a:endParaRPr lang="he-IL" b="1" dirty="0"/>
          </a:p>
          <a:p>
            <a:pPr marL="0" indent="0" algn="ctr">
              <a:buNone/>
            </a:pPr>
            <a:endParaRPr lang="he-IL" b="1" dirty="0"/>
          </a:p>
          <a:p>
            <a:pPr marL="0" indent="0" algn="ctr">
              <a:buNone/>
            </a:pPr>
            <a:endParaRPr lang="x-none" b="1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251ECF9B-DB25-4195-9F36-575B8EA91B47}"/>
              </a:ext>
            </a:extLst>
          </p:cNvPr>
          <p:cNvSpPr/>
          <p:nvPr/>
        </p:nvSpPr>
        <p:spPr>
          <a:xfrm>
            <a:off x="3664410" y="420835"/>
            <a:ext cx="4368800" cy="1517226"/>
          </a:xfrm>
          <a:prstGeom prst="ellipse">
            <a:avLst/>
          </a:prstGeom>
          <a:solidFill>
            <a:schemeClr val="accent1">
              <a:lumMod val="75000"/>
              <a:alpha val="4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x-none" dirty="0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xmlns="" id="{40976081-4BC5-4EE4-BBCD-39A52002163D}"/>
              </a:ext>
            </a:extLst>
          </p:cNvPr>
          <p:cNvSpPr/>
          <p:nvPr/>
        </p:nvSpPr>
        <p:spPr>
          <a:xfrm>
            <a:off x="5672666" y="4778330"/>
            <a:ext cx="846666" cy="541866"/>
          </a:xfrm>
          <a:prstGeom prst="down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8B0F85F4-454C-4304-92A5-DE6DF7E05AE5}"/>
              </a:ext>
            </a:extLst>
          </p:cNvPr>
          <p:cNvSpPr/>
          <p:nvPr/>
        </p:nvSpPr>
        <p:spPr>
          <a:xfrm>
            <a:off x="3932047" y="6326306"/>
            <a:ext cx="4064000" cy="522569"/>
          </a:xfrm>
          <a:custGeom>
            <a:avLst/>
            <a:gdLst>
              <a:gd name="connsiteX0" fmla="*/ 0 w 4064000"/>
              <a:gd name="connsiteY0" fmla="*/ 0 h 522569"/>
              <a:gd name="connsiteX1" fmla="*/ 4064000 w 4064000"/>
              <a:gd name="connsiteY1" fmla="*/ 0 h 522569"/>
              <a:gd name="connsiteX2" fmla="*/ 4064000 w 4064000"/>
              <a:gd name="connsiteY2" fmla="*/ 522569 h 522569"/>
              <a:gd name="connsiteX3" fmla="*/ 0 w 4064000"/>
              <a:gd name="connsiteY3" fmla="*/ 522569 h 522569"/>
              <a:gd name="connsiteX4" fmla="*/ 0 w 4064000"/>
              <a:gd name="connsiteY4" fmla="*/ 0 h 52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4000" h="522569">
                <a:moveTo>
                  <a:pt x="0" y="0"/>
                </a:moveTo>
                <a:lnTo>
                  <a:pt x="4064000" y="0"/>
                </a:lnTo>
                <a:lnTo>
                  <a:pt x="4064000" y="522569"/>
                </a:lnTo>
                <a:lnTo>
                  <a:pt x="0" y="52256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8016" tIns="128016" rIns="128016" bIns="128016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he-IL" sz="2800" b="1" kern="1200" dirty="0">
                <a:latin typeface="David" panose="020E0502060401010101" pitchFamily="34" charset="-79"/>
                <a:cs typeface="David" panose="020E0502060401010101" pitchFamily="34" charset="-79"/>
              </a:rPr>
              <a:t>אחדות המקסימלית של העיר</a:t>
            </a:r>
            <a:endParaRPr lang="x-none" sz="2800" b="1" kern="1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83ECC35B-C595-4DFC-9D71-83613DA0EB8F}"/>
              </a:ext>
            </a:extLst>
          </p:cNvPr>
          <p:cNvSpPr/>
          <p:nvPr/>
        </p:nvSpPr>
        <p:spPr>
          <a:xfrm>
            <a:off x="5848810" y="2220812"/>
            <a:ext cx="1893813" cy="1751609"/>
          </a:xfrm>
          <a:custGeom>
            <a:avLst/>
            <a:gdLst>
              <a:gd name="connsiteX0" fmla="*/ 0 w 1893813"/>
              <a:gd name="connsiteY0" fmla="*/ 875805 h 1751609"/>
              <a:gd name="connsiteX1" fmla="*/ 946907 w 1893813"/>
              <a:gd name="connsiteY1" fmla="*/ 0 h 1751609"/>
              <a:gd name="connsiteX2" fmla="*/ 1893814 w 1893813"/>
              <a:gd name="connsiteY2" fmla="*/ 875805 h 1751609"/>
              <a:gd name="connsiteX3" fmla="*/ 946907 w 1893813"/>
              <a:gd name="connsiteY3" fmla="*/ 1751610 h 1751609"/>
              <a:gd name="connsiteX4" fmla="*/ 0 w 1893813"/>
              <a:gd name="connsiteY4" fmla="*/ 875805 h 1751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3813" h="1751609">
                <a:moveTo>
                  <a:pt x="0" y="875805"/>
                </a:moveTo>
                <a:cubicBezTo>
                  <a:pt x="0" y="392111"/>
                  <a:pt x="423945" y="0"/>
                  <a:pt x="946907" y="0"/>
                </a:cubicBezTo>
                <a:cubicBezTo>
                  <a:pt x="1469869" y="0"/>
                  <a:pt x="1893814" y="392111"/>
                  <a:pt x="1893814" y="875805"/>
                </a:cubicBezTo>
                <a:cubicBezTo>
                  <a:pt x="1893814" y="1359499"/>
                  <a:pt x="1469869" y="1751610"/>
                  <a:pt x="946907" y="1751610"/>
                </a:cubicBezTo>
                <a:cubicBezTo>
                  <a:pt x="423945" y="1751610"/>
                  <a:pt x="0" y="1359499"/>
                  <a:pt x="0" y="875805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07822" tIns="286997" rIns="307822" bIns="286997" numCol="1" spcCol="1270" anchor="ctr" anchorCtr="0">
            <a:noAutofit/>
          </a:bodyPr>
          <a:lstStyle/>
          <a:p>
            <a:pPr marL="0" lvl="0" indent="0" algn="ctr" defTabSz="10668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he-IL" sz="2400" kern="1200" dirty="0"/>
              <a:t>משל "המתכות"</a:t>
            </a:r>
            <a:endParaRPr lang="x-none" sz="2400" kern="12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599E3016-2243-45D6-837A-A555975324B4}"/>
              </a:ext>
            </a:extLst>
          </p:cNvPr>
          <p:cNvSpPr/>
          <p:nvPr/>
        </p:nvSpPr>
        <p:spPr>
          <a:xfrm>
            <a:off x="4324810" y="2238060"/>
            <a:ext cx="1524000" cy="1524000"/>
          </a:xfrm>
          <a:custGeom>
            <a:avLst/>
            <a:gdLst>
              <a:gd name="connsiteX0" fmla="*/ 0 w 1524000"/>
              <a:gd name="connsiteY0" fmla="*/ 762000 h 1524000"/>
              <a:gd name="connsiteX1" fmla="*/ 762000 w 1524000"/>
              <a:gd name="connsiteY1" fmla="*/ 0 h 1524000"/>
              <a:gd name="connsiteX2" fmla="*/ 1524000 w 1524000"/>
              <a:gd name="connsiteY2" fmla="*/ 762000 h 1524000"/>
              <a:gd name="connsiteX3" fmla="*/ 762000 w 1524000"/>
              <a:gd name="connsiteY3" fmla="*/ 1524000 h 1524000"/>
              <a:gd name="connsiteX4" fmla="*/ 0 w 1524000"/>
              <a:gd name="connsiteY4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cubicBezTo>
                  <a:pt x="1182841" y="0"/>
                  <a:pt x="1524000" y="341159"/>
                  <a:pt x="1524000" y="762000"/>
                </a:cubicBezTo>
                <a:cubicBezTo>
                  <a:pt x="1524000" y="1182841"/>
                  <a:pt x="1182841" y="1524000"/>
                  <a:pt x="762000" y="1524000"/>
                </a:cubicBezTo>
                <a:cubicBezTo>
                  <a:pt x="341159" y="1524000"/>
                  <a:pt x="0" y="1182841"/>
                  <a:pt x="0" y="762000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3665" tIns="253665" rIns="253665" bIns="2536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he-IL" sz="2400" kern="1200" dirty="0"/>
              <a:t>משל "</a:t>
            </a:r>
            <a:r>
              <a:rPr lang="he-IL" sz="2400" kern="1200" dirty="0" err="1"/>
              <a:t>אמא</a:t>
            </a:r>
            <a:r>
              <a:rPr lang="he-IL" sz="2400" kern="1200" dirty="0"/>
              <a:t> אדמה"</a:t>
            </a:r>
            <a:endParaRPr lang="x-none" sz="2400" kern="1200" dirty="0"/>
          </a:p>
        </p:txBody>
      </p:sp>
      <p:sp>
        <p:nvSpPr>
          <p:cNvPr id="12" name="Shape 11">
            <a:extLst>
              <a:ext uri="{FF2B5EF4-FFF2-40B4-BE49-F238E27FC236}">
                <a16:creationId xmlns:a16="http://schemas.microsoft.com/office/drawing/2014/main" xmlns="" id="{6DD375B6-33C0-470D-BCA0-4F2E370C435A}"/>
              </a:ext>
            </a:extLst>
          </p:cNvPr>
          <p:cNvSpPr/>
          <p:nvPr/>
        </p:nvSpPr>
        <p:spPr>
          <a:xfrm>
            <a:off x="3579743" y="1757680"/>
            <a:ext cx="4741333" cy="4014718"/>
          </a:xfrm>
          <a:prstGeom prst="funne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3B1AFCC-C407-4CD8-B09E-985C75A5C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070862"/>
            <a:ext cx="787138" cy="787138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0DAA08F0-60B9-47D2-832D-C8FB49D822FD}"/>
              </a:ext>
            </a:extLst>
          </p:cNvPr>
          <p:cNvCxnSpPr>
            <a:cxnSpLocks/>
          </p:cNvCxnSpPr>
          <p:nvPr/>
        </p:nvCxnSpPr>
        <p:spPr>
          <a:xfrm>
            <a:off x="5964047" y="5772398"/>
            <a:ext cx="0" cy="692033"/>
          </a:xfrm>
          <a:prstGeom prst="straightConnector1">
            <a:avLst/>
          </a:prstGeom>
          <a:ln w="1016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1346674-23AA-48B0-B561-DD75B6AB2CFE}"/>
              </a:ext>
            </a:extLst>
          </p:cNvPr>
          <p:cNvSpPr txBox="1"/>
          <p:nvPr/>
        </p:nvSpPr>
        <p:spPr>
          <a:xfrm>
            <a:off x="4006926" y="1004153"/>
            <a:ext cx="3914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2400" b="1" dirty="0"/>
              <a:t>מבנה השקר האצילי</a:t>
            </a:r>
            <a:endParaRPr lang="x-none" sz="2400" dirty="0"/>
          </a:p>
        </p:txBody>
      </p:sp>
    </p:spTree>
    <p:extLst>
      <p:ext uri="{BB962C8B-B14F-4D97-AF65-F5344CB8AC3E}">
        <p14:creationId xmlns:p14="http://schemas.microsoft.com/office/powerpoint/2010/main" val="216348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0" y="17657"/>
            <a:ext cx="9603275" cy="527901"/>
          </a:xfrm>
        </p:spPr>
        <p:txBody>
          <a:bodyPr>
            <a:noAutofit/>
          </a:bodyPr>
          <a:lstStyle/>
          <a:p>
            <a:pPr algn="ctr"/>
            <a:r>
              <a:rPr lang="he-IL" sz="1800" b="1" dirty="0" smtClean="0">
                <a:latin typeface="GFS Porson" panose="02000500070000020004" pitchFamily="2" charset="-95"/>
                <a:cs typeface="David" panose="020E0502060401010101" pitchFamily="34" charset="-79"/>
              </a:rPr>
              <a:t>ארבעת הסגולות הטובות עפ"י התיאור של </a:t>
            </a:r>
            <a:r>
              <a:rPr lang="he-IL" sz="1800" b="1" dirty="0" err="1" smtClean="0">
                <a:latin typeface="GFS Porson" panose="02000500070000020004" pitchFamily="2" charset="-95"/>
                <a:cs typeface="David" panose="020E0502060401010101" pitchFamily="34" charset="-79"/>
              </a:rPr>
              <a:t>סוקראטס</a:t>
            </a:r>
            <a:r>
              <a:rPr lang="he-IL" sz="1800" b="1" dirty="0" smtClean="0">
                <a:latin typeface="GFS Porson" panose="02000500070000020004" pitchFamily="2" charset="-95"/>
                <a:cs typeface="David" panose="020E0502060401010101" pitchFamily="34" charset="-79"/>
              </a:rPr>
              <a:t> בתחילת ספר 4</a:t>
            </a:r>
            <a:endParaRPr lang="x-none" sz="2000" b="1" dirty="0">
              <a:latin typeface="GFS Porson" panose="02000500070000020004" pitchFamily="2" charset="-95"/>
              <a:cs typeface="David" panose="020E0502060401010101" pitchFamily="34" charset="-79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F5CDDCA6-AAB3-4AAE-BDDE-118E273BC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882" y="617455"/>
            <a:ext cx="10938235" cy="5439267"/>
          </a:xfrm>
        </p:spPr>
        <p:txBody>
          <a:bodyPr>
            <a:normAutofit/>
          </a:bodyPr>
          <a:lstStyle/>
          <a:p>
            <a:pPr marL="0" indent="0" algn="r" rtl="1">
              <a:lnSpc>
                <a:spcPct val="100000"/>
              </a:lnSpc>
              <a:spcBef>
                <a:spcPts val="0"/>
              </a:spcBef>
              <a:buNone/>
            </a:pPr>
            <a:endParaRPr lang="en-US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ctr" rtl="1">
              <a:lnSpc>
                <a:spcPct val="100000"/>
              </a:lnSpc>
              <a:spcBef>
                <a:spcPts val="0"/>
              </a:spcBef>
              <a:buNone/>
            </a:pPr>
            <a:endParaRPr lang="en-US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98" y="479588"/>
            <a:ext cx="11430000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20708" y="6128619"/>
            <a:ext cx="25207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1400" b="1" i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1400" b="1" dirty="0" smtClean="0">
                <a:latin typeface="Palatino Linotype" panose="02040502050505030304" pitchFamily="18" charset="0"/>
                <a:cs typeface="David" panose="020E0502060401010101" pitchFamily="34" charset="-79"/>
              </a:rPr>
              <a:t>(אומץ לב)</a:t>
            </a:r>
            <a:r>
              <a:rPr lang="en-US" sz="1400" b="1" i="1" dirty="0" err="1" smtClean="0">
                <a:latin typeface="Palatino Linotype" panose="02040502050505030304" pitchFamily="18" charset="0"/>
                <a:cs typeface="David" panose="020E0502060401010101" pitchFamily="34" charset="-79"/>
              </a:rPr>
              <a:t>Andreia</a:t>
            </a:r>
            <a:r>
              <a:rPr lang="en-US" sz="1400" b="1" i="1" dirty="0" smtClean="0">
                <a:latin typeface="Palatino Linotype" panose="02040502050505030304" pitchFamily="18" charset="0"/>
                <a:cs typeface="David" panose="020E0502060401010101" pitchFamily="34" charset="-79"/>
              </a:rPr>
              <a:t> </a:t>
            </a:r>
            <a:endParaRPr lang="he-IL" sz="1400" b="1" i="1" dirty="0" smtClean="0">
              <a:latin typeface="Palatino Linotype" panose="02040502050505030304" pitchFamily="18" charset="0"/>
              <a:cs typeface="David" panose="020E0502060401010101" pitchFamily="34" charset="-79"/>
            </a:endParaRPr>
          </a:p>
          <a:p>
            <a:pPr algn="ctr" rtl="1"/>
            <a:r>
              <a:rPr lang="he-IL" sz="1200" dirty="0" smtClean="0">
                <a:latin typeface="David" panose="020E0502060401010101" pitchFamily="34" charset="-79"/>
                <a:cs typeface="David" panose="020E0502060401010101" pitchFamily="34" charset="-79"/>
              </a:rPr>
              <a:t>"</a:t>
            </a:r>
            <a:r>
              <a:rPr lang="he-IL" sz="1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דבקות </a:t>
            </a:r>
            <a:r>
              <a:rPr lang="he-IL" sz="1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בדוקסה</a:t>
            </a:r>
            <a:r>
              <a:rPr lang="he-IL" sz="1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עליה חונכנו, בכל מצב"</a:t>
            </a:r>
            <a:endParaRPr lang="en-US" sz="1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41488" y="6146359"/>
            <a:ext cx="261963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1400" b="1" i="1" dirty="0" err="1" smtClean="0">
                <a:latin typeface="Palatino Linotype" panose="02040502050505030304" pitchFamily="18" charset="0"/>
                <a:cs typeface="David" panose="020E0502060401010101" pitchFamily="34" charset="-79"/>
              </a:rPr>
              <a:t>Sophrosyne</a:t>
            </a:r>
            <a:r>
              <a:rPr lang="he-IL" sz="1400" b="1" i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14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(יישוב הדעת)</a:t>
            </a:r>
          </a:p>
          <a:p>
            <a:pPr algn="ctr" rtl="1"/>
            <a:r>
              <a:rPr lang="he-IL" sz="1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"סדר נכון של כל חלקי העיר, בו מקבלים כולם עליהם את שלטון התבונה"</a:t>
            </a:r>
            <a:endParaRPr lang="en-US" sz="1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0075" y="6097781"/>
            <a:ext cx="254549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1400" b="1" i="1" dirty="0" err="1" smtClean="0">
                <a:latin typeface="Palatino Linotype" panose="02040502050505030304" pitchFamily="18" charset="0"/>
              </a:rPr>
              <a:t>Dikaiosyne</a:t>
            </a:r>
            <a:r>
              <a:rPr lang="he-IL" sz="1400" b="1" i="1" dirty="0" smtClean="0">
                <a:latin typeface="Palatino Linotype" panose="02040502050505030304" pitchFamily="18" charset="0"/>
              </a:rPr>
              <a:t> </a:t>
            </a:r>
            <a:r>
              <a:rPr lang="he-IL" sz="14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(צדק)</a:t>
            </a:r>
          </a:p>
          <a:p>
            <a:pPr algn="ctr" rtl="1"/>
            <a:r>
              <a:rPr lang="he-IL" sz="1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"כל אחד יעסוק בעניינו שלו. עיסוק אחד לכל אחד על פי הטבע"</a:t>
            </a:r>
            <a:endParaRPr lang="en-US" sz="1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4083" y="6128618"/>
            <a:ext cx="247135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4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(חכמה) </a:t>
            </a:r>
            <a:r>
              <a:rPr lang="en-US" sz="1400" b="1" i="1" dirty="0" smtClean="0">
                <a:latin typeface="Palatino Linotype" panose="02040502050505030304" pitchFamily="18" charset="0"/>
                <a:cs typeface="David" panose="020E0502060401010101" pitchFamily="34" charset="-79"/>
              </a:rPr>
              <a:t>Sophia</a:t>
            </a:r>
          </a:p>
          <a:p>
            <a:pPr algn="ctr" rtl="1"/>
            <a:r>
              <a:rPr lang="he-IL" sz="1200" b="1" dirty="0" smtClean="0">
                <a:latin typeface="Palatino Linotype" panose="02040502050505030304" pitchFamily="18" charset="0"/>
                <a:cs typeface="David" panose="020E0502060401010101" pitchFamily="34" charset="-79"/>
              </a:rPr>
              <a:t>"עצה טובה בניהול ענייני הכלל"</a:t>
            </a:r>
            <a:endParaRPr lang="en-US" sz="1200" b="1" dirty="0">
              <a:latin typeface="Palatino Linotype" panose="02040502050505030304" pitchFamily="18" charset="0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48656" y="683425"/>
            <a:ext cx="1618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200" b="1" i="1" dirty="0" smtClean="0">
                <a:latin typeface="David" panose="020E0502060401010101" pitchFamily="34" charset="-79"/>
                <a:cs typeface="David" panose="020E0502060401010101" pitchFamily="34" charset="-79"/>
              </a:rPr>
              <a:t>ארבעת הסגולות</a:t>
            </a:r>
          </a:p>
          <a:p>
            <a:pPr algn="ctr" rtl="1"/>
            <a:r>
              <a:rPr lang="he-IL" sz="1200" b="1" smtClean="0">
                <a:latin typeface="David" panose="020E0502060401010101" pitchFamily="34" charset="-79"/>
                <a:cs typeface="David" panose="020E0502060401010101" pitchFamily="34" charset="-79"/>
              </a:rPr>
              <a:t>מאת </a:t>
            </a:r>
            <a:r>
              <a:rPr lang="he-IL" sz="1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סאנדרו</a:t>
            </a:r>
            <a:r>
              <a:rPr lang="he-IL" sz="1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1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בוטיצ'לי</a:t>
            </a:r>
            <a:endParaRPr lang="en-US" sz="1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3317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chemeClr val="accent6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273377"/>
            <a:ext cx="9603275" cy="527901"/>
          </a:xfrm>
        </p:spPr>
        <p:txBody>
          <a:bodyPr>
            <a:noAutofit/>
          </a:bodyPr>
          <a:lstStyle/>
          <a:p>
            <a:pPr algn="ctr"/>
            <a:r>
              <a:rPr lang="el-GR" sz="2000" b="1" dirty="0">
                <a:latin typeface="GFS Porson" panose="02000000000000000000" pitchFamily="50" charset="-95"/>
                <a:cs typeface="David" panose="020E0502060401010101" pitchFamily="34" charset="-79"/>
              </a:rPr>
              <a:t>Η ΤΟΥ ΠΛΑΤΟΝΟΣ</a:t>
            </a:r>
            <a:r>
              <a:rPr lang="he-IL" sz="2800" b="1" dirty="0">
                <a:latin typeface="GFS Porson" panose="02000000000000000000" pitchFamily="50" charset="-95"/>
                <a:cs typeface="David" panose="020E0502060401010101" pitchFamily="34" charset="-79"/>
              </a:rPr>
              <a:t> </a:t>
            </a:r>
            <a:r>
              <a:rPr lang="el-GR" sz="2000" b="1" dirty="0">
                <a:latin typeface="GFS Porson" panose="02000000000000000000" pitchFamily="50" charset="-95"/>
                <a:cs typeface="David" panose="020E0502060401010101" pitchFamily="34" charset="-79"/>
              </a:rPr>
              <a:t>ΠΟΛΙΤΕΙΑ</a:t>
            </a:r>
            <a:endParaRPr lang="x-none" sz="2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9B6D6AD-C9F0-4267-A258-66538304D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1343"/>
            <a:ext cx="10515600" cy="4965620"/>
          </a:xfrm>
        </p:spPr>
        <p:txBody>
          <a:bodyPr/>
          <a:lstStyle/>
          <a:p>
            <a:pPr marL="0" indent="0" algn="ctr" rtl="1">
              <a:buNone/>
            </a:pPr>
            <a:r>
              <a:rPr lang="he-IL" b="1" dirty="0" smtClean="0"/>
              <a:t>הגדרת הצדק </a:t>
            </a:r>
            <a:r>
              <a:rPr lang="he-IL" b="1" dirty="0"/>
              <a:t>ב-</a:t>
            </a:r>
            <a:r>
              <a:rPr lang="en-US" sz="2400" b="1" i="1" dirty="0">
                <a:latin typeface="Perpetua" panose="02020502060401020303" pitchFamily="18" charset="0"/>
              </a:rPr>
              <a:t>KALLIPOLIS</a:t>
            </a:r>
            <a:r>
              <a:rPr lang="he-IL" sz="2400" b="1" i="1" dirty="0">
                <a:latin typeface="Perpetua" panose="02020502060401020303" pitchFamily="18" charset="0"/>
              </a:rPr>
              <a:t> </a:t>
            </a:r>
            <a:r>
              <a:rPr lang="he-IL" b="1" dirty="0"/>
              <a:t>(עמ' 307)</a:t>
            </a:r>
            <a:endParaRPr lang="en-US" b="1" dirty="0"/>
          </a:p>
          <a:p>
            <a:pPr marL="0" indent="0" algn="ctr" rtl="1">
              <a:buNone/>
            </a:pPr>
            <a:endParaRPr lang="x-none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5AC2F8E-4CD5-473F-9640-5BC1FEEB9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780" y="1751272"/>
            <a:ext cx="4401972" cy="33674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E2DAC5B-795F-457A-84EC-B2A599313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070862"/>
            <a:ext cx="787138" cy="78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2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505" y="58712"/>
            <a:ext cx="8530455" cy="372359"/>
          </a:xfrm>
        </p:spPr>
        <p:txBody>
          <a:bodyPr>
            <a:noAutofit/>
          </a:bodyPr>
          <a:lstStyle/>
          <a:p>
            <a:pPr algn="ctr"/>
            <a:r>
              <a:rPr lang="el-GR" sz="2000" b="1" dirty="0">
                <a:latin typeface="GFS Porson" panose="02000000000000000000" pitchFamily="50" charset="-95"/>
                <a:cs typeface="David" panose="020E0502060401010101" pitchFamily="34" charset="-79"/>
              </a:rPr>
              <a:t>Η ΤΟΥ ΠΛΑΤΟΝΟΣ</a:t>
            </a:r>
            <a:r>
              <a:rPr lang="he-IL" sz="2800" b="1" dirty="0">
                <a:latin typeface="GFS Porson" panose="02000000000000000000" pitchFamily="50" charset="-95"/>
                <a:cs typeface="David" panose="020E0502060401010101" pitchFamily="34" charset="-79"/>
              </a:rPr>
              <a:t> </a:t>
            </a:r>
            <a:r>
              <a:rPr lang="el-GR" sz="2000" b="1" dirty="0">
                <a:latin typeface="GFS Porson" panose="02000000000000000000" pitchFamily="50" charset="-95"/>
                <a:cs typeface="David" panose="020E0502060401010101" pitchFamily="34" charset="-79"/>
              </a:rPr>
              <a:t>ΠΟΛΙΤΕΙΑ</a:t>
            </a:r>
            <a:endParaRPr lang="x-none" sz="2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B7E9CD29-5C4C-477C-93B4-4E0DAA3B1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rtl="1">
              <a:buNone/>
            </a:pPr>
            <a:endParaRPr lang="he-IL" b="1" dirty="0"/>
          </a:p>
          <a:p>
            <a:pPr marL="0" indent="0" algn="ctr" rtl="1">
              <a:buNone/>
            </a:pPr>
            <a:r>
              <a:rPr lang="he-IL" b="1" dirty="0"/>
              <a:t> </a:t>
            </a:r>
            <a:endParaRPr lang="x-none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E67F1B6-9427-4C23-B06B-5B55575C0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3055"/>
            <a:ext cx="4126063" cy="56687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D674C3C-43A6-4E10-AEC2-628E1FAD3C01}"/>
              </a:ext>
            </a:extLst>
          </p:cNvPr>
          <p:cNvSpPr txBox="1"/>
          <p:nvPr/>
        </p:nvSpPr>
        <p:spPr>
          <a:xfrm>
            <a:off x="3528173" y="421021"/>
            <a:ext cx="4643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2800" b="1" dirty="0" err="1">
                <a:latin typeface="David" panose="020E0502060401010101" pitchFamily="34" charset="-79"/>
                <a:cs typeface="David" panose="020E0502060401010101" pitchFamily="34" charset="-79"/>
              </a:rPr>
              <a:t>פולטיאיה</a:t>
            </a:r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 ספר 4 – מבנה הנפש</a:t>
            </a:r>
            <a:endParaRPr lang="x-none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xmlns="" id="{69B32FFB-283F-45BF-89A2-851A72B485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3460066"/>
              </p:ext>
            </p:extLst>
          </p:nvPr>
        </p:nvGraphicFramePr>
        <p:xfrm>
          <a:off x="4368300" y="1217944"/>
          <a:ext cx="6096997" cy="4903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3624B27-B36E-462F-8A30-6E988BBF6FFE}"/>
              </a:ext>
            </a:extLst>
          </p:cNvPr>
          <p:cNvSpPr txBox="1"/>
          <p:nvPr/>
        </p:nvSpPr>
        <p:spPr>
          <a:xfrm>
            <a:off x="437431" y="6211669"/>
            <a:ext cx="325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latin typeface="Perpetua" panose="02020502060401020303" pitchFamily="18" charset="0"/>
              </a:rPr>
              <a:t>Eros and Psyche</a:t>
            </a:r>
          </a:p>
          <a:p>
            <a:pPr algn="ctr"/>
            <a:r>
              <a:rPr lang="en-US" b="1" dirty="0">
                <a:latin typeface="Perpetua" panose="02020502060401020303" pitchFamily="18" charset="0"/>
              </a:rPr>
              <a:t>Greek Bas-Relief</a:t>
            </a:r>
            <a:endParaRPr lang="x-none" b="1" dirty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76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B4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51964"/>
            <a:ext cx="9603275" cy="527901"/>
          </a:xfrm>
        </p:spPr>
        <p:txBody>
          <a:bodyPr>
            <a:noAutofit/>
          </a:bodyPr>
          <a:lstStyle/>
          <a:p>
            <a:pPr algn="ctr"/>
            <a:r>
              <a:rPr lang="el-GR" sz="2000" b="1" dirty="0">
                <a:latin typeface="GFS Porson" panose="02000000000000000000" pitchFamily="50" charset="-95"/>
                <a:cs typeface="David" panose="020E0502060401010101" pitchFamily="34" charset="-79"/>
              </a:rPr>
              <a:t>Η ΤΟΥ ΠΛΑΤΟΝΟΣ</a:t>
            </a:r>
            <a:r>
              <a:rPr lang="he-IL" sz="2800" b="1" dirty="0">
                <a:latin typeface="GFS Porson" panose="02000000000000000000" pitchFamily="50" charset="-95"/>
                <a:cs typeface="David" panose="020E0502060401010101" pitchFamily="34" charset="-79"/>
              </a:rPr>
              <a:t> </a:t>
            </a:r>
            <a:r>
              <a:rPr lang="el-GR" sz="2000" b="1" dirty="0">
                <a:latin typeface="GFS Porson" panose="02000000000000000000" pitchFamily="50" charset="-95"/>
                <a:cs typeface="David" panose="020E0502060401010101" pitchFamily="34" charset="-79"/>
              </a:rPr>
              <a:t>ΠΟΛΙΤΕΙΑ</a:t>
            </a:r>
            <a:endParaRPr lang="x-none" sz="2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B7E9CD29-5C4C-477C-93B4-4E0DAA3B1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579865"/>
            <a:ext cx="10515600" cy="5293043"/>
          </a:xfrm>
        </p:spPr>
        <p:txBody>
          <a:bodyPr/>
          <a:lstStyle/>
          <a:p>
            <a:pPr marL="0" indent="0" algn="ctr" rtl="1">
              <a:buNone/>
            </a:pPr>
            <a:r>
              <a:rPr lang="en-US" b="1" i="1" dirty="0"/>
              <a:t> </a:t>
            </a:r>
            <a:r>
              <a:rPr lang="el-GR" b="1" i="1" dirty="0"/>
              <a:t>ΘΥΜΟΣ</a:t>
            </a:r>
            <a:r>
              <a:rPr lang="he-IL" b="1" dirty="0"/>
              <a:t>(עוז הרוח)</a:t>
            </a:r>
          </a:p>
          <a:p>
            <a:pPr marL="0" indent="0" algn="ctr" rtl="1">
              <a:buNone/>
            </a:pPr>
            <a:endParaRPr lang="en-US" b="1" dirty="0"/>
          </a:p>
          <a:p>
            <a:pPr marL="0" indent="0" algn="ctr" rtl="1">
              <a:buNone/>
            </a:pPr>
            <a:endParaRPr lang="x-none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D1018F1-0258-4F75-9034-B1B623284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758" y="1107766"/>
            <a:ext cx="9214483" cy="55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14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A1B7F4C2-6BE1-43DF-AB3A-9CA2CB93B9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6319245"/>
              </p:ext>
            </p:extLst>
          </p:nvPr>
        </p:nvGraphicFramePr>
        <p:xfrm>
          <a:off x="93988" y="1276872"/>
          <a:ext cx="6096997" cy="4903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40259" y="593124"/>
            <a:ext cx="4662617" cy="370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b="1" dirty="0" smtClean="0"/>
              <a:t>מבנה העיר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341808" y="598613"/>
            <a:ext cx="2866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b="1" dirty="0" smtClean="0"/>
              <a:t>מבנה הנפש</a:t>
            </a:r>
            <a:endParaRPr lang="en-US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5835" y="1265613"/>
            <a:ext cx="6120914" cy="491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91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1826</TotalTime>
  <Words>286</Words>
  <Application>Microsoft Office PowerPoint</Application>
  <PresentationFormat>Widescreen</PresentationFormat>
  <Paragraphs>69</Paragraphs>
  <Slides>12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David</vt:lpstr>
      <vt:lpstr>GFS Porson</vt:lpstr>
      <vt:lpstr>Palatino Linotype</vt:lpstr>
      <vt:lpstr>Perpetua</vt:lpstr>
      <vt:lpstr>Office Theme</vt:lpstr>
      <vt:lpstr>1_Office Theme</vt:lpstr>
      <vt:lpstr>PowerPoint Presentation</vt:lpstr>
      <vt:lpstr>Η ΤΟΥ ΠΛΑΤΟΝΟΣ ΠΟΛΙΤΕΙΑ</vt:lpstr>
      <vt:lpstr>Η ΤΟΥ ΠΛΑΤΟΝΟΣ ΠΟΛΙΤΕΙΑ</vt:lpstr>
      <vt:lpstr>Η ΤΟΥ ΠΛΑΤΟΝΟΣ ΠΟΛΙΤΕΙΑ</vt:lpstr>
      <vt:lpstr>PowerPoint Presentation</vt:lpstr>
      <vt:lpstr>Η ΤΟΥ ΠΛΑΤΟΝΟΣ ΠΟΛΙΤΕΙΑ</vt:lpstr>
      <vt:lpstr>Η ΤΟΥ ΠΛΑΤΟΝΟΣ ΠΟΛΙΤΕΙΑ</vt:lpstr>
      <vt:lpstr>ארבעת הסגולות הטובות עפ"י התיאור של סוקראטס בתחילת ספר 4</vt:lpstr>
      <vt:lpstr>Η ΤΟΥ ΠΛΑΤΟΝΟΣ ΠΟΛΙΤΕΙΑ</vt:lpstr>
      <vt:lpstr>Η ΤΟΥ ΠΛΑΤΟΝΟΣ ΠΟΛΙΤΕΙΑ</vt:lpstr>
      <vt:lpstr>Η ΤΟΥ ΠΛΑΤΟΝΟΣ ΠΟΛΙΤΕΙΑ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 ΠΟΛΙΤΕΙΑ ΤΟΥ ΠΛΑΤΟΝΟΣ</dc:title>
  <dc:creator>Andy German</dc:creator>
  <cp:lastModifiedBy>Andy German</cp:lastModifiedBy>
  <cp:revision>64</cp:revision>
  <dcterms:created xsi:type="dcterms:W3CDTF">2020-03-16T20:46:23Z</dcterms:created>
  <dcterms:modified xsi:type="dcterms:W3CDTF">2022-03-29T06:25:17Z</dcterms:modified>
</cp:coreProperties>
</file>