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1"/>
  </p:sldMasterIdLst>
  <p:notesMasterIdLst>
    <p:notesMasterId r:id="rId12"/>
  </p:notesMasterIdLst>
  <p:sldIdLst>
    <p:sldId id="256" r:id="rId2"/>
    <p:sldId id="314" r:id="rId3"/>
    <p:sldId id="260" r:id="rId4"/>
    <p:sldId id="316" r:id="rId5"/>
    <p:sldId id="318" r:id="rId6"/>
    <p:sldId id="317" r:id="rId7"/>
    <p:sldId id="307" r:id="rId8"/>
    <p:sldId id="319" r:id="rId9"/>
    <p:sldId id="320" r:id="rId10"/>
    <p:sldId id="322" r:id="rId11"/>
  </p:sldIdLst>
  <p:sldSz cx="9144000" cy="5143500" type="screen16x9"/>
  <p:notesSz cx="6858000" cy="9144000"/>
  <p:embeddedFontLst>
    <p:embeddedFont>
      <p:font typeface="David" panose="020E0502060401010101" pitchFamily="34" charset="-79"/>
      <p:regular r:id="rId13"/>
      <p:bold r:id="rId14"/>
    </p:embeddedFont>
    <p:embeddedFont>
      <p:font typeface="Didact Gothic" panose="00000500000000000000" pitchFamily="2" charset="0"/>
      <p:regular r:id="rId15"/>
    </p:embeddedFont>
    <p:embeddedFont>
      <p:font typeface="Julius Sans One" panose="020B0604020202020204" charset="0"/>
      <p:regular r:id="rId16"/>
    </p:embeddedFont>
    <p:embeddedFont>
      <p:font typeface="Questrial" pitchFamily="2" charset="0"/>
      <p:regular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FE79DAE-6396-4293-872B-5CEDC6EBF2F6}">
  <a:tblStyle styleId="{AFE79DAE-6396-4293-872B-5CEDC6EBF2F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נועם  אורן" userId="ff08f5b9-11f5-4bd2-ab08-bf37596fc4b7" providerId="ADAL" clId="{1172D8F1-D23C-4AE5-AE79-E8D53C0ECDE7}"/>
    <pc:docChg chg="modSld">
      <pc:chgData name="נועם  אורן" userId="ff08f5b9-11f5-4bd2-ab08-bf37596fc4b7" providerId="ADAL" clId="{1172D8F1-D23C-4AE5-AE79-E8D53C0ECDE7}" dt="2024-03-31T06:41:40.388" v="0" actId="20577"/>
      <pc:docMkLst>
        <pc:docMk/>
      </pc:docMkLst>
      <pc:sldChg chg="modSp">
        <pc:chgData name="נועם  אורן" userId="ff08f5b9-11f5-4bd2-ab08-bf37596fc4b7" providerId="ADAL" clId="{1172D8F1-D23C-4AE5-AE79-E8D53C0ECDE7}" dt="2024-03-31T06:41:40.388" v="0" actId="20577"/>
        <pc:sldMkLst>
          <pc:docMk/>
          <pc:sldMk cId="1894413660" sldId="260"/>
        </pc:sldMkLst>
        <pc:spChg chg="mod">
          <ac:chgData name="נועם  אורן" userId="ff08f5b9-11f5-4bd2-ab08-bf37596fc4b7" providerId="ADAL" clId="{1172D8F1-D23C-4AE5-AE79-E8D53C0ECDE7}" dt="2024-03-31T06:41:40.388" v="0" actId="20577"/>
          <ac:spMkLst>
            <pc:docMk/>
            <pc:sldMk cId="1894413660" sldId="260"/>
            <ac:spMk id="13" creationId="{352B2C8C-287B-4903-BBF4-880993A71282}"/>
          </ac:spMkLst>
        </pc:spChg>
      </pc:sldChg>
    </pc:docChg>
  </pc:docChgLst>
  <pc:docChgLst>
    <pc:chgData name="נועם  אורן" userId="ff08f5b9-11f5-4bd2-ab08-bf37596fc4b7" providerId="ADAL" clId="{CC20E8EE-5C18-4F9A-B35F-345A9A189ACD}"/>
    <pc:docChg chg="undo custSel modSld">
      <pc:chgData name="נועם  אורן" userId="ff08f5b9-11f5-4bd2-ab08-bf37596fc4b7" providerId="ADAL" clId="{CC20E8EE-5C18-4F9A-B35F-345A9A189ACD}" dt="2023-07-02T10:47:05.087" v="218" actId="20577"/>
      <pc:docMkLst>
        <pc:docMk/>
      </pc:docMkLst>
      <pc:sldChg chg="modSp mod addAnim delAnim modAnim">
        <pc:chgData name="נועם  אורן" userId="ff08f5b9-11f5-4bd2-ab08-bf37596fc4b7" providerId="ADAL" clId="{CC20E8EE-5C18-4F9A-B35F-345A9A189ACD}" dt="2023-07-02T10:47:05.087" v="218" actId="20577"/>
        <pc:sldMkLst>
          <pc:docMk/>
          <pc:sldMk cId="766299508" sldId="259"/>
        </pc:sldMkLst>
        <pc:spChg chg="mod">
          <ac:chgData name="נועם  אורן" userId="ff08f5b9-11f5-4bd2-ab08-bf37596fc4b7" providerId="ADAL" clId="{CC20E8EE-5C18-4F9A-B35F-345A9A189ACD}" dt="2023-07-02T10:47:05.087" v="218" actId="20577"/>
          <ac:spMkLst>
            <pc:docMk/>
            <pc:sldMk cId="766299508" sldId="259"/>
            <ac:spMk id="19" creationId="{30E19601-FCF9-493E-A986-4816790B14C4}"/>
          </ac:spMkLst>
        </pc:spChg>
      </pc:sldChg>
    </pc:docChg>
  </pc:docChgLst>
  <pc:docChgLst>
    <pc:chgData name="נועם  אורן" userId="ff08f5b9-11f5-4bd2-ab08-bf37596fc4b7" providerId="ADAL" clId="{EB645565-CB6B-4963-B874-CC25FBD39D43}"/>
    <pc:docChg chg="undo custSel modSld">
      <pc:chgData name="נועם  אורן" userId="ff08f5b9-11f5-4bd2-ab08-bf37596fc4b7" providerId="ADAL" clId="{EB645565-CB6B-4963-B874-CC25FBD39D43}" dt="2021-05-11T11:11:36.498" v="172" actId="1076"/>
      <pc:docMkLst>
        <pc:docMk/>
      </pc:docMkLst>
      <pc:sldChg chg="addSp modSp mod">
        <pc:chgData name="נועם  אורן" userId="ff08f5b9-11f5-4bd2-ab08-bf37596fc4b7" providerId="ADAL" clId="{EB645565-CB6B-4963-B874-CC25FBD39D43}" dt="2021-05-11T11:01:19.185" v="14" actId="20577"/>
        <pc:sldMkLst>
          <pc:docMk/>
          <pc:sldMk cId="766299508" sldId="259"/>
        </pc:sldMkLst>
        <pc:spChg chg="add mod">
          <ac:chgData name="נועם  אורן" userId="ff08f5b9-11f5-4bd2-ab08-bf37596fc4b7" providerId="ADAL" clId="{EB645565-CB6B-4963-B874-CC25FBD39D43}" dt="2021-05-11T11:01:19.185" v="14" actId="20577"/>
          <ac:spMkLst>
            <pc:docMk/>
            <pc:sldMk cId="766299508" sldId="259"/>
            <ac:spMk id="7" creationId="{CB212238-2364-47E0-A3FF-62903E7D77F9}"/>
          </ac:spMkLst>
        </pc:spChg>
        <pc:spChg chg="mod">
          <ac:chgData name="נועם  אורן" userId="ff08f5b9-11f5-4bd2-ab08-bf37596fc4b7" providerId="ADAL" clId="{EB645565-CB6B-4963-B874-CC25FBD39D43}" dt="2021-05-11T11:01:14.118" v="2" actId="1076"/>
          <ac:spMkLst>
            <pc:docMk/>
            <pc:sldMk cId="766299508" sldId="259"/>
            <ac:spMk id="18" creationId="{08675B76-5C04-436D-9F50-F0B41C347C99}"/>
          </ac:spMkLst>
        </pc:spChg>
      </pc:sldChg>
      <pc:sldChg chg="addSp modSp mod">
        <pc:chgData name="נועם  אורן" userId="ff08f5b9-11f5-4bd2-ab08-bf37596fc4b7" providerId="ADAL" clId="{EB645565-CB6B-4963-B874-CC25FBD39D43}" dt="2021-05-11T11:01:56.839" v="27" actId="207"/>
        <pc:sldMkLst>
          <pc:docMk/>
          <pc:sldMk cId="1894413660" sldId="260"/>
        </pc:sldMkLst>
        <pc:spChg chg="add mod">
          <ac:chgData name="נועם  אורן" userId="ff08f5b9-11f5-4bd2-ab08-bf37596fc4b7" providerId="ADAL" clId="{EB645565-CB6B-4963-B874-CC25FBD39D43}" dt="2021-05-11T11:01:56.839" v="27" actId="207"/>
          <ac:spMkLst>
            <pc:docMk/>
            <pc:sldMk cId="1894413660" sldId="260"/>
            <ac:spMk id="7" creationId="{FF8258CA-1FB7-44F3-A6F6-E16A6A5710D4}"/>
          </ac:spMkLst>
        </pc:spChg>
      </pc:sldChg>
      <pc:sldChg chg="modSp mod">
        <pc:chgData name="נועם  אורן" userId="ff08f5b9-11f5-4bd2-ab08-bf37596fc4b7" providerId="ADAL" clId="{EB645565-CB6B-4963-B874-CC25FBD39D43}" dt="2021-05-11T11:11:36.498" v="172" actId="1076"/>
        <pc:sldMkLst>
          <pc:docMk/>
          <pc:sldMk cId="0" sldId="266"/>
        </pc:sldMkLst>
        <pc:spChg chg="mod">
          <ac:chgData name="נועם  אורן" userId="ff08f5b9-11f5-4bd2-ab08-bf37596fc4b7" providerId="ADAL" clId="{EB645565-CB6B-4963-B874-CC25FBD39D43}" dt="2021-05-11T11:11:31.754" v="171" actId="1076"/>
          <ac:spMkLst>
            <pc:docMk/>
            <pc:sldMk cId="0" sldId="266"/>
            <ac:spMk id="9" creationId="{872EDE98-E9BC-4653-A8A3-0683CFDE5E51}"/>
          </ac:spMkLst>
        </pc:spChg>
        <pc:spChg chg="mod">
          <ac:chgData name="נועם  אורן" userId="ff08f5b9-11f5-4bd2-ab08-bf37596fc4b7" providerId="ADAL" clId="{EB645565-CB6B-4963-B874-CC25FBD39D43}" dt="2021-05-11T11:11:31.754" v="171" actId="1076"/>
          <ac:spMkLst>
            <pc:docMk/>
            <pc:sldMk cId="0" sldId="266"/>
            <ac:spMk id="296" creationId="{00000000-0000-0000-0000-000000000000}"/>
          </ac:spMkLst>
        </pc:spChg>
        <pc:spChg chg="mod">
          <ac:chgData name="נועם  אורן" userId="ff08f5b9-11f5-4bd2-ab08-bf37596fc4b7" providerId="ADAL" clId="{EB645565-CB6B-4963-B874-CC25FBD39D43}" dt="2021-05-11T11:11:31.754" v="171" actId="1076"/>
          <ac:spMkLst>
            <pc:docMk/>
            <pc:sldMk cId="0" sldId="266"/>
            <ac:spMk id="297" creationId="{00000000-0000-0000-0000-000000000000}"/>
          </ac:spMkLst>
        </pc:spChg>
        <pc:spChg chg="mod">
          <ac:chgData name="נועם  אורן" userId="ff08f5b9-11f5-4bd2-ab08-bf37596fc4b7" providerId="ADAL" clId="{EB645565-CB6B-4963-B874-CC25FBD39D43}" dt="2021-05-11T11:11:36.498" v="172" actId="1076"/>
          <ac:spMkLst>
            <pc:docMk/>
            <pc:sldMk cId="0" sldId="266"/>
            <ac:spMk id="298" creationId="{00000000-0000-0000-0000-000000000000}"/>
          </ac:spMkLst>
        </pc:spChg>
        <pc:cxnChg chg="mod">
          <ac:chgData name="נועם  אורן" userId="ff08f5b9-11f5-4bd2-ab08-bf37596fc4b7" providerId="ADAL" clId="{EB645565-CB6B-4963-B874-CC25FBD39D43}" dt="2021-05-11T11:11:31.754" v="171" actId="1076"/>
          <ac:cxnSpMkLst>
            <pc:docMk/>
            <pc:sldMk cId="0" sldId="266"/>
            <ac:cxnSpMk id="299" creationId="{00000000-0000-0000-0000-000000000000}"/>
          </ac:cxnSpMkLst>
        </pc:cxnChg>
      </pc:sldChg>
      <pc:sldChg chg="addSp modSp mod">
        <pc:chgData name="נועם  אורן" userId="ff08f5b9-11f5-4bd2-ab08-bf37596fc4b7" providerId="ADAL" clId="{EB645565-CB6B-4963-B874-CC25FBD39D43}" dt="2021-05-11T11:02:17.148" v="38" actId="20577"/>
        <pc:sldMkLst>
          <pc:docMk/>
          <pc:sldMk cId="3490743454" sldId="308"/>
        </pc:sldMkLst>
        <pc:spChg chg="add mod">
          <ac:chgData name="נועם  אורן" userId="ff08f5b9-11f5-4bd2-ab08-bf37596fc4b7" providerId="ADAL" clId="{EB645565-CB6B-4963-B874-CC25FBD39D43}" dt="2021-05-11T11:02:17.148" v="38" actId="20577"/>
          <ac:spMkLst>
            <pc:docMk/>
            <pc:sldMk cId="3490743454" sldId="308"/>
            <ac:spMk id="8" creationId="{26E19D12-BB59-48A4-8827-205AE8A60D22}"/>
          </ac:spMkLst>
        </pc:spChg>
      </pc:sldChg>
      <pc:sldChg chg="modSp">
        <pc:chgData name="נועם  אורן" userId="ff08f5b9-11f5-4bd2-ab08-bf37596fc4b7" providerId="ADAL" clId="{EB645565-CB6B-4963-B874-CC25FBD39D43}" dt="2021-04-27T10:21:46.119" v="0"/>
        <pc:sldMkLst>
          <pc:docMk/>
          <pc:sldMk cId="1650143458" sldId="309"/>
        </pc:sldMkLst>
        <pc:picChg chg="mod">
          <ac:chgData name="נועם  אורן" userId="ff08f5b9-11f5-4bd2-ab08-bf37596fc4b7" providerId="ADAL" clId="{EB645565-CB6B-4963-B874-CC25FBD39D43}" dt="2021-04-27T10:21:46.119" v="0"/>
          <ac:picMkLst>
            <pc:docMk/>
            <pc:sldMk cId="1650143458" sldId="309"/>
            <ac:picMk id="5" creationId="{BF4A6D6C-5BFC-4D71-BBA4-0353B1349902}"/>
          </ac:picMkLst>
        </pc:picChg>
      </pc:sldChg>
    </pc:docChg>
  </pc:docChgLst>
  <pc:docChgLst>
    <pc:chgData name="נועם  אורן" userId="ff08f5b9-11f5-4bd2-ab08-bf37596fc4b7" providerId="ADAL" clId="{75E3EB0D-25D7-4060-BDA6-E2E18724B582}"/>
    <pc:docChg chg="undo custSel addSld delSld modSld">
      <pc:chgData name="נועם  אורן" userId="ff08f5b9-11f5-4bd2-ab08-bf37596fc4b7" providerId="ADAL" clId="{75E3EB0D-25D7-4060-BDA6-E2E18724B582}" dt="2023-09-12T17:03:37.793" v="129" actId="404"/>
      <pc:docMkLst>
        <pc:docMk/>
      </pc:docMkLst>
      <pc:sldChg chg="new del">
        <pc:chgData name="נועם  אורן" userId="ff08f5b9-11f5-4bd2-ab08-bf37596fc4b7" providerId="ADAL" clId="{75E3EB0D-25D7-4060-BDA6-E2E18724B582}" dt="2023-09-12T16:58:53.407" v="1" actId="47"/>
        <pc:sldMkLst>
          <pc:docMk/>
          <pc:sldMk cId="2351283083" sldId="314"/>
        </pc:sldMkLst>
      </pc:sldChg>
      <pc:sldChg chg="addSp delSp modSp add mod delAnim modAnim">
        <pc:chgData name="נועם  אורן" userId="ff08f5b9-11f5-4bd2-ab08-bf37596fc4b7" providerId="ADAL" clId="{75E3EB0D-25D7-4060-BDA6-E2E18724B582}" dt="2023-09-12T17:03:37.793" v="129" actId="404"/>
        <pc:sldMkLst>
          <pc:docMk/>
          <pc:sldMk cId="3351619589" sldId="314"/>
        </pc:sldMkLst>
        <pc:spChg chg="mod">
          <ac:chgData name="נועם  אורן" userId="ff08f5b9-11f5-4bd2-ab08-bf37596fc4b7" providerId="ADAL" clId="{75E3EB0D-25D7-4060-BDA6-E2E18724B582}" dt="2023-09-12T16:59:39.732" v="54" actId="20577"/>
          <ac:spMkLst>
            <pc:docMk/>
            <pc:sldMk cId="3351619589" sldId="314"/>
            <ac:spMk id="7" creationId="{FF8258CA-1FB7-44F3-A6F6-E16A6A5710D4}"/>
          </ac:spMkLst>
        </pc:spChg>
        <pc:spChg chg="mod">
          <ac:chgData name="נועם  אורן" userId="ff08f5b9-11f5-4bd2-ab08-bf37596fc4b7" providerId="ADAL" clId="{75E3EB0D-25D7-4060-BDA6-E2E18724B582}" dt="2023-09-12T17:00:56.799" v="109" actId="20577"/>
          <ac:spMkLst>
            <pc:docMk/>
            <pc:sldMk cId="3351619589" sldId="314"/>
            <ac:spMk id="12" creationId="{0E005D72-1C0D-4E4B-85AA-9B9C087CE06A}"/>
          </ac:spMkLst>
        </pc:spChg>
        <pc:spChg chg="del">
          <ac:chgData name="נועם  אורן" userId="ff08f5b9-11f5-4bd2-ab08-bf37596fc4b7" providerId="ADAL" clId="{75E3EB0D-25D7-4060-BDA6-E2E18724B582}" dt="2023-09-12T17:00:28.171" v="61" actId="478"/>
          <ac:spMkLst>
            <pc:docMk/>
            <pc:sldMk cId="3351619589" sldId="314"/>
            <ac:spMk id="13" creationId="{352B2C8C-287B-4903-BBF4-880993A71282}"/>
          </ac:spMkLst>
        </pc:spChg>
        <pc:spChg chg="mod">
          <ac:chgData name="נועם  אורן" userId="ff08f5b9-11f5-4bd2-ab08-bf37596fc4b7" providerId="ADAL" clId="{75E3EB0D-25D7-4060-BDA6-E2E18724B582}" dt="2023-09-12T17:03:37.793" v="129" actId="404"/>
          <ac:spMkLst>
            <pc:docMk/>
            <pc:sldMk cId="3351619589" sldId="314"/>
            <ac:spMk id="16" creationId="{2D802842-A5F2-48F1-8D32-57849377023E}"/>
          </ac:spMkLst>
        </pc:spChg>
        <pc:picChg chg="del">
          <ac:chgData name="נועם  אורן" userId="ff08f5b9-11f5-4bd2-ab08-bf37596fc4b7" providerId="ADAL" clId="{75E3EB0D-25D7-4060-BDA6-E2E18724B582}" dt="2023-09-12T17:00:58.820" v="110" actId="478"/>
          <ac:picMkLst>
            <pc:docMk/>
            <pc:sldMk cId="3351619589" sldId="314"/>
            <ac:picMk id="15" creationId="{899452BB-A434-45F3-9751-8F65FCDA1C83}"/>
          </ac:picMkLst>
        </pc:picChg>
        <pc:picChg chg="add mod">
          <ac:chgData name="נועם  אורן" userId="ff08f5b9-11f5-4bd2-ab08-bf37596fc4b7" providerId="ADAL" clId="{75E3EB0D-25D7-4060-BDA6-E2E18724B582}" dt="2023-09-12T17:00:18.628" v="60" actId="1076"/>
          <ac:picMkLst>
            <pc:docMk/>
            <pc:sldMk cId="3351619589" sldId="314"/>
            <ac:picMk id="1026" creationId="{21D2FFAC-E862-0165-78F2-B212BB2E1F27}"/>
          </ac:picMkLst>
        </pc:picChg>
        <pc:picChg chg="add del mod">
          <ac:chgData name="נועם  אורן" userId="ff08f5b9-11f5-4bd2-ab08-bf37596fc4b7" providerId="ADAL" clId="{75E3EB0D-25D7-4060-BDA6-E2E18724B582}" dt="2023-09-12T17:03:02.137" v="114" actId="478"/>
          <ac:picMkLst>
            <pc:docMk/>
            <pc:sldMk cId="3351619589" sldId="314"/>
            <ac:picMk id="1028" creationId="{E8187573-8AB2-B8A1-DA27-3DA19C859491}"/>
          </ac:picMkLst>
        </pc:picChg>
        <pc:picChg chg="del">
          <ac:chgData name="נועם  אורן" userId="ff08f5b9-11f5-4bd2-ab08-bf37596fc4b7" providerId="ADAL" clId="{75E3EB0D-25D7-4060-BDA6-E2E18724B582}" dt="2023-09-12T17:00:12.593" v="56" actId="478"/>
          <ac:picMkLst>
            <pc:docMk/>
            <pc:sldMk cId="3351619589" sldId="314"/>
            <ac:picMk id="6146" creationId="{CA687111-C42D-43A6-AFF0-474B232B4C53}"/>
          </ac:picMkLst>
        </pc:picChg>
      </pc:sldChg>
    </pc:docChg>
  </pc:docChgLst>
  <pc:docChgLst>
    <pc:chgData name="נועם  אורן" userId="ff08f5b9-11f5-4bd2-ab08-bf37596fc4b7" providerId="ADAL" clId="{C38B8304-97DE-44DD-80E6-6B7A1F0A9645}"/>
    <pc:docChg chg="custSel modSld">
      <pc:chgData name="נועם  אורן" userId="ff08f5b9-11f5-4bd2-ab08-bf37596fc4b7" providerId="ADAL" clId="{C38B8304-97DE-44DD-80E6-6B7A1F0A9645}" dt="2023-01-15T17:54:10.336" v="0" actId="478"/>
      <pc:docMkLst>
        <pc:docMk/>
      </pc:docMkLst>
      <pc:sldChg chg="delSp mod">
        <pc:chgData name="נועם  אורן" userId="ff08f5b9-11f5-4bd2-ab08-bf37596fc4b7" providerId="ADAL" clId="{C38B8304-97DE-44DD-80E6-6B7A1F0A9645}" dt="2023-01-15T17:54:10.336" v="0" actId="478"/>
        <pc:sldMkLst>
          <pc:docMk/>
          <pc:sldMk cId="0" sldId="269"/>
        </pc:sldMkLst>
        <pc:spChg chg="del">
          <ac:chgData name="נועם  אורן" userId="ff08f5b9-11f5-4bd2-ab08-bf37596fc4b7" providerId="ADAL" clId="{C38B8304-97DE-44DD-80E6-6B7A1F0A9645}" dt="2023-01-15T17:54:10.336" v="0" actId="478"/>
          <ac:spMkLst>
            <pc:docMk/>
            <pc:sldMk cId="0" sldId="269"/>
            <ac:spMk id="18" creationId="{7CD9C9EA-1C55-468A-83D6-1C5D37690FA4}"/>
          </ac:spMkLst>
        </pc:spChg>
      </pc:sldChg>
    </pc:docChg>
  </pc:docChgLst>
  <pc:docChgLst>
    <pc:chgData name="נועם  אורן" userId="ff08f5b9-11f5-4bd2-ab08-bf37596fc4b7" providerId="ADAL" clId="{FD9250E5-8068-4F99-894D-3DA9B21B12DC}"/>
    <pc:docChg chg="undo redo custSel addSld delSld modSld sldOrd">
      <pc:chgData name="נועם  אורן" userId="ff08f5b9-11f5-4bd2-ab08-bf37596fc4b7" providerId="ADAL" clId="{FD9250E5-8068-4F99-894D-3DA9B21B12DC}" dt="2024-03-31T09:25:33.484" v="2611" actId="14100"/>
      <pc:docMkLst>
        <pc:docMk/>
      </pc:docMkLst>
      <pc:sldChg chg="modSp mod">
        <pc:chgData name="נועם  אורן" userId="ff08f5b9-11f5-4bd2-ab08-bf37596fc4b7" providerId="ADAL" clId="{FD9250E5-8068-4F99-894D-3DA9B21B12DC}" dt="2024-03-31T06:43:35.537" v="101" actId="20577"/>
        <pc:sldMkLst>
          <pc:docMk/>
          <pc:sldMk cId="0" sldId="256"/>
        </pc:sldMkLst>
        <pc:spChg chg="mod">
          <ac:chgData name="נועם  אורן" userId="ff08f5b9-11f5-4bd2-ab08-bf37596fc4b7" providerId="ADAL" clId="{FD9250E5-8068-4F99-894D-3DA9B21B12DC}" dt="2024-03-31T06:43:02.413" v="25" actId="20577"/>
          <ac:spMkLst>
            <pc:docMk/>
            <pc:sldMk cId="0" sldId="256"/>
            <ac:spMk id="194" creationId="{00000000-0000-0000-0000-000000000000}"/>
          </ac:spMkLst>
        </pc:spChg>
        <pc:spChg chg="mod">
          <ac:chgData name="נועם  אורן" userId="ff08f5b9-11f5-4bd2-ab08-bf37596fc4b7" providerId="ADAL" clId="{FD9250E5-8068-4F99-894D-3DA9B21B12DC}" dt="2024-03-31T06:43:35.537" v="101" actId="20577"/>
          <ac:spMkLst>
            <pc:docMk/>
            <pc:sldMk cId="0" sldId="256"/>
            <ac:spMk id="195" creationId="{00000000-0000-0000-0000-000000000000}"/>
          </ac:spMkLst>
        </pc:spChg>
        <pc:cxnChg chg="mod">
          <ac:chgData name="נועם  אורן" userId="ff08f5b9-11f5-4bd2-ab08-bf37596fc4b7" providerId="ADAL" clId="{FD9250E5-8068-4F99-894D-3DA9B21B12DC}" dt="2024-03-31T06:43:07.800" v="26" actId="1076"/>
          <ac:cxnSpMkLst>
            <pc:docMk/>
            <pc:sldMk cId="0" sldId="256"/>
            <ac:cxnSpMk id="196" creationId="{00000000-0000-0000-0000-000000000000}"/>
          </ac:cxnSpMkLst>
        </pc:cxnChg>
      </pc:sldChg>
      <pc:sldChg chg="del">
        <pc:chgData name="נועם  אורן" userId="ff08f5b9-11f5-4bd2-ab08-bf37596fc4b7" providerId="ADAL" clId="{FD9250E5-8068-4F99-894D-3DA9B21B12DC}" dt="2024-03-31T06:43:48.888" v="102" actId="47"/>
        <pc:sldMkLst>
          <pc:docMk/>
          <pc:sldMk cId="0" sldId="258"/>
        </pc:sldMkLst>
      </pc:sldChg>
      <pc:sldChg chg="del">
        <pc:chgData name="נועם  אורן" userId="ff08f5b9-11f5-4bd2-ab08-bf37596fc4b7" providerId="ADAL" clId="{FD9250E5-8068-4F99-894D-3DA9B21B12DC}" dt="2024-03-31T06:43:48.888" v="102" actId="47"/>
        <pc:sldMkLst>
          <pc:docMk/>
          <pc:sldMk cId="766299508" sldId="259"/>
        </pc:sldMkLst>
      </pc:sldChg>
      <pc:sldChg chg="addSp delSp modSp mod modAnim">
        <pc:chgData name="נועם  אורן" userId="ff08f5b9-11f5-4bd2-ab08-bf37596fc4b7" providerId="ADAL" clId="{FD9250E5-8068-4F99-894D-3DA9B21B12DC}" dt="2024-03-31T06:49:36.886" v="146" actId="14100"/>
        <pc:sldMkLst>
          <pc:docMk/>
          <pc:sldMk cId="1894413660" sldId="260"/>
        </pc:sldMkLst>
        <pc:spChg chg="add">
          <ac:chgData name="נועם  אורן" userId="ff08f5b9-11f5-4bd2-ab08-bf37596fc4b7" providerId="ADAL" clId="{FD9250E5-8068-4F99-894D-3DA9B21B12DC}" dt="2024-03-31T06:49:17.398" v="136"/>
          <ac:spMkLst>
            <pc:docMk/>
            <pc:sldMk cId="1894413660" sldId="260"/>
            <ac:spMk id="2" creationId="{A2A9463D-04A9-6C8E-72F9-350FAE4F638A}"/>
          </ac:spMkLst>
        </pc:spChg>
        <pc:spChg chg="add mod">
          <ac:chgData name="נועם  אורן" userId="ff08f5b9-11f5-4bd2-ab08-bf37596fc4b7" providerId="ADAL" clId="{FD9250E5-8068-4F99-894D-3DA9B21B12DC}" dt="2024-03-31T06:49:24.174" v="139"/>
          <ac:spMkLst>
            <pc:docMk/>
            <pc:sldMk cId="1894413660" sldId="260"/>
            <ac:spMk id="3" creationId="{4D5FE82A-44B8-9CB8-E6FF-2D96FF7B19EF}"/>
          </ac:spMkLst>
        </pc:spChg>
        <pc:spChg chg="add del mod">
          <ac:chgData name="נועם  אורן" userId="ff08f5b9-11f5-4bd2-ab08-bf37596fc4b7" providerId="ADAL" clId="{FD9250E5-8068-4F99-894D-3DA9B21B12DC}" dt="2024-03-31T06:49:36.886" v="146" actId="14100"/>
          <ac:spMkLst>
            <pc:docMk/>
            <pc:sldMk cId="1894413660" sldId="260"/>
            <ac:spMk id="12" creationId="{0E005D72-1C0D-4E4B-85AA-9B9C087CE06A}"/>
          </ac:spMkLst>
        </pc:spChg>
        <pc:spChg chg="mod">
          <ac:chgData name="נועם  אורן" userId="ff08f5b9-11f5-4bd2-ab08-bf37596fc4b7" providerId="ADAL" clId="{FD9250E5-8068-4F99-894D-3DA9B21B12DC}" dt="2024-03-31T06:44:33.815" v="135" actId="6549"/>
          <ac:spMkLst>
            <pc:docMk/>
            <pc:sldMk cId="1894413660" sldId="260"/>
            <ac:spMk id="13" creationId="{352B2C8C-287B-4903-BBF4-880993A71282}"/>
          </ac:spMkLst>
        </pc:spChg>
      </pc:sldChg>
      <pc:sldChg chg="del">
        <pc:chgData name="נועם  אורן" userId="ff08f5b9-11f5-4bd2-ab08-bf37596fc4b7" providerId="ADAL" clId="{FD9250E5-8068-4F99-894D-3DA9B21B12DC}" dt="2024-03-31T08:02:40.227" v="1327" actId="47"/>
        <pc:sldMkLst>
          <pc:docMk/>
          <pc:sldMk cId="0" sldId="261"/>
        </pc:sldMkLst>
      </pc:sldChg>
      <pc:sldChg chg="del">
        <pc:chgData name="נועם  אורן" userId="ff08f5b9-11f5-4bd2-ab08-bf37596fc4b7" providerId="ADAL" clId="{FD9250E5-8068-4F99-894D-3DA9B21B12DC}" dt="2024-03-31T08:02:40.227" v="1327" actId="47"/>
        <pc:sldMkLst>
          <pc:docMk/>
          <pc:sldMk cId="0" sldId="262"/>
        </pc:sldMkLst>
      </pc:sldChg>
      <pc:sldChg chg="del">
        <pc:chgData name="נועם  אורן" userId="ff08f5b9-11f5-4bd2-ab08-bf37596fc4b7" providerId="ADAL" clId="{FD9250E5-8068-4F99-894D-3DA9B21B12DC}" dt="2024-03-31T08:02:40.227" v="1327" actId="47"/>
        <pc:sldMkLst>
          <pc:docMk/>
          <pc:sldMk cId="0" sldId="263"/>
        </pc:sldMkLst>
      </pc:sldChg>
      <pc:sldChg chg="del">
        <pc:chgData name="נועם  אורן" userId="ff08f5b9-11f5-4bd2-ab08-bf37596fc4b7" providerId="ADAL" clId="{FD9250E5-8068-4F99-894D-3DA9B21B12DC}" dt="2024-03-31T08:02:40.227" v="1327" actId="47"/>
        <pc:sldMkLst>
          <pc:docMk/>
          <pc:sldMk cId="0" sldId="265"/>
        </pc:sldMkLst>
      </pc:sldChg>
      <pc:sldChg chg="del">
        <pc:chgData name="נועם  אורן" userId="ff08f5b9-11f5-4bd2-ab08-bf37596fc4b7" providerId="ADAL" clId="{FD9250E5-8068-4F99-894D-3DA9B21B12DC}" dt="2024-03-31T08:02:40.227" v="1327" actId="47"/>
        <pc:sldMkLst>
          <pc:docMk/>
          <pc:sldMk cId="0" sldId="266"/>
        </pc:sldMkLst>
      </pc:sldChg>
      <pc:sldChg chg="del">
        <pc:chgData name="נועם  אורן" userId="ff08f5b9-11f5-4bd2-ab08-bf37596fc4b7" providerId="ADAL" clId="{FD9250E5-8068-4F99-894D-3DA9B21B12DC}" dt="2024-03-31T08:02:40.227" v="1327" actId="47"/>
        <pc:sldMkLst>
          <pc:docMk/>
          <pc:sldMk cId="0" sldId="267"/>
        </pc:sldMkLst>
      </pc:sldChg>
      <pc:sldChg chg="del">
        <pc:chgData name="נועם  אורן" userId="ff08f5b9-11f5-4bd2-ab08-bf37596fc4b7" providerId="ADAL" clId="{FD9250E5-8068-4F99-894D-3DA9B21B12DC}" dt="2024-03-31T08:02:40.227" v="1327" actId="47"/>
        <pc:sldMkLst>
          <pc:docMk/>
          <pc:sldMk cId="0" sldId="268"/>
        </pc:sldMkLst>
      </pc:sldChg>
      <pc:sldChg chg="del">
        <pc:chgData name="נועם  אורן" userId="ff08f5b9-11f5-4bd2-ab08-bf37596fc4b7" providerId="ADAL" clId="{FD9250E5-8068-4F99-894D-3DA9B21B12DC}" dt="2024-03-31T08:02:40.227" v="1327" actId="47"/>
        <pc:sldMkLst>
          <pc:docMk/>
          <pc:sldMk cId="0" sldId="269"/>
        </pc:sldMkLst>
      </pc:sldChg>
      <pc:sldChg chg="del">
        <pc:chgData name="נועם  אורן" userId="ff08f5b9-11f5-4bd2-ab08-bf37596fc4b7" providerId="ADAL" clId="{FD9250E5-8068-4F99-894D-3DA9B21B12DC}" dt="2024-03-31T08:02:40.227" v="1327" actId="47"/>
        <pc:sldMkLst>
          <pc:docMk/>
          <pc:sldMk cId="0" sldId="272"/>
        </pc:sldMkLst>
      </pc:sldChg>
      <pc:sldChg chg="del">
        <pc:chgData name="נועם  אורן" userId="ff08f5b9-11f5-4bd2-ab08-bf37596fc4b7" providerId="ADAL" clId="{FD9250E5-8068-4F99-894D-3DA9B21B12DC}" dt="2024-03-31T06:43:48.888" v="102" actId="47"/>
        <pc:sldMkLst>
          <pc:docMk/>
          <pc:sldMk cId="0" sldId="274"/>
        </pc:sldMkLst>
      </pc:sldChg>
      <pc:sldChg chg="del">
        <pc:chgData name="נועם  אורן" userId="ff08f5b9-11f5-4bd2-ab08-bf37596fc4b7" providerId="ADAL" clId="{FD9250E5-8068-4F99-894D-3DA9B21B12DC}" dt="2024-03-31T06:43:48.888" v="102" actId="47"/>
        <pc:sldMkLst>
          <pc:docMk/>
          <pc:sldMk cId="862940433" sldId="305"/>
        </pc:sldMkLst>
      </pc:sldChg>
      <pc:sldChg chg="del">
        <pc:chgData name="נועם  אורן" userId="ff08f5b9-11f5-4bd2-ab08-bf37596fc4b7" providerId="ADAL" clId="{FD9250E5-8068-4F99-894D-3DA9B21B12DC}" dt="2024-03-31T08:02:40.227" v="1327" actId="47"/>
        <pc:sldMkLst>
          <pc:docMk/>
          <pc:sldMk cId="0" sldId="306"/>
        </pc:sldMkLst>
      </pc:sldChg>
      <pc:sldChg chg="addSp delSp modSp mod">
        <pc:chgData name="נועם  אורן" userId="ff08f5b9-11f5-4bd2-ab08-bf37596fc4b7" providerId="ADAL" clId="{FD9250E5-8068-4F99-894D-3DA9B21B12DC}" dt="2024-03-31T07:48:13.299" v="1009" actId="478"/>
        <pc:sldMkLst>
          <pc:docMk/>
          <pc:sldMk cId="1901348939" sldId="307"/>
        </pc:sldMkLst>
        <pc:spChg chg="add mod">
          <ac:chgData name="נועם  אורן" userId="ff08f5b9-11f5-4bd2-ab08-bf37596fc4b7" providerId="ADAL" clId="{FD9250E5-8068-4F99-894D-3DA9B21B12DC}" dt="2024-03-31T07:47:09.420" v="999" actId="1076"/>
          <ac:spMkLst>
            <pc:docMk/>
            <pc:sldMk cId="1901348939" sldId="307"/>
            <ac:spMk id="2" creationId="{BEF487B6-335A-420F-627A-CE5F0D49CDFC}"/>
          </ac:spMkLst>
        </pc:spChg>
        <pc:spChg chg="add del mod">
          <ac:chgData name="נועם  אורן" userId="ff08f5b9-11f5-4bd2-ab08-bf37596fc4b7" providerId="ADAL" clId="{FD9250E5-8068-4F99-894D-3DA9B21B12DC}" dt="2024-03-31T07:48:13.299" v="1009" actId="478"/>
          <ac:spMkLst>
            <pc:docMk/>
            <pc:sldMk cId="1901348939" sldId="307"/>
            <ac:spMk id="4" creationId="{4DF5F869-A4CC-42AA-80EA-26F8509E1082}"/>
          </ac:spMkLst>
        </pc:spChg>
        <pc:spChg chg="del">
          <ac:chgData name="נועם  אורן" userId="ff08f5b9-11f5-4bd2-ab08-bf37596fc4b7" providerId="ADAL" clId="{FD9250E5-8068-4F99-894D-3DA9B21B12DC}" dt="2024-03-31T07:48:09.680" v="1008" actId="478"/>
          <ac:spMkLst>
            <pc:docMk/>
            <pc:sldMk cId="1901348939" sldId="307"/>
            <ac:spMk id="13" creationId="{7341D728-3281-4FAE-85C5-1B3127D942D6}"/>
          </ac:spMkLst>
        </pc:spChg>
        <pc:spChg chg="mod">
          <ac:chgData name="נועם  אורן" userId="ff08f5b9-11f5-4bd2-ab08-bf37596fc4b7" providerId="ADAL" clId="{FD9250E5-8068-4F99-894D-3DA9B21B12DC}" dt="2024-03-31T07:46:46.049" v="979" actId="1076"/>
          <ac:spMkLst>
            <pc:docMk/>
            <pc:sldMk cId="1901348939" sldId="307"/>
            <ac:spMk id="31" creationId="{268233D6-8775-4689-A308-48E1E880947C}"/>
          </ac:spMkLst>
        </pc:spChg>
        <pc:spChg chg="mod">
          <ac:chgData name="נועם  אורן" userId="ff08f5b9-11f5-4bd2-ab08-bf37596fc4b7" providerId="ADAL" clId="{FD9250E5-8068-4F99-894D-3DA9B21B12DC}" dt="2024-03-31T07:43:18.748" v="965" actId="20577"/>
          <ac:spMkLst>
            <pc:docMk/>
            <pc:sldMk cId="1901348939" sldId="307"/>
            <ac:spMk id="438" creationId="{00000000-0000-0000-0000-000000000000}"/>
          </ac:spMkLst>
        </pc:spChg>
        <pc:spChg chg="del mod">
          <ac:chgData name="נועם  אורן" userId="ff08f5b9-11f5-4bd2-ab08-bf37596fc4b7" providerId="ADAL" clId="{FD9250E5-8068-4F99-894D-3DA9B21B12DC}" dt="2024-03-31T07:46:13.599" v="971" actId="478"/>
          <ac:spMkLst>
            <pc:docMk/>
            <pc:sldMk cId="1901348939" sldId="307"/>
            <ac:spMk id="448" creationId="{00000000-0000-0000-0000-000000000000}"/>
          </ac:spMkLst>
        </pc:spChg>
        <pc:picChg chg="del">
          <ac:chgData name="נועם  אורן" userId="ff08f5b9-11f5-4bd2-ab08-bf37596fc4b7" providerId="ADAL" clId="{FD9250E5-8068-4F99-894D-3DA9B21B12DC}" dt="2024-03-31T07:45:52.400" v="966" actId="478"/>
          <ac:picMkLst>
            <pc:docMk/>
            <pc:sldMk cId="1901348939" sldId="307"/>
            <ac:picMk id="28" creationId="{71F83043-967C-4B9D-9ECA-39F5C3EB7BFA}"/>
          </ac:picMkLst>
        </pc:picChg>
        <pc:picChg chg="mod">
          <ac:chgData name="נועם  אורן" userId="ff08f5b9-11f5-4bd2-ab08-bf37596fc4b7" providerId="ADAL" clId="{FD9250E5-8068-4F99-894D-3DA9B21B12DC}" dt="2024-03-31T07:46:38.228" v="978" actId="1076"/>
          <ac:picMkLst>
            <pc:docMk/>
            <pc:sldMk cId="1901348939" sldId="307"/>
            <ac:picMk id="29" creationId="{B2905C79-8A6B-434F-BC34-7AEADA3C48D2}"/>
          </ac:picMkLst>
        </pc:picChg>
        <pc:picChg chg="add mod">
          <ac:chgData name="נועם  אורן" userId="ff08f5b9-11f5-4bd2-ab08-bf37596fc4b7" providerId="ADAL" clId="{FD9250E5-8068-4F99-894D-3DA9B21B12DC}" dt="2024-03-31T07:46:38.228" v="978" actId="1076"/>
          <ac:picMkLst>
            <pc:docMk/>
            <pc:sldMk cId="1901348939" sldId="307"/>
            <ac:picMk id="2050" creationId="{3537A410-430E-B6AD-A395-038E32045D17}"/>
          </ac:picMkLst>
        </pc:picChg>
        <pc:picChg chg="add mod">
          <ac:chgData name="נועם  אורן" userId="ff08f5b9-11f5-4bd2-ab08-bf37596fc4b7" providerId="ADAL" clId="{FD9250E5-8068-4F99-894D-3DA9B21B12DC}" dt="2024-03-31T07:47:49.041" v="1007" actId="1076"/>
          <ac:picMkLst>
            <pc:docMk/>
            <pc:sldMk cId="1901348939" sldId="307"/>
            <ac:picMk id="2052" creationId="{1F4DD8D2-54B8-335E-B8BA-9983178A1F9F}"/>
          </ac:picMkLst>
        </pc:picChg>
        <pc:picChg chg="mod">
          <ac:chgData name="נועם  אורן" userId="ff08f5b9-11f5-4bd2-ab08-bf37596fc4b7" providerId="ADAL" clId="{FD9250E5-8068-4F99-894D-3DA9B21B12DC}" dt="2024-03-31T07:46:38.228" v="978" actId="1076"/>
          <ac:picMkLst>
            <pc:docMk/>
            <pc:sldMk cId="1901348939" sldId="307"/>
            <ac:picMk id="7170" creationId="{CE6265EB-3B17-45EC-A27D-4962D1189039}"/>
          </ac:picMkLst>
        </pc:picChg>
      </pc:sldChg>
      <pc:sldChg chg="del">
        <pc:chgData name="נועם  אורן" userId="ff08f5b9-11f5-4bd2-ab08-bf37596fc4b7" providerId="ADAL" clId="{FD9250E5-8068-4F99-894D-3DA9B21B12DC}" dt="2024-03-31T08:02:40.227" v="1327" actId="47"/>
        <pc:sldMkLst>
          <pc:docMk/>
          <pc:sldMk cId="3490743454" sldId="308"/>
        </pc:sldMkLst>
      </pc:sldChg>
      <pc:sldChg chg="del">
        <pc:chgData name="נועם  אורן" userId="ff08f5b9-11f5-4bd2-ab08-bf37596fc4b7" providerId="ADAL" clId="{FD9250E5-8068-4F99-894D-3DA9B21B12DC}" dt="2024-03-31T08:02:40.227" v="1327" actId="47"/>
        <pc:sldMkLst>
          <pc:docMk/>
          <pc:sldMk cId="1650143458" sldId="309"/>
        </pc:sldMkLst>
      </pc:sldChg>
      <pc:sldChg chg="del">
        <pc:chgData name="נועם  אורן" userId="ff08f5b9-11f5-4bd2-ab08-bf37596fc4b7" providerId="ADAL" clId="{FD9250E5-8068-4F99-894D-3DA9B21B12DC}" dt="2024-03-31T08:02:40.227" v="1327" actId="47"/>
        <pc:sldMkLst>
          <pc:docMk/>
          <pc:sldMk cId="598475818" sldId="310"/>
        </pc:sldMkLst>
      </pc:sldChg>
      <pc:sldChg chg="del">
        <pc:chgData name="נועם  אורן" userId="ff08f5b9-11f5-4bd2-ab08-bf37596fc4b7" providerId="ADAL" clId="{FD9250E5-8068-4F99-894D-3DA9B21B12DC}" dt="2024-03-31T08:02:40.227" v="1327" actId="47"/>
        <pc:sldMkLst>
          <pc:docMk/>
          <pc:sldMk cId="0" sldId="312"/>
        </pc:sldMkLst>
      </pc:sldChg>
      <pc:sldChg chg="del">
        <pc:chgData name="נועם  אורן" userId="ff08f5b9-11f5-4bd2-ab08-bf37596fc4b7" providerId="ADAL" clId="{FD9250E5-8068-4F99-894D-3DA9B21B12DC}" dt="2024-03-31T08:02:40.227" v="1327" actId="47"/>
        <pc:sldMkLst>
          <pc:docMk/>
          <pc:sldMk cId="0" sldId="313"/>
        </pc:sldMkLst>
      </pc:sldChg>
      <pc:sldChg chg="mod ord modShow">
        <pc:chgData name="נועם  אורן" userId="ff08f5b9-11f5-4bd2-ab08-bf37596fc4b7" providerId="ADAL" clId="{FD9250E5-8068-4F99-894D-3DA9B21B12DC}" dt="2024-03-31T07:42:59.861" v="961"/>
        <pc:sldMkLst>
          <pc:docMk/>
          <pc:sldMk cId="3351619589" sldId="314"/>
        </pc:sldMkLst>
      </pc:sldChg>
      <pc:sldChg chg="new del">
        <pc:chgData name="נועם  אורן" userId="ff08f5b9-11f5-4bd2-ab08-bf37596fc4b7" providerId="ADAL" clId="{FD9250E5-8068-4F99-894D-3DA9B21B12DC}" dt="2024-03-31T06:50:17.671" v="152" actId="47"/>
        <pc:sldMkLst>
          <pc:docMk/>
          <pc:sldMk cId="3445469473" sldId="315"/>
        </pc:sldMkLst>
      </pc:sldChg>
      <pc:sldChg chg="modSp new mod">
        <pc:chgData name="נועם  אורן" userId="ff08f5b9-11f5-4bd2-ab08-bf37596fc4b7" providerId="ADAL" clId="{FD9250E5-8068-4F99-894D-3DA9B21B12DC}" dt="2024-03-31T08:19:51.181" v="2358" actId="20577"/>
        <pc:sldMkLst>
          <pc:docMk/>
          <pc:sldMk cId="1573620683" sldId="316"/>
        </pc:sldMkLst>
        <pc:spChg chg="mod">
          <ac:chgData name="נועם  אורן" userId="ff08f5b9-11f5-4bd2-ab08-bf37596fc4b7" providerId="ADAL" clId="{FD9250E5-8068-4F99-894D-3DA9B21B12DC}" dt="2024-03-31T08:19:51.181" v="2358" actId="20577"/>
          <ac:spMkLst>
            <pc:docMk/>
            <pc:sldMk cId="1573620683" sldId="316"/>
            <ac:spMk id="2" creationId="{3A053814-8F92-AF36-02E0-7A65D39B487A}"/>
          </ac:spMkLst>
        </pc:spChg>
        <pc:spChg chg="mod">
          <ac:chgData name="נועם  אורן" userId="ff08f5b9-11f5-4bd2-ab08-bf37596fc4b7" providerId="ADAL" clId="{FD9250E5-8068-4F99-894D-3DA9B21B12DC}" dt="2024-03-31T06:50:38.884" v="186" actId="122"/>
          <ac:spMkLst>
            <pc:docMk/>
            <pc:sldMk cId="1573620683" sldId="316"/>
            <ac:spMk id="3" creationId="{930EED04-9A9D-C72C-D7F2-460173E05683}"/>
          </ac:spMkLst>
        </pc:spChg>
      </pc:sldChg>
      <pc:sldChg chg="addSp delSp modSp new mod">
        <pc:chgData name="נועם  אורן" userId="ff08f5b9-11f5-4bd2-ab08-bf37596fc4b7" providerId="ADAL" clId="{FD9250E5-8068-4F99-894D-3DA9B21B12DC}" dt="2024-03-31T07:42:41.291" v="957" actId="20577"/>
        <pc:sldMkLst>
          <pc:docMk/>
          <pc:sldMk cId="2399274489" sldId="317"/>
        </pc:sldMkLst>
        <pc:spChg chg="mod">
          <ac:chgData name="נועם  אורן" userId="ff08f5b9-11f5-4bd2-ab08-bf37596fc4b7" providerId="ADAL" clId="{FD9250E5-8068-4F99-894D-3DA9B21B12DC}" dt="2024-03-31T07:42:36.722" v="946" actId="1076"/>
          <ac:spMkLst>
            <pc:docMk/>
            <pc:sldMk cId="2399274489" sldId="317"/>
            <ac:spMk id="2" creationId="{B025F590-9B0C-FA62-E460-AD987DA8F122}"/>
          </ac:spMkLst>
        </pc:spChg>
        <pc:spChg chg="mod">
          <ac:chgData name="נועם  אורן" userId="ff08f5b9-11f5-4bd2-ab08-bf37596fc4b7" providerId="ADAL" clId="{FD9250E5-8068-4F99-894D-3DA9B21B12DC}" dt="2024-03-31T07:42:36.722" v="946" actId="1076"/>
          <ac:spMkLst>
            <pc:docMk/>
            <pc:sldMk cId="2399274489" sldId="317"/>
            <ac:spMk id="3" creationId="{AA5098CA-FA85-ADDA-93BB-77D6C432D31E}"/>
          </ac:spMkLst>
        </pc:spChg>
        <pc:spChg chg="del mod">
          <ac:chgData name="נועם  אורן" userId="ff08f5b9-11f5-4bd2-ab08-bf37596fc4b7" providerId="ADAL" clId="{FD9250E5-8068-4F99-894D-3DA9B21B12DC}" dt="2024-03-31T07:39:26.577" v="822" actId="478"/>
          <ac:spMkLst>
            <pc:docMk/>
            <pc:sldMk cId="2399274489" sldId="317"/>
            <ac:spMk id="4" creationId="{C95EAF53-5F9A-8556-1C4D-0B9E135E5CA8}"/>
          </ac:spMkLst>
        </pc:spChg>
        <pc:spChg chg="del mod">
          <ac:chgData name="נועם  אורן" userId="ff08f5b9-11f5-4bd2-ab08-bf37596fc4b7" providerId="ADAL" clId="{FD9250E5-8068-4F99-894D-3DA9B21B12DC}" dt="2024-03-31T07:39:26.577" v="822" actId="478"/>
          <ac:spMkLst>
            <pc:docMk/>
            <pc:sldMk cId="2399274489" sldId="317"/>
            <ac:spMk id="5" creationId="{7D93234F-BDE7-4E47-DB4E-89A6069C0733}"/>
          </ac:spMkLst>
        </pc:spChg>
        <pc:spChg chg="del mod">
          <ac:chgData name="נועם  אורן" userId="ff08f5b9-11f5-4bd2-ab08-bf37596fc4b7" providerId="ADAL" clId="{FD9250E5-8068-4F99-894D-3DA9B21B12DC}" dt="2024-03-31T07:39:26.577" v="822" actId="478"/>
          <ac:spMkLst>
            <pc:docMk/>
            <pc:sldMk cId="2399274489" sldId="317"/>
            <ac:spMk id="6" creationId="{EBC7BF12-E55A-4D21-9C18-B6DA10C6ADA2}"/>
          </ac:spMkLst>
        </pc:spChg>
        <pc:spChg chg="del mod">
          <ac:chgData name="נועם  אורן" userId="ff08f5b9-11f5-4bd2-ab08-bf37596fc4b7" providerId="ADAL" clId="{FD9250E5-8068-4F99-894D-3DA9B21B12DC}" dt="2024-03-31T07:39:26.577" v="822" actId="478"/>
          <ac:spMkLst>
            <pc:docMk/>
            <pc:sldMk cId="2399274489" sldId="317"/>
            <ac:spMk id="7" creationId="{F8CB132F-DC6D-7497-A5A1-7B5B7E018DB3}"/>
          </ac:spMkLst>
        </pc:spChg>
        <pc:spChg chg="mod">
          <ac:chgData name="נועם  אורן" userId="ff08f5b9-11f5-4bd2-ab08-bf37596fc4b7" providerId="ADAL" clId="{FD9250E5-8068-4F99-894D-3DA9B21B12DC}" dt="2024-03-31T07:42:41.291" v="957" actId="20577"/>
          <ac:spMkLst>
            <pc:docMk/>
            <pc:sldMk cId="2399274489" sldId="317"/>
            <ac:spMk id="8" creationId="{FE3A3E05-08DB-20E9-C9E0-184F84C5D7CE}"/>
          </ac:spMkLst>
        </pc:spChg>
        <pc:spChg chg="add mod">
          <ac:chgData name="נועם  אורן" userId="ff08f5b9-11f5-4bd2-ab08-bf37596fc4b7" providerId="ADAL" clId="{FD9250E5-8068-4F99-894D-3DA9B21B12DC}" dt="2024-03-31T07:33:33.522" v="729"/>
          <ac:spMkLst>
            <pc:docMk/>
            <pc:sldMk cId="2399274489" sldId="317"/>
            <ac:spMk id="9" creationId="{B9B5C738-509F-115C-9A6E-1664B8F354B5}"/>
          </ac:spMkLst>
        </pc:spChg>
        <pc:spChg chg="add mod">
          <ac:chgData name="נועם  אורן" userId="ff08f5b9-11f5-4bd2-ab08-bf37596fc4b7" providerId="ADAL" clId="{FD9250E5-8068-4F99-894D-3DA9B21B12DC}" dt="2024-03-31T07:37:58.476" v="789" actId="571"/>
          <ac:spMkLst>
            <pc:docMk/>
            <pc:sldMk cId="2399274489" sldId="317"/>
            <ac:spMk id="10" creationId="{0946A60F-0DB6-648C-59A8-F18B35FC76BF}"/>
          </ac:spMkLst>
        </pc:spChg>
        <pc:spChg chg="add mod">
          <ac:chgData name="נועם  אורן" userId="ff08f5b9-11f5-4bd2-ab08-bf37596fc4b7" providerId="ADAL" clId="{FD9250E5-8068-4F99-894D-3DA9B21B12DC}" dt="2024-03-31T07:37:58.476" v="789" actId="571"/>
          <ac:spMkLst>
            <pc:docMk/>
            <pc:sldMk cId="2399274489" sldId="317"/>
            <ac:spMk id="11" creationId="{6BE1BB0A-2EA5-A634-E0C7-E8AEE83D9528}"/>
          </ac:spMkLst>
        </pc:spChg>
        <pc:spChg chg="add mod">
          <ac:chgData name="נועם  אורן" userId="ff08f5b9-11f5-4bd2-ab08-bf37596fc4b7" providerId="ADAL" clId="{FD9250E5-8068-4F99-894D-3DA9B21B12DC}" dt="2024-03-31T07:37:58.476" v="789" actId="571"/>
          <ac:spMkLst>
            <pc:docMk/>
            <pc:sldMk cId="2399274489" sldId="317"/>
            <ac:spMk id="12" creationId="{D815DE2F-0C4C-41D9-20EB-EABDE5D23856}"/>
          </ac:spMkLst>
        </pc:spChg>
        <pc:spChg chg="add mod">
          <ac:chgData name="נועם  אורן" userId="ff08f5b9-11f5-4bd2-ab08-bf37596fc4b7" providerId="ADAL" clId="{FD9250E5-8068-4F99-894D-3DA9B21B12DC}" dt="2024-03-31T07:37:58.476" v="789" actId="571"/>
          <ac:spMkLst>
            <pc:docMk/>
            <pc:sldMk cId="2399274489" sldId="317"/>
            <ac:spMk id="13" creationId="{770FC4A1-1C46-9181-0ACC-13324D11792B}"/>
          </ac:spMkLst>
        </pc:spChg>
        <pc:spChg chg="add mod">
          <ac:chgData name="נועם  אורן" userId="ff08f5b9-11f5-4bd2-ab08-bf37596fc4b7" providerId="ADAL" clId="{FD9250E5-8068-4F99-894D-3DA9B21B12DC}" dt="2024-03-31T07:37:58.476" v="789" actId="571"/>
          <ac:spMkLst>
            <pc:docMk/>
            <pc:sldMk cId="2399274489" sldId="317"/>
            <ac:spMk id="14" creationId="{71E1B54A-3DE8-FD05-0B0D-CB4DA185619D}"/>
          </ac:spMkLst>
        </pc:spChg>
        <pc:spChg chg="add mod">
          <ac:chgData name="נועם  אורן" userId="ff08f5b9-11f5-4bd2-ab08-bf37596fc4b7" providerId="ADAL" clId="{FD9250E5-8068-4F99-894D-3DA9B21B12DC}" dt="2024-03-31T07:38:38.053" v="800"/>
          <ac:spMkLst>
            <pc:docMk/>
            <pc:sldMk cId="2399274489" sldId="317"/>
            <ac:spMk id="15" creationId="{8FC8A16B-F07E-63D4-DEA1-9C6C6DA5DA2E}"/>
          </ac:spMkLst>
        </pc:spChg>
        <pc:spChg chg="add mod">
          <ac:chgData name="נועם  אורן" userId="ff08f5b9-11f5-4bd2-ab08-bf37596fc4b7" providerId="ADAL" clId="{FD9250E5-8068-4F99-894D-3DA9B21B12DC}" dt="2024-03-31T07:38:38.053" v="800"/>
          <ac:spMkLst>
            <pc:docMk/>
            <pc:sldMk cId="2399274489" sldId="317"/>
            <ac:spMk id="16" creationId="{E0AAE235-CE6D-D445-D40B-A8FBCA15BB7C}"/>
          </ac:spMkLst>
        </pc:spChg>
        <pc:spChg chg="add del mod">
          <ac:chgData name="נועם  אורן" userId="ff08f5b9-11f5-4bd2-ab08-bf37596fc4b7" providerId="ADAL" clId="{FD9250E5-8068-4F99-894D-3DA9B21B12DC}" dt="2024-03-31T07:39:38.462" v="827" actId="478"/>
          <ac:spMkLst>
            <pc:docMk/>
            <pc:sldMk cId="2399274489" sldId="317"/>
            <ac:spMk id="18" creationId="{871C3DEB-B72B-EF35-851B-1559908A52F7}"/>
          </ac:spMkLst>
        </pc:spChg>
        <pc:spChg chg="add del mod">
          <ac:chgData name="נועם  אורן" userId="ff08f5b9-11f5-4bd2-ab08-bf37596fc4b7" providerId="ADAL" clId="{FD9250E5-8068-4F99-894D-3DA9B21B12DC}" dt="2024-03-31T07:39:38.462" v="827" actId="478"/>
          <ac:spMkLst>
            <pc:docMk/>
            <pc:sldMk cId="2399274489" sldId="317"/>
            <ac:spMk id="20" creationId="{95EAF326-D55E-BFD5-C8C6-4DD623C739EA}"/>
          </ac:spMkLst>
        </pc:spChg>
        <pc:spChg chg="add del mod">
          <ac:chgData name="נועם  אורן" userId="ff08f5b9-11f5-4bd2-ab08-bf37596fc4b7" providerId="ADAL" clId="{FD9250E5-8068-4F99-894D-3DA9B21B12DC}" dt="2024-03-31T07:39:38.462" v="827" actId="478"/>
          <ac:spMkLst>
            <pc:docMk/>
            <pc:sldMk cId="2399274489" sldId="317"/>
            <ac:spMk id="22" creationId="{4FBAAD9E-0D32-DF75-7942-B71018236610}"/>
          </ac:spMkLst>
        </pc:spChg>
        <pc:spChg chg="add del mod">
          <ac:chgData name="נועם  אורן" userId="ff08f5b9-11f5-4bd2-ab08-bf37596fc4b7" providerId="ADAL" clId="{FD9250E5-8068-4F99-894D-3DA9B21B12DC}" dt="2024-03-31T07:39:38.462" v="827" actId="478"/>
          <ac:spMkLst>
            <pc:docMk/>
            <pc:sldMk cId="2399274489" sldId="317"/>
            <ac:spMk id="24" creationId="{5F5E3837-6C25-5623-02B5-CE28341D906F}"/>
          </ac:spMkLst>
        </pc:spChg>
        <pc:spChg chg="add mod">
          <ac:chgData name="נועם  אורן" userId="ff08f5b9-11f5-4bd2-ab08-bf37596fc4b7" providerId="ADAL" clId="{FD9250E5-8068-4F99-894D-3DA9B21B12DC}" dt="2024-03-31T07:42:36.722" v="946" actId="1076"/>
          <ac:spMkLst>
            <pc:docMk/>
            <pc:sldMk cId="2399274489" sldId="317"/>
            <ac:spMk id="25" creationId="{34E974A1-558B-493B-C04D-10E57808CBF3}"/>
          </ac:spMkLst>
        </pc:spChg>
        <pc:spChg chg="add mod">
          <ac:chgData name="נועם  אורן" userId="ff08f5b9-11f5-4bd2-ab08-bf37596fc4b7" providerId="ADAL" clId="{FD9250E5-8068-4F99-894D-3DA9B21B12DC}" dt="2024-03-31T07:42:36.722" v="946" actId="1076"/>
          <ac:spMkLst>
            <pc:docMk/>
            <pc:sldMk cId="2399274489" sldId="317"/>
            <ac:spMk id="26" creationId="{7FA6140D-67A4-69CE-ED92-58E72A43C067}"/>
          </ac:spMkLst>
        </pc:spChg>
      </pc:sldChg>
      <pc:sldChg chg="addSp delSp modSp add mod ord">
        <pc:chgData name="נועם  אורן" userId="ff08f5b9-11f5-4bd2-ab08-bf37596fc4b7" providerId="ADAL" clId="{FD9250E5-8068-4F99-894D-3DA9B21B12DC}" dt="2024-03-31T07:39:22.400" v="821"/>
        <pc:sldMkLst>
          <pc:docMk/>
          <pc:sldMk cId="2860489902" sldId="318"/>
        </pc:sldMkLst>
        <pc:spChg chg="del">
          <ac:chgData name="נועם  אורן" userId="ff08f5b9-11f5-4bd2-ab08-bf37596fc4b7" providerId="ADAL" clId="{FD9250E5-8068-4F99-894D-3DA9B21B12DC}" dt="2024-03-31T07:38:54.618" v="813" actId="478"/>
          <ac:spMkLst>
            <pc:docMk/>
            <pc:sldMk cId="2860489902" sldId="318"/>
            <ac:spMk id="2" creationId="{719782CA-F8EF-0EF1-8569-9FC5FCCE68C3}"/>
          </ac:spMkLst>
        </pc:spChg>
        <pc:spChg chg="del">
          <ac:chgData name="נועם  אורן" userId="ff08f5b9-11f5-4bd2-ab08-bf37596fc4b7" providerId="ADAL" clId="{FD9250E5-8068-4F99-894D-3DA9B21B12DC}" dt="2024-03-31T07:38:54.618" v="813" actId="478"/>
          <ac:spMkLst>
            <pc:docMk/>
            <pc:sldMk cId="2860489902" sldId="318"/>
            <ac:spMk id="3" creationId="{B71F3A82-B60A-FF96-1B34-6DFBC6AB178A}"/>
          </ac:spMkLst>
        </pc:spChg>
        <pc:spChg chg="mod">
          <ac:chgData name="נועם  אורן" userId="ff08f5b9-11f5-4bd2-ab08-bf37596fc4b7" providerId="ADAL" clId="{FD9250E5-8068-4F99-894D-3DA9B21B12DC}" dt="2024-03-31T07:39:19.545" v="819" actId="1076"/>
          <ac:spMkLst>
            <pc:docMk/>
            <pc:sldMk cId="2860489902" sldId="318"/>
            <ac:spMk id="4" creationId="{5045CD67-7CF1-310E-66E3-398BB4737730}"/>
          </ac:spMkLst>
        </pc:spChg>
        <pc:spChg chg="mod">
          <ac:chgData name="נועם  אורן" userId="ff08f5b9-11f5-4bd2-ab08-bf37596fc4b7" providerId="ADAL" clId="{FD9250E5-8068-4F99-894D-3DA9B21B12DC}" dt="2024-03-31T07:39:06.138" v="816" actId="1076"/>
          <ac:spMkLst>
            <pc:docMk/>
            <pc:sldMk cId="2860489902" sldId="318"/>
            <ac:spMk id="5" creationId="{25B3A258-3F40-7764-42C6-97666B95996F}"/>
          </ac:spMkLst>
        </pc:spChg>
        <pc:spChg chg="mod">
          <ac:chgData name="נועם  אורן" userId="ff08f5b9-11f5-4bd2-ab08-bf37596fc4b7" providerId="ADAL" clId="{FD9250E5-8068-4F99-894D-3DA9B21B12DC}" dt="2024-03-31T07:39:11.650" v="817" actId="1076"/>
          <ac:spMkLst>
            <pc:docMk/>
            <pc:sldMk cId="2860489902" sldId="318"/>
            <ac:spMk id="6" creationId="{FBF056DD-FD93-79DE-B705-7FB6E0E51264}"/>
          </ac:spMkLst>
        </pc:spChg>
        <pc:spChg chg="mod">
          <ac:chgData name="נועם  אורן" userId="ff08f5b9-11f5-4bd2-ab08-bf37596fc4b7" providerId="ADAL" clId="{FD9250E5-8068-4F99-894D-3DA9B21B12DC}" dt="2024-03-31T07:39:11.650" v="817" actId="1076"/>
          <ac:spMkLst>
            <pc:docMk/>
            <pc:sldMk cId="2860489902" sldId="318"/>
            <ac:spMk id="7" creationId="{DBA86A42-3817-425C-8FAA-F38F371398F6}"/>
          </ac:spMkLst>
        </pc:spChg>
        <pc:spChg chg="add del mod">
          <ac:chgData name="נועם  אורן" userId="ff08f5b9-11f5-4bd2-ab08-bf37596fc4b7" providerId="ADAL" clId="{FD9250E5-8068-4F99-894D-3DA9B21B12DC}" dt="2024-03-31T07:38:58.519" v="814" actId="478"/>
          <ac:spMkLst>
            <pc:docMk/>
            <pc:sldMk cId="2860489902" sldId="318"/>
            <ac:spMk id="10" creationId="{C66CD1D2-ACA0-2009-C3A3-E0E8C04E658F}"/>
          </ac:spMkLst>
        </pc:spChg>
        <pc:spChg chg="add del mod">
          <ac:chgData name="נועם  אורן" userId="ff08f5b9-11f5-4bd2-ab08-bf37596fc4b7" providerId="ADAL" clId="{FD9250E5-8068-4F99-894D-3DA9B21B12DC}" dt="2024-03-31T07:38:58.519" v="814" actId="478"/>
          <ac:spMkLst>
            <pc:docMk/>
            <pc:sldMk cId="2860489902" sldId="318"/>
            <ac:spMk id="12" creationId="{D17CDB68-E827-C250-0A68-0072CE7BFEAD}"/>
          </ac:spMkLst>
        </pc:spChg>
      </pc:sldChg>
      <pc:sldChg chg="add del">
        <pc:chgData name="נועם  אורן" userId="ff08f5b9-11f5-4bd2-ab08-bf37596fc4b7" providerId="ADAL" clId="{FD9250E5-8068-4F99-894D-3DA9B21B12DC}" dt="2024-03-31T07:38:35.807" v="798"/>
        <pc:sldMkLst>
          <pc:docMk/>
          <pc:sldMk cId="3119870454" sldId="318"/>
        </pc:sldMkLst>
      </pc:sldChg>
      <pc:sldChg chg="modSp new mod">
        <pc:chgData name="נועם  אורן" userId="ff08f5b9-11f5-4bd2-ab08-bf37596fc4b7" providerId="ADAL" clId="{FD9250E5-8068-4F99-894D-3DA9B21B12DC}" dt="2024-03-31T08:02:23.205" v="1326" actId="20577"/>
        <pc:sldMkLst>
          <pc:docMk/>
          <pc:sldMk cId="859987259" sldId="319"/>
        </pc:sldMkLst>
        <pc:spChg chg="mod">
          <ac:chgData name="נועם  אורן" userId="ff08f5b9-11f5-4bd2-ab08-bf37596fc4b7" providerId="ADAL" clId="{FD9250E5-8068-4F99-894D-3DA9B21B12DC}" dt="2024-03-31T08:02:23.205" v="1326" actId="20577"/>
          <ac:spMkLst>
            <pc:docMk/>
            <pc:sldMk cId="859987259" sldId="319"/>
            <ac:spMk id="2" creationId="{CA18C95B-1D01-0C6A-0FD7-6A8C3C04344F}"/>
          </ac:spMkLst>
        </pc:spChg>
        <pc:spChg chg="mod">
          <ac:chgData name="נועם  אורן" userId="ff08f5b9-11f5-4bd2-ab08-bf37596fc4b7" providerId="ADAL" clId="{FD9250E5-8068-4F99-894D-3DA9B21B12DC}" dt="2024-03-31T08:02:17.595" v="1325" actId="20577"/>
          <ac:spMkLst>
            <pc:docMk/>
            <pc:sldMk cId="859987259" sldId="319"/>
            <ac:spMk id="3" creationId="{0619F4C8-DF06-7CCD-EBBC-1781554314BA}"/>
          </ac:spMkLst>
        </pc:spChg>
      </pc:sldChg>
      <pc:sldChg chg="addSp delSp modSp new mod">
        <pc:chgData name="נועם  אורן" userId="ff08f5b9-11f5-4bd2-ab08-bf37596fc4b7" providerId="ADAL" clId="{FD9250E5-8068-4F99-894D-3DA9B21B12DC}" dt="2024-03-31T08:49:43.624" v="2494"/>
        <pc:sldMkLst>
          <pc:docMk/>
          <pc:sldMk cId="3656012519" sldId="320"/>
        </pc:sldMkLst>
        <pc:spChg chg="mod">
          <ac:chgData name="נועם  אורן" userId="ff08f5b9-11f5-4bd2-ab08-bf37596fc4b7" providerId="ADAL" clId="{FD9250E5-8068-4F99-894D-3DA9B21B12DC}" dt="2024-03-31T08:04:51.776" v="1384" actId="20577"/>
          <ac:spMkLst>
            <pc:docMk/>
            <pc:sldMk cId="3656012519" sldId="320"/>
            <ac:spMk id="2" creationId="{68A30C3F-D5E7-3C42-6420-48F2213F7630}"/>
          </ac:spMkLst>
        </pc:spChg>
        <pc:spChg chg="mod">
          <ac:chgData name="נועם  אורן" userId="ff08f5b9-11f5-4bd2-ab08-bf37596fc4b7" providerId="ADAL" clId="{FD9250E5-8068-4F99-894D-3DA9B21B12DC}" dt="2024-03-31T08:49:43.624" v="2494"/>
          <ac:spMkLst>
            <pc:docMk/>
            <pc:sldMk cId="3656012519" sldId="320"/>
            <ac:spMk id="3" creationId="{1DD939F3-C5A9-40DA-D27A-38416F2B9E2D}"/>
          </ac:spMkLst>
        </pc:spChg>
        <pc:picChg chg="add del mod">
          <ac:chgData name="נועם  אורן" userId="ff08f5b9-11f5-4bd2-ab08-bf37596fc4b7" providerId="ADAL" clId="{FD9250E5-8068-4F99-894D-3DA9B21B12DC}" dt="2024-03-31T08:11:08.497" v="1741" actId="478"/>
          <ac:picMkLst>
            <pc:docMk/>
            <pc:sldMk cId="3656012519" sldId="320"/>
            <ac:picMk id="3074" creationId="{CE0470FF-36FC-06DA-D229-BCDF5718B780}"/>
          </ac:picMkLst>
        </pc:picChg>
        <pc:picChg chg="add del mod">
          <ac:chgData name="נועם  אורן" userId="ff08f5b9-11f5-4bd2-ab08-bf37596fc4b7" providerId="ADAL" clId="{FD9250E5-8068-4F99-894D-3DA9B21B12DC}" dt="2024-03-31T08:12:26.143" v="1748" actId="478"/>
          <ac:picMkLst>
            <pc:docMk/>
            <pc:sldMk cId="3656012519" sldId="320"/>
            <ac:picMk id="3076" creationId="{A16CD14F-BED1-3191-0E54-A7C762E0DF24}"/>
          </ac:picMkLst>
        </pc:picChg>
        <pc:picChg chg="add mod">
          <ac:chgData name="נועם  אורן" userId="ff08f5b9-11f5-4bd2-ab08-bf37596fc4b7" providerId="ADAL" clId="{FD9250E5-8068-4F99-894D-3DA9B21B12DC}" dt="2024-03-31T08:12:35.270" v="1753"/>
          <ac:picMkLst>
            <pc:docMk/>
            <pc:sldMk cId="3656012519" sldId="320"/>
            <ac:picMk id="3078" creationId="{2CDDA73E-6E91-806D-FE56-1BE57364659A}"/>
          </ac:picMkLst>
        </pc:picChg>
      </pc:sldChg>
      <pc:sldChg chg="add del">
        <pc:chgData name="נועם  אורן" userId="ff08f5b9-11f5-4bd2-ab08-bf37596fc4b7" providerId="ADAL" clId="{FD9250E5-8068-4F99-894D-3DA9B21B12DC}" dt="2024-03-31T08:12:55.793" v="1756" actId="47"/>
        <pc:sldMkLst>
          <pc:docMk/>
          <pc:sldMk cId="728866003" sldId="321"/>
        </pc:sldMkLst>
      </pc:sldChg>
      <pc:sldChg chg="modSp add mod">
        <pc:chgData name="נועם  אורן" userId="ff08f5b9-11f5-4bd2-ab08-bf37596fc4b7" providerId="ADAL" clId="{FD9250E5-8068-4F99-894D-3DA9B21B12DC}" dt="2024-03-31T09:25:33.484" v="2611" actId="14100"/>
        <pc:sldMkLst>
          <pc:docMk/>
          <pc:sldMk cId="3705289685" sldId="322"/>
        </pc:sldMkLst>
        <pc:spChg chg="mod">
          <ac:chgData name="נועם  אורן" userId="ff08f5b9-11f5-4bd2-ab08-bf37596fc4b7" providerId="ADAL" clId="{FD9250E5-8068-4F99-894D-3DA9B21B12DC}" dt="2024-03-31T09:25:33.484" v="2611" actId="14100"/>
          <ac:spMkLst>
            <pc:docMk/>
            <pc:sldMk cId="3705289685" sldId="322"/>
            <ac:spMk id="2" creationId="{A61A4E47-E0B1-B56C-70CE-44854827A0AC}"/>
          </ac:spMkLst>
        </pc:spChg>
        <pc:spChg chg="mod">
          <ac:chgData name="נועם  אורן" userId="ff08f5b9-11f5-4bd2-ab08-bf37596fc4b7" providerId="ADAL" clId="{FD9250E5-8068-4F99-894D-3DA9B21B12DC}" dt="2024-03-31T09:23:02.002" v="2555" actId="1076"/>
          <ac:spMkLst>
            <pc:docMk/>
            <pc:sldMk cId="3705289685" sldId="322"/>
            <ac:spMk id="3" creationId="{56A5ECC7-488C-4C35-5052-8FB037A8847A}"/>
          </ac:spMkLst>
        </pc:spChg>
      </pc:sldChg>
      <pc:sldMasterChg chg="delSldLayout">
        <pc:chgData name="נועם  אורן" userId="ff08f5b9-11f5-4bd2-ab08-bf37596fc4b7" providerId="ADAL" clId="{FD9250E5-8068-4F99-894D-3DA9B21B12DC}" dt="2024-03-31T08:02:40.227" v="1327" actId="47"/>
        <pc:sldMasterMkLst>
          <pc:docMk/>
          <pc:sldMasterMk cId="0" sldId="2147483677"/>
        </pc:sldMasterMkLst>
        <pc:sldLayoutChg chg="del">
          <pc:chgData name="נועם  אורן" userId="ff08f5b9-11f5-4bd2-ab08-bf37596fc4b7" providerId="ADAL" clId="{FD9250E5-8068-4F99-894D-3DA9B21B12DC}" dt="2024-03-31T08:02:40.227" v="1327" actId="47"/>
          <pc:sldLayoutMkLst>
            <pc:docMk/>
            <pc:sldMasterMk cId="0" sldId="2147483677"/>
            <pc:sldLayoutMk cId="0" sldId="2147483653"/>
          </pc:sldLayoutMkLst>
        </pc:sldLayoutChg>
        <pc:sldLayoutChg chg="del">
          <pc:chgData name="נועם  אורן" userId="ff08f5b9-11f5-4bd2-ab08-bf37596fc4b7" providerId="ADAL" clId="{FD9250E5-8068-4F99-894D-3DA9B21B12DC}" dt="2024-03-31T08:02:40.227" v="1327" actId="47"/>
          <pc:sldLayoutMkLst>
            <pc:docMk/>
            <pc:sldMasterMk cId="0" sldId="2147483677"/>
            <pc:sldLayoutMk cId="0" sldId="2147483655"/>
          </pc:sldLayoutMkLst>
        </pc:sldLayoutChg>
        <pc:sldLayoutChg chg="del">
          <pc:chgData name="נועם  אורן" userId="ff08f5b9-11f5-4bd2-ab08-bf37596fc4b7" providerId="ADAL" clId="{FD9250E5-8068-4F99-894D-3DA9B21B12DC}" dt="2024-03-31T08:02:40.227" v="1327" actId="47"/>
          <pc:sldLayoutMkLst>
            <pc:docMk/>
            <pc:sldMasterMk cId="0" sldId="2147483677"/>
            <pc:sldLayoutMk cId="0" sldId="2147483656"/>
          </pc:sldLayoutMkLst>
        </pc:sldLayoutChg>
        <pc:sldLayoutChg chg="del">
          <pc:chgData name="נועם  אורן" userId="ff08f5b9-11f5-4bd2-ab08-bf37596fc4b7" providerId="ADAL" clId="{FD9250E5-8068-4F99-894D-3DA9B21B12DC}" dt="2024-03-31T06:43:48.888" v="102" actId="47"/>
          <pc:sldLayoutMkLst>
            <pc:docMk/>
            <pc:sldMasterMk cId="0" sldId="2147483677"/>
            <pc:sldLayoutMk cId="0" sldId="2147483659"/>
          </pc:sldLayoutMkLst>
        </pc:sldLayoutChg>
        <pc:sldLayoutChg chg="del">
          <pc:chgData name="נועם  אורן" userId="ff08f5b9-11f5-4bd2-ab08-bf37596fc4b7" providerId="ADAL" clId="{FD9250E5-8068-4F99-894D-3DA9B21B12DC}" dt="2024-03-31T08:02:40.227" v="1327" actId="47"/>
          <pc:sldLayoutMkLst>
            <pc:docMk/>
            <pc:sldMasterMk cId="0" sldId="2147483677"/>
            <pc:sldLayoutMk cId="0" sldId="2147483663"/>
          </pc:sldLayoutMkLst>
        </pc:sldLayoutChg>
        <pc:sldLayoutChg chg="del">
          <pc:chgData name="נועם  אורן" userId="ff08f5b9-11f5-4bd2-ab08-bf37596fc4b7" providerId="ADAL" clId="{FD9250E5-8068-4F99-894D-3DA9B21B12DC}" dt="2024-03-31T08:02:40.227" v="1327" actId="47"/>
          <pc:sldLayoutMkLst>
            <pc:docMk/>
            <pc:sldMasterMk cId="0" sldId="2147483677"/>
            <pc:sldLayoutMk cId="0" sldId="2147483664"/>
          </pc:sldLayoutMkLst>
        </pc:sldLayoutChg>
        <pc:sldLayoutChg chg="del">
          <pc:chgData name="נועם  אורן" userId="ff08f5b9-11f5-4bd2-ab08-bf37596fc4b7" providerId="ADAL" clId="{FD9250E5-8068-4F99-894D-3DA9B21B12DC}" dt="2024-03-31T08:02:40.227" v="1327" actId="47"/>
          <pc:sldLayoutMkLst>
            <pc:docMk/>
            <pc:sldMasterMk cId="0" sldId="2147483677"/>
            <pc:sldLayoutMk cId="0" sldId="2147483665"/>
          </pc:sldLayoutMkLst>
        </pc:sldLayoutChg>
        <pc:sldLayoutChg chg="del">
          <pc:chgData name="נועם  אורן" userId="ff08f5b9-11f5-4bd2-ab08-bf37596fc4b7" providerId="ADAL" clId="{FD9250E5-8068-4F99-894D-3DA9B21B12DC}" dt="2024-03-31T08:02:40.227" v="1327" actId="47"/>
          <pc:sldLayoutMkLst>
            <pc:docMk/>
            <pc:sldMasterMk cId="0" sldId="2147483677"/>
            <pc:sldLayoutMk cId="0" sldId="2147483667"/>
          </pc:sldLayoutMkLst>
        </pc:sldLayoutChg>
        <pc:sldLayoutChg chg="del">
          <pc:chgData name="נועם  אורן" userId="ff08f5b9-11f5-4bd2-ab08-bf37596fc4b7" providerId="ADAL" clId="{FD9250E5-8068-4F99-894D-3DA9B21B12DC}" dt="2024-03-31T06:43:48.888" v="102" actId="47"/>
          <pc:sldLayoutMkLst>
            <pc:docMk/>
            <pc:sldMasterMk cId="0" sldId="2147483677"/>
            <pc:sldLayoutMk cId="0" sldId="2147483669"/>
          </pc:sldLayoutMkLst>
        </pc:sldLayoutChg>
        <pc:sldLayoutChg chg="del">
          <pc:chgData name="נועם  אורן" userId="ff08f5b9-11f5-4bd2-ab08-bf37596fc4b7" providerId="ADAL" clId="{FD9250E5-8068-4F99-894D-3DA9B21B12DC}" dt="2024-03-31T08:02:40.227" v="1327" actId="47"/>
          <pc:sldLayoutMkLst>
            <pc:docMk/>
            <pc:sldMasterMk cId="0" sldId="2147483677"/>
            <pc:sldLayoutMk cId="2952759688" sldId="2147483680"/>
          </pc:sldLayoutMkLst>
        </pc:sldLayoutChg>
        <pc:sldLayoutChg chg="del">
          <pc:chgData name="נועם  אורן" userId="ff08f5b9-11f5-4bd2-ab08-bf37596fc4b7" providerId="ADAL" clId="{FD9250E5-8068-4F99-894D-3DA9B21B12DC}" dt="2024-03-31T08:02:40.227" v="1327" actId="47"/>
          <pc:sldLayoutMkLst>
            <pc:docMk/>
            <pc:sldMasterMk cId="0" sldId="2147483677"/>
            <pc:sldLayoutMk cId="962789165" sldId="2147483681"/>
          </pc:sldLayoutMkLst>
        </pc:sldLayoutChg>
        <pc:sldLayoutChg chg="del">
          <pc:chgData name="נועם  אורן" userId="ff08f5b9-11f5-4bd2-ab08-bf37596fc4b7" providerId="ADAL" clId="{FD9250E5-8068-4F99-894D-3DA9B21B12DC}" dt="2024-03-31T08:02:40.227" v="1327" actId="47"/>
          <pc:sldLayoutMkLst>
            <pc:docMk/>
            <pc:sldMasterMk cId="0" sldId="2147483677"/>
            <pc:sldLayoutMk cId="1267272552" sldId="2147483682"/>
          </pc:sldLayoutMkLst>
        </pc:sldLayoutChg>
        <pc:sldLayoutChg chg="del">
          <pc:chgData name="נועם  אורן" userId="ff08f5b9-11f5-4bd2-ab08-bf37596fc4b7" providerId="ADAL" clId="{FD9250E5-8068-4F99-894D-3DA9B21B12DC}" dt="2024-03-31T06:43:48.888" v="102" actId="47"/>
          <pc:sldLayoutMkLst>
            <pc:docMk/>
            <pc:sldMasterMk cId="0" sldId="2147483677"/>
            <pc:sldLayoutMk cId="517896306" sldId="2147483683"/>
          </pc:sldLayoutMkLst>
        </pc:sldLayoutChg>
      </pc:sldMasterChg>
    </pc:docChg>
  </pc:docChgLst>
  <pc:docChgLst>
    <pc:chgData name="נועם  אורן" userId="ff08f5b9-11f5-4bd2-ab08-bf37596fc4b7" providerId="ADAL" clId="{CE6ADBEB-A851-488D-9EF2-70FDDDC4E72C}"/>
    <pc:docChg chg="undo custSel modSld">
      <pc:chgData name="נועם  אורן" userId="ff08f5b9-11f5-4bd2-ab08-bf37596fc4b7" providerId="ADAL" clId="{CE6ADBEB-A851-488D-9EF2-70FDDDC4E72C}" dt="2021-06-01T15:33:29.036" v="718"/>
      <pc:docMkLst>
        <pc:docMk/>
      </pc:docMkLst>
      <pc:sldChg chg="modSp mod">
        <pc:chgData name="נועם  אורן" userId="ff08f5b9-11f5-4bd2-ab08-bf37596fc4b7" providerId="ADAL" clId="{CE6ADBEB-A851-488D-9EF2-70FDDDC4E72C}" dt="2021-05-31T07:28:33.358" v="24" actId="1076"/>
        <pc:sldMkLst>
          <pc:docMk/>
          <pc:sldMk cId="0" sldId="256"/>
        </pc:sldMkLst>
        <pc:spChg chg="mod">
          <ac:chgData name="נועם  אורן" userId="ff08f5b9-11f5-4bd2-ab08-bf37596fc4b7" providerId="ADAL" clId="{CE6ADBEB-A851-488D-9EF2-70FDDDC4E72C}" dt="2021-05-31T07:28:26.328" v="23" actId="122"/>
          <ac:spMkLst>
            <pc:docMk/>
            <pc:sldMk cId="0" sldId="256"/>
            <ac:spMk id="194" creationId="{00000000-0000-0000-0000-000000000000}"/>
          </ac:spMkLst>
        </pc:spChg>
        <pc:spChg chg="mod">
          <ac:chgData name="נועם  אורן" userId="ff08f5b9-11f5-4bd2-ab08-bf37596fc4b7" providerId="ADAL" clId="{CE6ADBEB-A851-488D-9EF2-70FDDDC4E72C}" dt="2021-05-31T07:28:33.358" v="24" actId="1076"/>
          <ac:spMkLst>
            <pc:docMk/>
            <pc:sldMk cId="0" sldId="256"/>
            <ac:spMk id="195" creationId="{00000000-0000-0000-0000-000000000000}"/>
          </ac:spMkLst>
        </pc:spChg>
      </pc:sldChg>
      <pc:sldChg chg="modSp mod">
        <pc:chgData name="נועם  אורן" userId="ff08f5b9-11f5-4bd2-ab08-bf37596fc4b7" providerId="ADAL" clId="{CE6ADBEB-A851-488D-9EF2-70FDDDC4E72C}" dt="2021-06-01T13:49:35.685" v="611" actId="20577"/>
        <pc:sldMkLst>
          <pc:docMk/>
          <pc:sldMk cId="0" sldId="261"/>
        </pc:sldMkLst>
        <pc:spChg chg="mod">
          <ac:chgData name="נועם  אורן" userId="ff08f5b9-11f5-4bd2-ab08-bf37596fc4b7" providerId="ADAL" clId="{CE6ADBEB-A851-488D-9EF2-70FDDDC4E72C}" dt="2021-06-01T13:49:35.685" v="611" actId="20577"/>
          <ac:spMkLst>
            <pc:docMk/>
            <pc:sldMk cId="0" sldId="261"/>
            <ac:spMk id="245" creationId="{00000000-0000-0000-0000-000000000000}"/>
          </ac:spMkLst>
        </pc:spChg>
      </pc:sldChg>
      <pc:sldChg chg="modAnim">
        <pc:chgData name="נועם  אורן" userId="ff08f5b9-11f5-4bd2-ab08-bf37596fc4b7" providerId="ADAL" clId="{CE6ADBEB-A851-488D-9EF2-70FDDDC4E72C}" dt="2021-05-31T08:45:34.577" v="34"/>
        <pc:sldMkLst>
          <pc:docMk/>
          <pc:sldMk cId="0" sldId="262"/>
        </pc:sldMkLst>
      </pc:sldChg>
      <pc:sldChg chg="modSp mod">
        <pc:chgData name="נועם  אורן" userId="ff08f5b9-11f5-4bd2-ab08-bf37596fc4b7" providerId="ADAL" clId="{CE6ADBEB-A851-488D-9EF2-70FDDDC4E72C}" dt="2021-05-31T08:54:51.498" v="107" actId="20577"/>
        <pc:sldMkLst>
          <pc:docMk/>
          <pc:sldMk cId="0" sldId="266"/>
        </pc:sldMkLst>
        <pc:spChg chg="mod">
          <ac:chgData name="נועם  אורן" userId="ff08f5b9-11f5-4bd2-ab08-bf37596fc4b7" providerId="ADAL" clId="{CE6ADBEB-A851-488D-9EF2-70FDDDC4E72C}" dt="2021-05-31T08:54:34.035" v="104" actId="20577"/>
          <ac:spMkLst>
            <pc:docMk/>
            <pc:sldMk cId="0" sldId="266"/>
            <ac:spMk id="9" creationId="{872EDE98-E9BC-4653-A8A3-0683CFDE5E51}"/>
          </ac:spMkLst>
        </pc:spChg>
        <pc:spChg chg="mod">
          <ac:chgData name="נועם  אורן" userId="ff08f5b9-11f5-4bd2-ab08-bf37596fc4b7" providerId="ADAL" clId="{CE6ADBEB-A851-488D-9EF2-70FDDDC4E72C}" dt="2021-05-31T08:54:12.275" v="100" actId="14100"/>
          <ac:spMkLst>
            <pc:docMk/>
            <pc:sldMk cId="0" sldId="266"/>
            <ac:spMk id="296" creationId="{00000000-0000-0000-0000-000000000000}"/>
          </ac:spMkLst>
        </pc:spChg>
        <pc:spChg chg="mod">
          <ac:chgData name="נועם  אורן" userId="ff08f5b9-11f5-4bd2-ab08-bf37596fc4b7" providerId="ADAL" clId="{CE6ADBEB-A851-488D-9EF2-70FDDDC4E72C}" dt="2021-05-31T08:54:51.498" v="107" actId="20577"/>
          <ac:spMkLst>
            <pc:docMk/>
            <pc:sldMk cId="0" sldId="266"/>
            <ac:spMk id="298" creationId="{00000000-0000-0000-0000-000000000000}"/>
          </ac:spMkLst>
        </pc:spChg>
      </pc:sldChg>
      <pc:sldChg chg="modSp mod">
        <pc:chgData name="נועם  אורן" userId="ff08f5b9-11f5-4bd2-ab08-bf37596fc4b7" providerId="ADAL" clId="{CE6ADBEB-A851-488D-9EF2-70FDDDC4E72C}" dt="2021-05-31T08:29:07.938" v="26" actId="20577"/>
        <pc:sldMkLst>
          <pc:docMk/>
          <pc:sldMk cId="0" sldId="269"/>
        </pc:sldMkLst>
        <pc:spChg chg="mod">
          <ac:chgData name="נועם  אורן" userId="ff08f5b9-11f5-4bd2-ab08-bf37596fc4b7" providerId="ADAL" clId="{CE6ADBEB-A851-488D-9EF2-70FDDDC4E72C}" dt="2021-05-31T08:29:07.938" v="26" actId="20577"/>
          <ac:spMkLst>
            <pc:docMk/>
            <pc:sldMk cId="0" sldId="269"/>
            <ac:spMk id="334" creationId="{00000000-0000-0000-0000-000000000000}"/>
          </ac:spMkLst>
        </pc:spChg>
      </pc:sldChg>
      <pc:sldChg chg="addSp modSp mod modAnim">
        <pc:chgData name="נועם  אורן" userId="ff08f5b9-11f5-4bd2-ab08-bf37596fc4b7" providerId="ADAL" clId="{CE6ADBEB-A851-488D-9EF2-70FDDDC4E72C}" dt="2021-06-01T15:33:29.036" v="718"/>
        <pc:sldMkLst>
          <pc:docMk/>
          <pc:sldMk cId="862940433" sldId="305"/>
        </pc:sldMkLst>
        <pc:spChg chg="add mod">
          <ac:chgData name="נועם  אורן" userId="ff08f5b9-11f5-4bd2-ab08-bf37596fc4b7" providerId="ADAL" clId="{CE6ADBEB-A851-488D-9EF2-70FDDDC4E72C}" dt="2021-06-01T15:33:25.200" v="717" actId="1076"/>
          <ac:spMkLst>
            <pc:docMk/>
            <pc:sldMk cId="862940433" sldId="305"/>
            <ac:spMk id="17" creationId="{4CF30AC0-A954-4646-934C-108623990729}"/>
          </ac:spMkLst>
        </pc:spChg>
        <pc:picChg chg="mod">
          <ac:chgData name="נועם  אורן" userId="ff08f5b9-11f5-4bd2-ab08-bf37596fc4b7" providerId="ADAL" clId="{CE6ADBEB-A851-488D-9EF2-70FDDDC4E72C}" dt="2021-06-01T15:32:20.808" v="616" actId="1076"/>
          <ac:picMkLst>
            <pc:docMk/>
            <pc:sldMk cId="862940433" sldId="305"/>
            <ac:picMk id="15" creationId="{70B9C24D-D164-4271-A5C4-F5DC46F6FA43}"/>
          </ac:picMkLst>
        </pc:picChg>
      </pc:sldChg>
      <pc:sldChg chg="modSp mod modAnim">
        <pc:chgData name="נועם  אורן" userId="ff08f5b9-11f5-4bd2-ab08-bf37596fc4b7" providerId="ADAL" clId="{CE6ADBEB-A851-488D-9EF2-70FDDDC4E72C}" dt="2021-06-01T13:49:05.666" v="556" actId="6549"/>
        <pc:sldMkLst>
          <pc:docMk/>
          <pc:sldMk cId="0" sldId="306"/>
        </pc:sldMkLst>
        <pc:spChg chg="mod">
          <ac:chgData name="נועם  אורן" userId="ff08f5b9-11f5-4bd2-ab08-bf37596fc4b7" providerId="ADAL" clId="{CE6ADBEB-A851-488D-9EF2-70FDDDC4E72C}" dt="2021-05-31T08:45:45.794" v="36" actId="21"/>
          <ac:spMkLst>
            <pc:docMk/>
            <pc:sldMk cId="0" sldId="306"/>
            <ac:spMk id="15" creationId="{484B7A21-1E2D-4CD3-996B-52B5EA793E3C}"/>
          </ac:spMkLst>
        </pc:spChg>
        <pc:spChg chg="mod">
          <ac:chgData name="נועם  אורן" userId="ff08f5b9-11f5-4bd2-ab08-bf37596fc4b7" providerId="ADAL" clId="{CE6ADBEB-A851-488D-9EF2-70FDDDC4E72C}" dt="2021-06-01T13:49:05.666" v="556" actId="6549"/>
          <ac:spMkLst>
            <pc:docMk/>
            <pc:sldMk cId="0" sldId="306"/>
            <ac:spMk id="16" creationId="{4787145D-4C13-48E7-9221-B28CF1E82F64}"/>
          </ac:spMkLst>
        </pc:spChg>
      </pc:sldChg>
      <pc:sldChg chg="modSp mod">
        <pc:chgData name="נועם  אורן" userId="ff08f5b9-11f5-4bd2-ab08-bf37596fc4b7" providerId="ADAL" clId="{CE6ADBEB-A851-488D-9EF2-70FDDDC4E72C}" dt="2021-05-31T08:39:52.884" v="30" actId="20577"/>
        <pc:sldMkLst>
          <pc:docMk/>
          <pc:sldMk cId="0" sldId="312"/>
        </pc:sldMkLst>
        <pc:spChg chg="mod">
          <ac:chgData name="נועם  אורן" userId="ff08f5b9-11f5-4bd2-ab08-bf37596fc4b7" providerId="ADAL" clId="{CE6ADBEB-A851-488D-9EF2-70FDDDC4E72C}" dt="2021-05-31T08:39:52.884" v="30" actId="20577"/>
          <ac:spMkLst>
            <pc:docMk/>
            <pc:sldMk cId="0" sldId="312"/>
            <ac:spMk id="8" creationId="{0469F496-ADC8-49BF-8187-9C2984EB00EA}"/>
          </ac:spMkLst>
        </pc:spChg>
      </pc:sldChg>
    </pc:docChg>
  </pc:docChgLst>
  <pc:docChgLst>
    <pc:chgData name="Noam Oren" userId="6a9314a5-bbaf-4f6c-9aed-cddf3afb4835" providerId="ADAL" clId="{100850B8-3A05-457E-8048-911BAE3E5B3B}"/>
    <pc:docChg chg="modSld sldOrd">
      <pc:chgData name="Noam Oren" userId="6a9314a5-bbaf-4f6c-9aed-cddf3afb4835" providerId="ADAL" clId="{100850B8-3A05-457E-8048-911BAE3E5B3B}" dt="2024-05-15T10:33:01.449" v="80" actId="20577"/>
      <pc:docMkLst>
        <pc:docMk/>
      </pc:docMkLst>
      <pc:sldChg chg="modSp mod ord modShow">
        <pc:chgData name="Noam Oren" userId="6a9314a5-bbaf-4f6c-9aed-cddf3afb4835" providerId="ADAL" clId="{100850B8-3A05-457E-8048-911BAE3E5B3B}" dt="2024-05-15T10:33:01.449" v="80" actId="20577"/>
        <pc:sldMkLst>
          <pc:docMk/>
          <pc:sldMk cId="3351619589" sldId="314"/>
        </pc:sldMkLst>
        <pc:spChg chg="mod">
          <ac:chgData name="Noam Oren" userId="6a9314a5-bbaf-4f6c-9aed-cddf3afb4835" providerId="ADAL" clId="{100850B8-3A05-457E-8048-911BAE3E5B3B}" dt="2024-05-15T10:33:01.449" v="80" actId="20577"/>
          <ac:spMkLst>
            <pc:docMk/>
            <pc:sldMk cId="3351619589" sldId="314"/>
            <ac:spMk id="7" creationId="{FF8258CA-1FB7-44F3-A6F6-E16A6A5710D4}"/>
          </ac:spMkLst>
        </pc:spChg>
      </pc:sldChg>
      <pc:sldChg chg="modSp mod">
        <pc:chgData name="Noam Oren" userId="6a9314a5-bbaf-4f6c-9aed-cddf3afb4835" providerId="ADAL" clId="{100850B8-3A05-457E-8048-911BAE3E5B3B}" dt="2024-05-15T10:32:18.059" v="61" actId="1076"/>
        <pc:sldMkLst>
          <pc:docMk/>
          <pc:sldMk cId="3705289685" sldId="322"/>
        </pc:sldMkLst>
        <pc:spChg chg="mod">
          <ac:chgData name="Noam Oren" userId="6a9314a5-bbaf-4f6c-9aed-cddf3afb4835" providerId="ADAL" clId="{100850B8-3A05-457E-8048-911BAE3E5B3B}" dt="2024-05-15T10:32:18.059" v="61" actId="1076"/>
          <ac:spMkLst>
            <pc:docMk/>
            <pc:sldMk cId="3705289685" sldId="322"/>
            <ac:spMk id="2" creationId="{A61A4E47-E0B1-B56C-70CE-44854827A0A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8f4bd20341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8f4bd2034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9f2cce1ec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9f2cce1ec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2367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9f2cce1ec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9f2cce1ec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3751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a1249ffcf0_1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a1249ffcf0_1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92582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5"/>
        </a:solidFill>
        <a:effectLst/>
      </p:bgPr>
    </p:bg>
    <p:spTree>
      <p:nvGrpSpPr>
        <p:cNvPr id="1" name="Shape 8"/>
        <p:cNvGrpSpPr/>
        <p:nvPr/>
      </p:nvGrpSpPr>
      <p:grpSpPr>
        <a:xfrm>
          <a:off x="0" y="0"/>
          <a:ext cx="0" cy="0"/>
          <a:chOff x="0" y="0"/>
          <a:chExt cx="0" cy="0"/>
        </a:xfrm>
      </p:grpSpPr>
      <p:sp>
        <p:nvSpPr>
          <p:cNvPr id="9" name="Google Shape;9;p2"/>
          <p:cNvSpPr/>
          <p:nvPr/>
        </p:nvSpPr>
        <p:spPr>
          <a:xfrm>
            <a:off x="-3519950" y="700200"/>
            <a:ext cx="7035600" cy="3277200"/>
          </a:xfrm>
          <a:prstGeom prst="triangle">
            <a:avLst>
              <a:gd name="adj" fmla="val 50000"/>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0" y="1255025"/>
            <a:ext cx="4322700" cy="38910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1034200" y="0"/>
            <a:ext cx="10867800" cy="5143500"/>
          </a:xfrm>
          <a:prstGeom prst="triangle">
            <a:avLst>
              <a:gd name="adj" fmla="val 4985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805750" y="2198675"/>
            <a:ext cx="4322700" cy="15084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lt1"/>
              </a:buClr>
              <a:buSzPts val="4700"/>
              <a:buFont typeface="Julius Sans One"/>
              <a:buNone/>
              <a:defRPr sz="4700" b="1">
                <a:solidFill>
                  <a:schemeClr val="lt1"/>
                </a:solidFill>
                <a:latin typeface="Julius Sans One"/>
                <a:ea typeface="Julius Sans One"/>
                <a:cs typeface="Julius Sans One"/>
                <a:sym typeface="Julius Sans One"/>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a:endParaRPr/>
          </a:p>
        </p:txBody>
      </p:sp>
      <p:sp>
        <p:nvSpPr>
          <p:cNvPr id="13" name="Google Shape;13;p2"/>
          <p:cNvSpPr txBox="1">
            <a:spLocks noGrp="1"/>
          </p:cNvSpPr>
          <p:nvPr>
            <p:ph type="subTitle" idx="1"/>
          </p:nvPr>
        </p:nvSpPr>
        <p:spPr>
          <a:xfrm>
            <a:off x="4433500" y="4154375"/>
            <a:ext cx="3829200" cy="2484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lt1"/>
              </a:buClr>
              <a:buSzPts val="2800"/>
              <a:buFont typeface="Questrial"/>
              <a:buNone/>
              <a:defRPr sz="1400">
                <a:solidFill>
                  <a:schemeClr val="lt1"/>
                </a:solidFill>
                <a:latin typeface="Questrial"/>
                <a:ea typeface="Questrial"/>
                <a:cs typeface="Questrial"/>
                <a:sym typeface="Questrial"/>
              </a:defRPr>
            </a:lvl1pPr>
            <a:lvl2pPr lvl="1"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2pPr>
            <a:lvl3pPr lvl="2"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3pPr>
            <a:lvl4pPr lvl="3"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4pPr>
            <a:lvl5pPr lvl="4"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5pPr>
            <a:lvl6pPr lvl="5"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6pPr>
            <a:lvl7pPr lvl="6"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7pPr>
            <a:lvl8pPr lvl="7"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8pPr>
            <a:lvl9pPr lvl="8"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5"/>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564200" y="1789500"/>
            <a:ext cx="8332800" cy="2936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7200"/>
              <a:buNone/>
              <a:defRPr sz="7200" b="1">
                <a:solidFill>
                  <a:schemeClr val="dk1"/>
                </a:solidFill>
              </a:defRPr>
            </a:lvl1pPr>
            <a:lvl2pPr lvl="1" rtl="0">
              <a:spcBef>
                <a:spcPts val="0"/>
              </a:spcBef>
              <a:spcAft>
                <a:spcPts val="0"/>
              </a:spcAft>
              <a:buClr>
                <a:schemeClr val="dk1"/>
              </a:buClr>
              <a:buSzPts val="4000"/>
              <a:buNone/>
              <a:defRPr sz="4000" b="1">
                <a:solidFill>
                  <a:schemeClr val="dk1"/>
                </a:solidFill>
              </a:defRPr>
            </a:lvl2pPr>
            <a:lvl3pPr lvl="2" rtl="0">
              <a:spcBef>
                <a:spcPts val="0"/>
              </a:spcBef>
              <a:spcAft>
                <a:spcPts val="0"/>
              </a:spcAft>
              <a:buClr>
                <a:schemeClr val="dk1"/>
              </a:buClr>
              <a:buSzPts val="4000"/>
              <a:buNone/>
              <a:defRPr sz="4000" b="1">
                <a:solidFill>
                  <a:schemeClr val="dk1"/>
                </a:solidFill>
              </a:defRPr>
            </a:lvl3pPr>
            <a:lvl4pPr lvl="3" rtl="0">
              <a:spcBef>
                <a:spcPts val="0"/>
              </a:spcBef>
              <a:spcAft>
                <a:spcPts val="0"/>
              </a:spcAft>
              <a:buClr>
                <a:schemeClr val="dk1"/>
              </a:buClr>
              <a:buSzPts val="4000"/>
              <a:buNone/>
              <a:defRPr sz="4000" b="1">
                <a:solidFill>
                  <a:schemeClr val="dk1"/>
                </a:solidFill>
              </a:defRPr>
            </a:lvl4pPr>
            <a:lvl5pPr lvl="4" rtl="0">
              <a:spcBef>
                <a:spcPts val="0"/>
              </a:spcBef>
              <a:spcAft>
                <a:spcPts val="0"/>
              </a:spcAft>
              <a:buClr>
                <a:schemeClr val="dk1"/>
              </a:buClr>
              <a:buSzPts val="4000"/>
              <a:buNone/>
              <a:defRPr sz="4000" b="1">
                <a:solidFill>
                  <a:schemeClr val="dk1"/>
                </a:solidFill>
              </a:defRPr>
            </a:lvl5pPr>
            <a:lvl6pPr lvl="5" rtl="0">
              <a:spcBef>
                <a:spcPts val="0"/>
              </a:spcBef>
              <a:spcAft>
                <a:spcPts val="0"/>
              </a:spcAft>
              <a:buClr>
                <a:schemeClr val="dk1"/>
              </a:buClr>
              <a:buSzPts val="4000"/>
              <a:buNone/>
              <a:defRPr sz="4000" b="1">
                <a:solidFill>
                  <a:schemeClr val="dk1"/>
                </a:solidFill>
              </a:defRPr>
            </a:lvl6pPr>
            <a:lvl7pPr lvl="6" rtl="0">
              <a:spcBef>
                <a:spcPts val="0"/>
              </a:spcBef>
              <a:spcAft>
                <a:spcPts val="0"/>
              </a:spcAft>
              <a:buClr>
                <a:schemeClr val="dk1"/>
              </a:buClr>
              <a:buSzPts val="4000"/>
              <a:buNone/>
              <a:defRPr sz="4000" b="1">
                <a:solidFill>
                  <a:schemeClr val="dk1"/>
                </a:solidFill>
              </a:defRPr>
            </a:lvl7pPr>
            <a:lvl8pPr lvl="7" rtl="0">
              <a:spcBef>
                <a:spcPts val="0"/>
              </a:spcBef>
              <a:spcAft>
                <a:spcPts val="0"/>
              </a:spcAft>
              <a:buClr>
                <a:schemeClr val="dk1"/>
              </a:buClr>
              <a:buSzPts val="4000"/>
              <a:buNone/>
              <a:defRPr sz="4000" b="1">
                <a:solidFill>
                  <a:schemeClr val="dk1"/>
                </a:solidFill>
              </a:defRPr>
            </a:lvl8pPr>
            <a:lvl9pPr lvl="8" rtl="0">
              <a:spcBef>
                <a:spcPts val="0"/>
              </a:spcBef>
              <a:spcAft>
                <a:spcPts val="0"/>
              </a:spcAft>
              <a:buClr>
                <a:schemeClr val="dk1"/>
              </a:buClr>
              <a:buSzPts val="4000"/>
              <a:buNone/>
              <a:defRPr sz="4000" b="1">
                <a:solidFill>
                  <a:schemeClr val="dk1"/>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5"/>
        </a:solidFill>
        <a:effectLst/>
      </p:bgPr>
    </p:bg>
    <p:spTree>
      <p:nvGrpSpPr>
        <p:cNvPr id="1" name="Shape 49"/>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ext 1">
  <p:cSld name="CUSTOM_25">
    <p:bg>
      <p:bgPr>
        <a:solidFill>
          <a:schemeClr val="accent5"/>
        </a:solidFill>
        <a:effectLst/>
      </p:bgPr>
    </p:bg>
    <p:spTree>
      <p:nvGrpSpPr>
        <p:cNvPr id="1" name="Shape 66"/>
        <p:cNvGrpSpPr/>
        <p:nvPr/>
      </p:nvGrpSpPr>
      <p:grpSpPr>
        <a:xfrm>
          <a:off x="0" y="0"/>
          <a:ext cx="0" cy="0"/>
          <a:chOff x="0" y="0"/>
          <a:chExt cx="0" cy="0"/>
        </a:xfrm>
      </p:grpSpPr>
      <p:sp>
        <p:nvSpPr>
          <p:cNvPr id="67" name="Google Shape;67;p14"/>
          <p:cNvSpPr/>
          <p:nvPr/>
        </p:nvSpPr>
        <p:spPr>
          <a:xfrm>
            <a:off x="4796125" y="-217575"/>
            <a:ext cx="4476900" cy="5619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68" name="Google Shape;68;p14"/>
          <p:cNvSpPr txBox="1">
            <a:spLocks noGrp="1"/>
          </p:cNvSpPr>
          <p:nvPr>
            <p:ph type="title"/>
          </p:nvPr>
        </p:nvSpPr>
        <p:spPr>
          <a:xfrm>
            <a:off x="638950" y="1364000"/>
            <a:ext cx="5262000" cy="52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3000"/>
              <a:buNone/>
              <a:defRPr sz="3000" b="1">
                <a:solidFill>
                  <a:schemeClr val="dk1"/>
                </a:solidFill>
              </a:defRPr>
            </a:lvl1pPr>
            <a:lvl2pPr lvl="1" rtl="0">
              <a:spcBef>
                <a:spcPts val="0"/>
              </a:spcBef>
              <a:spcAft>
                <a:spcPts val="0"/>
              </a:spcAft>
              <a:buClr>
                <a:schemeClr val="dk1"/>
              </a:buClr>
              <a:buSzPts val="2000"/>
              <a:buNone/>
              <a:defRPr sz="2000" b="1">
                <a:solidFill>
                  <a:schemeClr val="dk1"/>
                </a:solidFill>
              </a:defRPr>
            </a:lvl2pPr>
            <a:lvl3pPr lvl="2" rtl="0">
              <a:spcBef>
                <a:spcPts val="0"/>
              </a:spcBef>
              <a:spcAft>
                <a:spcPts val="0"/>
              </a:spcAft>
              <a:buClr>
                <a:schemeClr val="dk1"/>
              </a:buClr>
              <a:buSzPts val="2000"/>
              <a:buNone/>
              <a:defRPr sz="2000" b="1">
                <a:solidFill>
                  <a:schemeClr val="dk1"/>
                </a:solidFill>
              </a:defRPr>
            </a:lvl3pPr>
            <a:lvl4pPr lvl="3" rtl="0">
              <a:spcBef>
                <a:spcPts val="0"/>
              </a:spcBef>
              <a:spcAft>
                <a:spcPts val="0"/>
              </a:spcAft>
              <a:buClr>
                <a:schemeClr val="dk1"/>
              </a:buClr>
              <a:buSzPts val="2000"/>
              <a:buNone/>
              <a:defRPr sz="2000" b="1">
                <a:solidFill>
                  <a:schemeClr val="dk1"/>
                </a:solidFill>
              </a:defRPr>
            </a:lvl4pPr>
            <a:lvl5pPr lvl="4" rtl="0">
              <a:spcBef>
                <a:spcPts val="0"/>
              </a:spcBef>
              <a:spcAft>
                <a:spcPts val="0"/>
              </a:spcAft>
              <a:buClr>
                <a:schemeClr val="dk1"/>
              </a:buClr>
              <a:buSzPts val="2000"/>
              <a:buNone/>
              <a:defRPr sz="2000" b="1">
                <a:solidFill>
                  <a:schemeClr val="dk1"/>
                </a:solidFill>
              </a:defRPr>
            </a:lvl5pPr>
            <a:lvl6pPr lvl="5" rtl="0">
              <a:spcBef>
                <a:spcPts val="0"/>
              </a:spcBef>
              <a:spcAft>
                <a:spcPts val="0"/>
              </a:spcAft>
              <a:buClr>
                <a:schemeClr val="dk1"/>
              </a:buClr>
              <a:buSzPts val="2000"/>
              <a:buNone/>
              <a:defRPr sz="2000" b="1">
                <a:solidFill>
                  <a:schemeClr val="dk1"/>
                </a:solidFill>
              </a:defRPr>
            </a:lvl6pPr>
            <a:lvl7pPr lvl="6" rtl="0">
              <a:spcBef>
                <a:spcPts val="0"/>
              </a:spcBef>
              <a:spcAft>
                <a:spcPts val="0"/>
              </a:spcAft>
              <a:buClr>
                <a:schemeClr val="dk1"/>
              </a:buClr>
              <a:buSzPts val="2000"/>
              <a:buNone/>
              <a:defRPr sz="2000" b="1">
                <a:solidFill>
                  <a:schemeClr val="dk1"/>
                </a:solidFill>
              </a:defRPr>
            </a:lvl7pPr>
            <a:lvl8pPr lvl="7" rtl="0">
              <a:spcBef>
                <a:spcPts val="0"/>
              </a:spcBef>
              <a:spcAft>
                <a:spcPts val="0"/>
              </a:spcAft>
              <a:buClr>
                <a:schemeClr val="dk1"/>
              </a:buClr>
              <a:buSzPts val="2000"/>
              <a:buNone/>
              <a:defRPr sz="2000" b="1">
                <a:solidFill>
                  <a:schemeClr val="dk1"/>
                </a:solidFill>
              </a:defRPr>
            </a:lvl8pPr>
            <a:lvl9pPr lvl="8" rtl="0">
              <a:spcBef>
                <a:spcPts val="0"/>
              </a:spcBef>
              <a:spcAft>
                <a:spcPts val="0"/>
              </a:spcAft>
              <a:buClr>
                <a:schemeClr val="dk1"/>
              </a:buClr>
              <a:buSzPts val="2000"/>
              <a:buNone/>
              <a:defRPr sz="2000" b="1">
                <a:solidFill>
                  <a:schemeClr val="dk1"/>
                </a:solidFill>
              </a:defRPr>
            </a:lvl9pPr>
          </a:lstStyle>
          <a:p>
            <a:endParaRPr/>
          </a:p>
        </p:txBody>
      </p:sp>
      <p:sp>
        <p:nvSpPr>
          <p:cNvPr id="69" name="Google Shape;69;p14"/>
          <p:cNvSpPr txBox="1">
            <a:spLocks noGrp="1"/>
          </p:cNvSpPr>
          <p:nvPr>
            <p:ph type="subTitle" idx="1"/>
          </p:nvPr>
        </p:nvSpPr>
        <p:spPr>
          <a:xfrm>
            <a:off x="638950" y="2187100"/>
            <a:ext cx="3400800" cy="13173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1400"/>
              <a:buFont typeface="Didact Gothic"/>
              <a:buNone/>
              <a:defRPr sz="1400">
                <a:solidFill>
                  <a:schemeClr val="dk1"/>
                </a:solidFill>
                <a:latin typeface="Didact Gothic"/>
                <a:ea typeface="Didact Gothic"/>
                <a:cs typeface="Didact Gothic"/>
                <a:sym typeface="Didact Gothic"/>
              </a:defRPr>
            </a:lvl1pPr>
            <a:lvl2pPr lvl="1"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rtl="0">
              <a:spcBef>
                <a:spcPts val="1600"/>
              </a:spcBef>
              <a:spcAft>
                <a:spcPts val="160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
        <p:nvSpPr>
          <p:cNvPr id="70" name="Google Shape;70;p14"/>
          <p:cNvSpPr/>
          <p:nvPr/>
        </p:nvSpPr>
        <p:spPr>
          <a:xfrm>
            <a:off x="662275" y="549250"/>
            <a:ext cx="800100" cy="8574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ext 2">
  <p:cSld name="CUSTOM_21">
    <p:bg>
      <p:bgPr>
        <a:solidFill>
          <a:schemeClr val="accent5"/>
        </a:solidFill>
        <a:effectLst/>
      </p:bgPr>
    </p:bg>
    <p:spTree>
      <p:nvGrpSpPr>
        <p:cNvPr id="1" name="Shape 71"/>
        <p:cNvGrpSpPr/>
        <p:nvPr/>
      </p:nvGrpSpPr>
      <p:grpSpPr>
        <a:xfrm>
          <a:off x="0" y="0"/>
          <a:ext cx="0" cy="0"/>
          <a:chOff x="0" y="0"/>
          <a:chExt cx="0" cy="0"/>
        </a:xfrm>
      </p:grpSpPr>
      <p:sp>
        <p:nvSpPr>
          <p:cNvPr id="72" name="Google Shape;72;p15"/>
          <p:cNvSpPr/>
          <p:nvPr/>
        </p:nvSpPr>
        <p:spPr>
          <a:xfrm>
            <a:off x="1348225" y="695250"/>
            <a:ext cx="6572100" cy="3753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5"/>
          <p:cNvSpPr/>
          <p:nvPr/>
        </p:nvSpPr>
        <p:spPr>
          <a:xfrm rot="10800000">
            <a:off x="3133650" y="-22775"/>
            <a:ext cx="2876700" cy="12957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5"/>
          <p:cNvSpPr txBox="1">
            <a:spLocks noGrp="1"/>
          </p:cNvSpPr>
          <p:nvPr>
            <p:ph type="body" idx="1"/>
          </p:nvPr>
        </p:nvSpPr>
        <p:spPr>
          <a:xfrm>
            <a:off x="2517475" y="2381425"/>
            <a:ext cx="4109100" cy="798900"/>
          </a:xfrm>
          <a:prstGeom prst="rect">
            <a:avLst/>
          </a:prstGeom>
        </p:spPr>
        <p:txBody>
          <a:bodyPr spcFirstLastPara="1" wrap="square" lIns="91425" tIns="91425" rIns="91425" bIns="91425" anchor="t" anchorCtr="0">
            <a:noAutofit/>
          </a:bodyPr>
          <a:lstStyle>
            <a:lvl1pPr marL="457200" lvl="0" indent="-317500" algn="just"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1pPr>
            <a:lvl2pPr marL="914400" lvl="1"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marL="1371600" lvl="2"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marL="1828800" lvl="3"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marL="2286000" lvl="4"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marL="2743200" lvl="5"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marL="3200400" lvl="6"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marL="3657600" lvl="7"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marL="4114800" lvl="8" indent="-317500" algn="just" rtl="0">
              <a:spcBef>
                <a:spcPts val="1600"/>
              </a:spcBef>
              <a:spcAft>
                <a:spcPts val="1600"/>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a:endParaRPr/>
          </a:p>
        </p:txBody>
      </p:sp>
      <p:sp>
        <p:nvSpPr>
          <p:cNvPr id="75" name="Google Shape;75;p15"/>
          <p:cNvSpPr txBox="1">
            <a:spLocks noGrp="1"/>
          </p:cNvSpPr>
          <p:nvPr>
            <p:ph type="title"/>
          </p:nvPr>
        </p:nvSpPr>
        <p:spPr>
          <a:xfrm>
            <a:off x="1687950" y="1521325"/>
            <a:ext cx="57681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3000" b="1">
                <a:solidFill>
                  <a:schemeClr val="dk1"/>
                </a:solidFill>
              </a:defRPr>
            </a:lvl1pPr>
            <a:lvl2pPr lvl="1" algn="ctr" rtl="0">
              <a:spcBef>
                <a:spcPts val="0"/>
              </a:spcBef>
              <a:spcAft>
                <a:spcPts val="0"/>
              </a:spcAft>
              <a:buClr>
                <a:schemeClr val="dk1"/>
              </a:buClr>
              <a:buSzPts val="3000"/>
              <a:buNone/>
              <a:defRPr b="1">
                <a:solidFill>
                  <a:schemeClr val="dk1"/>
                </a:solidFill>
              </a:defRPr>
            </a:lvl2pPr>
            <a:lvl3pPr lvl="2" algn="ctr" rtl="0">
              <a:spcBef>
                <a:spcPts val="0"/>
              </a:spcBef>
              <a:spcAft>
                <a:spcPts val="0"/>
              </a:spcAft>
              <a:buClr>
                <a:schemeClr val="dk1"/>
              </a:buClr>
              <a:buSzPts val="3000"/>
              <a:buNone/>
              <a:defRPr b="1">
                <a:solidFill>
                  <a:schemeClr val="dk1"/>
                </a:solidFill>
              </a:defRPr>
            </a:lvl3pPr>
            <a:lvl4pPr lvl="3" algn="ctr" rtl="0">
              <a:spcBef>
                <a:spcPts val="0"/>
              </a:spcBef>
              <a:spcAft>
                <a:spcPts val="0"/>
              </a:spcAft>
              <a:buClr>
                <a:schemeClr val="dk1"/>
              </a:buClr>
              <a:buSzPts val="3000"/>
              <a:buNone/>
              <a:defRPr b="1">
                <a:solidFill>
                  <a:schemeClr val="dk1"/>
                </a:solidFill>
              </a:defRPr>
            </a:lvl4pPr>
            <a:lvl5pPr lvl="4" algn="ctr" rtl="0">
              <a:spcBef>
                <a:spcPts val="0"/>
              </a:spcBef>
              <a:spcAft>
                <a:spcPts val="0"/>
              </a:spcAft>
              <a:buClr>
                <a:schemeClr val="dk1"/>
              </a:buClr>
              <a:buSzPts val="3000"/>
              <a:buNone/>
              <a:defRPr b="1">
                <a:solidFill>
                  <a:schemeClr val="dk1"/>
                </a:solidFill>
              </a:defRPr>
            </a:lvl5pPr>
            <a:lvl6pPr lvl="5" algn="ctr" rtl="0">
              <a:spcBef>
                <a:spcPts val="0"/>
              </a:spcBef>
              <a:spcAft>
                <a:spcPts val="0"/>
              </a:spcAft>
              <a:buClr>
                <a:schemeClr val="dk1"/>
              </a:buClr>
              <a:buSzPts val="3000"/>
              <a:buNone/>
              <a:defRPr b="1">
                <a:solidFill>
                  <a:schemeClr val="dk1"/>
                </a:solidFill>
              </a:defRPr>
            </a:lvl6pPr>
            <a:lvl7pPr lvl="6" algn="ctr" rtl="0">
              <a:spcBef>
                <a:spcPts val="0"/>
              </a:spcBef>
              <a:spcAft>
                <a:spcPts val="0"/>
              </a:spcAft>
              <a:buClr>
                <a:schemeClr val="dk1"/>
              </a:buClr>
              <a:buSzPts val="3000"/>
              <a:buNone/>
              <a:defRPr b="1">
                <a:solidFill>
                  <a:schemeClr val="dk1"/>
                </a:solidFill>
              </a:defRPr>
            </a:lvl7pPr>
            <a:lvl8pPr lvl="7" algn="ctr" rtl="0">
              <a:spcBef>
                <a:spcPts val="0"/>
              </a:spcBef>
              <a:spcAft>
                <a:spcPts val="0"/>
              </a:spcAft>
              <a:buClr>
                <a:schemeClr val="dk1"/>
              </a:buClr>
              <a:buSzPts val="3000"/>
              <a:buNone/>
              <a:defRPr b="1">
                <a:solidFill>
                  <a:schemeClr val="dk1"/>
                </a:solidFill>
              </a:defRPr>
            </a:lvl8pPr>
            <a:lvl9pPr lvl="8" algn="ctr" rtl="0">
              <a:spcBef>
                <a:spcPts val="0"/>
              </a:spcBef>
              <a:spcAft>
                <a:spcPts val="0"/>
              </a:spcAft>
              <a:buClr>
                <a:schemeClr val="dk1"/>
              </a:buClr>
              <a:buSzPts val="3000"/>
              <a:buNone/>
              <a:defRPr b="1">
                <a:solidFill>
                  <a:schemeClr val="dk1"/>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hree columns 1">
  <p:cSld name="CUSTOM_5">
    <p:bg>
      <p:bgPr>
        <a:solidFill>
          <a:schemeClr val="accent5"/>
        </a:solidFill>
        <a:effectLst/>
      </p:bgPr>
    </p:bg>
    <p:spTree>
      <p:nvGrpSpPr>
        <p:cNvPr id="1" name="Shape 76"/>
        <p:cNvGrpSpPr/>
        <p:nvPr/>
      </p:nvGrpSpPr>
      <p:grpSpPr>
        <a:xfrm>
          <a:off x="0" y="0"/>
          <a:ext cx="0" cy="0"/>
          <a:chOff x="0" y="0"/>
          <a:chExt cx="0" cy="0"/>
        </a:xfrm>
      </p:grpSpPr>
      <p:sp>
        <p:nvSpPr>
          <p:cNvPr id="77" name="Google Shape;77;p16"/>
          <p:cNvSpPr txBox="1">
            <a:spLocks noGrp="1"/>
          </p:cNvSpPr>
          <p:nvPr>
            <p:ph type="title"/>
          </p:nvPr>
        </p:nvSpPr>
        <p:spPr>
          <a:xfrm>
            <a:off x="862450" y="3400650"/>
            <a:ext cx="1763700" cy="308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endParaRPr/>
          </a:p>
        </p:txBody>
      </p:sp>
      <p:sp>
        <p:nvSpPr>
          <p:cNvPr id="78" name="Google Shape;78;p16"/>
          <p:cNvSpPr txBox="1">
            <a:spLocks noGrp="1"/>
          </p:cNvSpPr>
          <p:nvPr>
            <p:ph type="subTitle" idx="1"/>
          </p:nvPr>
        </p:nvSpPr>
        <p:spPr>
          <a:xfrm>
            <a:off x="424450" y="3659393"/>
            <a:ext cx="2639700" cy="30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
        <p:nvSpPr>
          <p:cNvPr id="79" name="Google Shape;79;p16"/>
          <p:cNvSpPr txBox="1">
            <a:spLocks noGrp="1"/>
          </p:cNvSpPr>
          <p:nvPr>
            <p:ph type="title" idx="2"/>
          </p:nvPr>
        </p:nvSpPr>
        <p:spPr>
          <a:xfrm>
            <a:off x="6525755" y="3400650"/>
            <a:ext cx="1763700" cy="308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endParaRPr/>
          </a:p>
        </p:txBody>
      </p:sp>
      <p:sp>
        <p:nvSpPr>
          <p:cNvPr id="80" name="Google Shape;80;p16"/>
          <p:cNvSpPr txBox="1">
            <a:spLocks noGrp="1"/>
          </p:cNvSpPr>
          <p:nvPr>
            <p:ph type="subTitle" idx="3"/>
          </p:nvPr>
        </p:nvSpPr>
        <p:spPr>
          <a:xfrm>
            <a:off x="6087755" y="3659393"/>
            <a:ext cx="2639700" cy="30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
        <p:nvSpPr>
          <p:cNvPr id="81" name="Google Shape;81;p16"/>
          <p:cNvSpPr txBox="1">
            <a:spLocks noGrp="1"/>
          </p:cNvSpPr>
          <p:nvPr>
            <p:ph type="title" idx="4"/>
          </p:nvPr>
        </p:nvSpPr>
        <p:spPr>
          <a:xfrm>
            <a:off x="3690150" y="3400650"/>
            <a:ext cx="1763700" cy="308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endParaRPr/>
          </a:p>
        </p:txBody>
      </p:sp>
      <p:sp>
        <p:nvSpPr>
          <p:cNvPr id="82" name="Google Shape;82;p16"/>
          <p:cNvSpPr txBox="1">
            <a:spLocks noGrp="1"/>
          </p:cNvSpPr>
          <p:nvPr>
            <p:ph type="subTitle" idx="5"/>
          </p:nvPr>
        </p:nvSpPr>
        <p:spPr>
          <a:xfrm>
            <a:off x="3252150" y="3659393"/>
            <a:ext cx="2639700" cy="30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
        <p:nvSpPr>
          <p:cNvPr id="83" name="Google Shape;83;p16"/>
          <p:cNvSpPr txBox="1">
            <a:spLocks noGrp="1"/>
          </p:cNvSpPr>
          <p:nvPr>
            <p:ph type="title" idx="6"/>
          </p:nvPr>
        </p:nvSpPr>
        <p:spPr>
          <a:xfrm>
            <a:off x="1687950" y="530725"/>
            <a:ext cx="57681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3000" b="1">
                <a:solidFill>
                  <a:schemeClr val="dk1"/>
                </a:solidFill>
              </a:defRPr>
            </a:lvl1pPr>
            <a:lvl2pPr lvl="1" algn="ctr" rtl="0">
              <a:spcBef>
                <a:spcPts val="0"/>
              </a:spcBef>
              <a:spcAft>
                <a:spcPts val="0"/>
              </a:spcAft>
              <a:buClr>
                <a:schemeClr val="dk1"/>
              </a:buClr>
              <a:buSzPts val="3000"/>
              <a:buNone/>
              <a:defRPr b="1">
                <a:solidFill>
                  <a:schemeClr val="dk1"/>
                </a:solidFill>
              </a:defRPr>
            </a:lvl2pPr>
            <a:lvl3pPr lvl="2" algn="ctr" rtl="0">
              <a:spcBef>
                <a:spcPts val="0"/>
              </a:spcBef>
              <a:spcAft>
                <a:spcPts val="0"/>
              </a:spcAft>
              <a:buClr>
                <a:schemeClr val="dk1"/>
              </a:buClr>
              <a:buSzPts val="3000"/>
              <a:buNone/>
              <a:defRPr b="1">
                <a:solidFill>
                  <a:schemeClr val="dk1"/>
                </a:solidFill>
              </a:defRPr>
            </a:lvl3pPr>
            <a:lvl4pPr lvl="3" algn="ctr" rtl="0">
              <a:spcBef>
                <a:spcPts val="0"/>
              </a:spcBef>
              <a:spcAft>
                <a:spcPts val="0"/>
              </a:spcAft>
              <a:buClr>
                <a:schemeClr val="dk1"/>
              </a:buClr>
              <a:buSzPts val="3000"/>
              <a:buNone/>
              <a:defRPr b="1">
                <a:solidFill>
                  <a:schemeClr val="dk1"/>
                </a:solidFill>
              </a:defRPr>
            </a:lvl4pPr>
            <a:lvl5pPr lvl="4" algn="ctr" rtl="0">
              <a:spcBef>
                <a:spcPts val="0"/>
              </a:spcBef>
              <a:spcAft>
                <a:spcPts val="0"/>
              </a:spcAft>
              <a:buClr>
                <a:schemeClr val="dk1"/>
              </a:buClr>
              <a:buSzPts val="3000"/>
              <a:buNone/>
              <a:defRPr b="1">
                <a:solidFill>
                  <a:schemeClr val="dk1"/>
                </a:solidFill>
              </a:defRPr>
            </a:lvl5pPr>
            <a:lvl6pPr lvl="5" algn="ctr" rtl="0">
              <a:spcBef>
                <a:spcPts val="0"/>
              </a:spcBef>
              <a:spcAft>
                <a:spcPts val="0"/>
              </a:spcAft>
              <a:buClr>
                <a:schemeClr val="dk1"/>
              </a:buClr>
              <a:buSzPts val="3000"/>
              <a:buNone/>
              <a:defRPr b="1">
                <a:solidFill>
                  <a:schemeClr val="dk1"/>
                </a:solidFill>
              </a:defRPr>
            </a:lvl6pPr>
            <a:lvl7pPr lvl="6" algn="ctr" rtl="0">
              <a:spcBef>
                <a:spcPts val="0"/>
              </a:spcBef>
              <a:spcAft>
                <a:spcPts val="0"/>
              </a:spcAft>
              <a:buClr>
                <a:schemeClr val="dk1"/>
              </a:buClr>
              <a:buSzPts val="3000"/>
              <a:buNone/>
              <a:defRPr b="1">
                <a:solidFill>
                  <a:schemeClr val="dk1"/>
                </a:solidFill>
              </a:defRPr>
            </a:lvl7pPr>
            <a:lvl8pPr lvl="7" algn="ctr" rtl="0">
              <a:spcBef>
                <a:spcPts val="0"/>
              </a:spcBef>
              <a:spcAft>
                <a:spcPts val="0"/>
              </a:spcAft>
              <a:buClr>
                <a:schemeClr val="dk1"/>
              </a:buClr>
              <a:buSzPts val="3000"/>
              <a:buNone/>
              <a:defRPr b="1">
                <a:solidFill>
                  <a:schemeClr val="dk1"/>
                </a:solidFill>
              </a:defRPr>
            </a:lvl8pPr>
            <a:lvl9pPr lvl="8" algn="ctr" rtl="0">
              <a:spcBef>
                <a:spcPts val="0"/>
              </a:spcBef>
              <a:spcAft>
                <a:spcPts val="0"/>
              </a:spcAft>
              <a:buClr>
                <a:schemeClr val="dk1"/>
              </a:buClr>
              <a:buSzPts val="3000"/>
              <a:buNone/>
              <a:defRPr b="1">
                <a:solidFill>
                  <a:schemeClr val="dk1"/>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hree columns 4">
  <p:cSld name="Title and three columns 4">
    <p:bg>
      <p:bgPr>
        <a:solidFill>
          <a:schemeClr val="accent5"/>
        </a:solidFill>
        <a:effectLst/>
      </p:bgPr>
    </p:bg>
    <p:spTree>
      <p:nvGrpSpPr>
        <p:cNvPr id="1" name="Shape 144"/>
        <p:cNvGrpSpPr/>
        <p:nvPr/>
      </p:nvGrpSpPr>
      <p:grpSpPr>
        <a:xfrm>
          <a:off x="0" y="0"/>
          <a:ext cx="0" cy="0"/>
          <a:chOff x="0" y="0"/>
          <a:chExt cx="0" cy="0"/>
        </a:xfrm>
      </p:grpSpPr>
      <p:sp>
        <p:nvSpPr>
          <p:cNvPr id="145" name="Google Shape;145;p24"/>
          <p:cNvSpPr/>
          <p:nvPr/>
        </p:nvSpPr>
        <p:spPr>
          <a:xfrm rot="10800000">
            <a:off x="5891850" y="-387100"/>
            <a:ext cx="5264100" cy="2697600"/>
          </a:xfrm>
          <a:prstGeom prst="triangle">
            <a:avLst>
              <a:gd name="adj" fmla="val 50000"/>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4"/>
          <p:cNvSpPr/>
          <p:nvPr/>
        </p:nvSpPr>
        <p:spPr>
          <a:xfrm>
            <a:off x="-5191825" y="2310500"/>
            <a:ext cx="7403100" cy="3794100"/>
          </a:xfrm>
          <a:prstGeom prst="triangl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4"/>
          <p:cNvSpPr txBox="1">
            <a:spLocks noGrp="1"/>
          </p:cNvSpPr>
          <p:nvPr>
            <p:ph type="title"/>
          </p:nvPr>
        </p:nvSpPr>
        <p:spPr>
          <a:xfrm>
            <a:off x="862450" y="3248250"/>
            <a:ext cx="1763700" cy="308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endParaRPr/>
          </a:p>
        </p:txBody>
      </p:sp>
      <p:sp>
        <p:nvSpPr>
          <p:cNvPr id="148" name="Google Shape;148;p24"/>
          <p:cNvSpPr txBox="1">
            <a:spLocks noGrp="1"/>
          </p:cNvSpPr>
          <p:nvPr>
            <p:ph type="subTitle" idx="1"/>
          </p:nvPr>
        </p:nvSpPr>
        <p:spPr>
          <a:xfrm>
            <a:off x="424450" y="3506993"/>
            <a:ext cx="2639700" cy="30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
        <p:nvSpPr>
          <p:cNvPr id="149" name="Google Shape;149;p24"/>
          <p:cNvSpPr txBox="1">
            <a:spLocks noGrp="1"/>
          </p:cNvSpPr>
          <p:nvPr>
            <p:ph type="title" idx="2"/>
          </p:nvPr>
        </p:nvSpPr>
        <p:spPr>
          <a:xfrm>
            <a:off x="6525755" y="3248250"/>
            <a:ext cx="1763700" cy="308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endParaRPr/>
          </a:p>
        </p:txBody>
      </p:sp>
      <p:sp>
        <p:nvSpPr>
          <p:cNvPr id="150" name="Google Shape;150;p24"/>
          <p:cNvSpPr txBox="1">
            <a:spLocks noGrp="1"/>
          </p:cNvSpPr>
          <p:nvPr>
            <p:ph type="subTitle" idx="3"/>
          </p:nvPr>
        </p:nvSpPr>
        <p:spPr>
          <a:xfrm>
            <a:off x="6087755" y="3506993"/>
            <a:ext cx="2639700" cy="30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
        <p:nvSpPr>
          <p:cNvPr id="151" name="Google Shape;151;p24"/>
          <p:cNvSpPr txBox="1">
            <a:spLocks noGrp="1"/>
          </p:cNvSpPr>
          <p:nvPr>
            <p:ph type="title" idx="4"/>
          </p:nvPr>
        </p:nvSpPr>
        <p:spPr>
          <a:xfrm>
            <a:off x="3690150" y="3248250"/>
            <a:ext cx="1763700" cy="308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endParaRPr/>
          </a:p>
        </p:txBody>
      </p:sp>
      <p:sp>
        <p:nvSpPr>
          <p:cNvPr id="152" name="Google Shape;152;p24"/>
          <p:cNvSpPr txBox="1">
            <a:spLocks noGrp="1"/>
          </p:cNvSpPr>
          <p:nvPr>
            <p:ph type="subTitle" idx="5"/>
          </p:nvPr>
        </p:nvSpPr>
        <p:spPr>
          <a:xfrm>
            <a:off x="3252150" y="3506993"/>
            <a:ext cx="2639700" cy="30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
        <p:nvSpPr>
          <p:cNvPr id="153" name="Google Shape;153;p24"/>
          <p:cNvSpPr txBox="1">
            <a:spLocks noGrp="1"/>
          </p:cNvSpPr>
          <p:nvPr>
            <p:ph type="title" idx="6"/>
          </p:nvPr>
        </p:nvSpPr>
        <p:spPr>
          <a:xfrm>
            <a:off x="1687950" y="530725"/>
            <a:ext cx="57681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3000" b="1">
                <a:solidFill>
                  <a:schemeClr val="dk1"/>
                </a:solidFill>
              </a:defRPr>
            </a:lvl1pPr>
            <a:lvl2pPr lvl="1" algn="ctr" rtl="0">
              <a:spcBef>
                <a:spcPts val="0"/>
              </a:spcBef>
              <a:spcAft>
                <a:spcPts val="0"/>
              </a:spcAft>
              <a:buClr>
                <a:schemeClr val="dk1"/>
              </a:buClr>
              <a:buSzPts val="3000"/>
              <a:buNone/>
              <a:defRPr b="1">
                <a:solidFill>
                  <a:schemeClr val="dk1"/>
                </a:solidFill>
              </a:defRPr>
            </a:lvl2pPr>
            <a:lvl3pPr lvl="2" algn="ctr" rtl="0">
              <a:spcBef>
                <a:spcPts val="0"/>
              </a:spcBef>
              <a:spcAft>
                <a:spcPts val="0"/>
              </a:spcAft>
              <a:buClr>
                <a:schemeClr val="dk1"/>
              </a:buClr>
              <a:buSzPts val="3000"/>
              <a:buNone/>
              <a:defRPr b="1">
                <a:solidFill>
                  <a:schemeClr val="dk1"/>
                </a:solidFill>
              </a:defRPr>
            </a:lvl3pPr>
            <a:lvl4pPr lvl="3" algn="ctr" rtl="0">
              <a:spcBef>
                <a:spcPts val="0"/>
              </a:spcBef>
              <a:spcAft>
                <a:spcPts val="0"/>
              </a:spcAft>
              <a:buClr>
                <a:schemeClr val="dk1"/>
              </a:buClr>
              <a:buSzPts val="3000"/>
              <a:buNone/>
              <a:defRPr b="1">
                <a:solidFill>
                  <a:schemeClr val="dk1"/>
                </a:solidFill>
              </a:defRPr>
            </a:lvl4pPr>
            <a:lvl5pPr lvl="4" algn="ctr" rtl="0">
              <a:spcBef>
                <a:spcPts val="0"/>
              </a:spcBef>
              <a:spcAft>
                <a:spcPts val="0"/>
              </a:spcAft>
              <a:buClr>
                <a:schemeClr val="dk1"/>
              </a:buClr>
              <a:buSzPts val="3000"/>
              <a:buNone/>
              <a:defRPr b="1">
                <a:solidFill>
                  <a:schemeClr val="dk1"/>
                </a:solidFill>
              </a:defRPr>
            </a:lvl5pPr>
            <a:lvl6pPr lvl="5" algn="ctr" rtl="0">
              <a:spcBef>
                <a:spcPts val="0"/>
              </a:spcBef>
              <a:spcAft>
                <a:spcPts val="0"/>
              </a:spcAft>
              <a:buClr>
                <a:schemeClr val="dk1"/>
              </a:buClr>
              <a:buSzPts val="3000"/>
              <a:buNone/>
              <a:defRPr b="1">
                <a:solidFill>
                  <a:schemeClr val="dk1"/>
                </a:solidFill>
              </a:defRPr>
            </a:lvl6pPr>
            <a:lvl7pPr lvl="6" algn="ctr" rtl="0">
              <a:spcBef>
                <a:spcPts val="0"/>
              </a:spcBef>
              <a:spcAft>
                <a:spcPts val="0"/>
              </a:spcAft>
              <a:buClr>
                <a:schemeClr val="dk1"/>
              </a:buClr>
              <a:buSzPts val="3000"/>
              <a:buNone/>
              <a:defRPr b="1">
                <a:solidFill>
                  <a:schemeClr val="dk1"/>
                </a:solidFill>
              </a:defRPr>
            </a:lvl7pPr>
            <a:lvl8pPr lvl="7" algn="ctr" rtl="0">
              <a:spcBef>
                <a:spcPts val="0"/>
              </a:spcBef>
              <a:spcAft>
                <a:spcPts val="0"/>
              </a:spcAft>
              <a:buClr>
                <a:schemeClr val="dk1"/>
              </a:buClr>
              <a:buSzPts val="3000"/>
              <a:buNone/>
              <a:defRPr b="1">
                <a:solidFill>
                  <a:schemeClr val="dk1"/>
                </a:solidFill>
              </a:defRPr>
            </a:lvl8pPr>
            <a:lvl9pPr lvl="8" algn="ctr" rtl="0">
              <a:spcBef>
                <a:spcPts val="0"/>
              </a:spcBef>
              <a:spcAft>
                <a:spcPts val="0"/>
              </a:spcAft>
              <a:buClr>
                <a:schemeClr val="dk1"/>
              </a:buClr>
              <a:buSzPts val="3000"/>
              <a:buNone/>
              <a:defRPr b="1">
                <a:solidFill>
                  <a:schemeClr val="dk1"/>
                </a:solidFill>
              </a:defRPr>
            </a:lvl9pPr>
          </a:lstStyle>
          <a:p>
            <a:endParaRPr/>
          </a:p>
        </p:txBody>
      </p:sp>
    </p:spTree>
    <p:extLst>
      <p:ext uri="{BB962C8B-B14F-4D97-AF65-F5344CB8AC3E}">
        <p14:creationId xmlns:p14="http://schemas.microsoft.com/office/powerpoint/2010/main" val="3670780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no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11328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hlink"/>
              </a:buClr>
              <a:buSzPts val="2700"/>
              <a:buFont typeface="Julius Sans One"/>
              <a:buNone/>
              <a:defRPr sz="2700">
                <a:solidFill>
                  <a:schemeClr val="hlink"/>
                </a:solidFill>
                <a:latin typeface="Julius Sans One"/>
                <a:ea typeface="Julius Sans One"/>
                <a:cs typeface="Julius Sans One"/>
                <a:sym typeface="Julius Sans One"/>
              </a:defRPr>
            </a:lvl1pPr>
            <a:lvl2pPr lvl="1">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2pPr>
            <a:lvl3pPr lvl="2">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3pPr>
            <a:lvl4pPr lvl="3">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4pPr>
            <a:lvl5pPr lvl="4">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5pPr>
            <a:lvl6pPr lvl="5">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6pPr>
            <a:lvl7pPr lvl="6">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7pPr>
            <a:lvl8pPr lvl="7">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8pPr>
            <a:lvl9pPr lvl="8">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9pPr>
          </a:lstStyle>
          <a:p>
            <a:endParaRPr/>
          </a:p>
        </p:txBody>
      </p:sp>
      <p:sp>
        <p:nvSpPr>
          <p:cNvPr id="7" name="Google Shape;7;p1"/>
          <p:cNvSpPr txBox="1">
            <a:spLocks noGrp="1"/>
          </p:cNvSpPr>
          <p:nvPr>
            <p:ph type="body" idx="1"/>
          </p:nvPr>
        </p:nvSpPr>
        <p:spPr>
          <a:xfrm>
            <a:off x="713225" y="1152475"/>
            <a:ext cx="7717500" cy="34515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1pPr>
            <a:lvl2pPr marL="914400" lvl="1"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2pPr>
            <a:lvl3pPr marL="1371600" lvl="2"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3pPr>
            <a:lvl4pPr marL="1828800" lvl="3"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4pPr>
            <a:lvl5pPr marL="2286000" lvl="4"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5pPr>
            <a:lvl6pPr marL="2743200" lvl="5"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6pPr>
            <a:lvl7pPr marL="3200400" lvl="6"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7pPr>
            <a:lvl8pPr marL="3657600" lvl="7"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8pPr>
            <a:lvl9pPr marL="4114800" lvl="8" indent="-317500">
              <a:lnSpc>
                <a:spcPct val="115000"/>
              </a:lnSpc>
              <a:spcBef>
                <a:spcPts val="1600"/>
              </a:spcBef>
              <a:spcAft>
                <a:spcPts val="1600"/>
              </a:spcAft>
              <a:buClr>
                <a:schemeClr val="hlink"/>
              </a:buClr>
              <a:buSzPts val="1400"/>
              <a:buFont typeface="Questrial"/>
              <a:buChar char="■"/>
              <a:defRPr>
                <a:solidFill>
                  <a:schemeClr val="hlink"/>
                </a:solidFill>
                <a:latin typeface="Questrial"/>
                <a:ea typeface="Questrial"/>
                <a:cs typeface="Questrial"/>
                <a:sym typeface="Quest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4" r:id="rId2"/>
    <p:sldLayoutId id="2147483658" r:id="rId3"/>
    <p:sldLayoutId id="2147483660" r:id="rId4"/>
    <p:sldLayoutId id="2147483661" r:id="rId5"/>
    <p:sldLayoutId id="2147483662" r:id="rId6"/>
    <p:sldLayoutId id="2147483684"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3"/>
          <p:cNvSpPr txBox="1">
            <a:spLocks noGrp="1"/>
          </p:cNvSpPr>
          <p:nvPr>
            <p:ph type="ctrTitle"/>
          </p:nvPr>
        </p:nvSpPr>
        <p:spPr>
          <a:xfrm>
            <a:off x="3805750" y="2198675"/>
            <a:ext cx="4322700" cy="1508400"/>
          </a:xfrm>
          <a:prstGeom prst="rect">
            <a:avLst/>
          </a:prstGeom>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he-IL" sz="4000" dirty="0">
                <a:latin typeface="David" panose="020E0502060401010101" pitchFamily="34" charset="-79"/>
                <a:cs typeface="David" panose="020E0502060401010101" pitchFamily="34" charset="-79"/>
              </a:rPr>
              <a:t>מבוא לפילוסופיה של הדת</a:t>
            </a:r>
            <a:endParaRPr sz="4000" dirty="0">
              <a:solidFill>
                <a:schemeClr val="lt1"/>
              </a:solidFill>
              <a:latin typeface="David" panose="020E0502060401010101" pitchFamily="34" charset="-79"/>
              <a:cs typeface="David" panose="020E0502060401010101" pitchFamily="34" charset="-79"/>
            </a:endParaRPr>
          </a:p>
        </p:txBody>
      </p:sp>
      <p:sp>
        <p:nvSpPr>
          <p:cNvPr id="195" name="Google Shape;195;p33"/>
          <p:cNvSpPr txBox="1">
            <a:spLocks noGrp="1"/>
          </p:cNvSpPr>
          <p:nvPr>
            <p:ph type="subTitle" idx="1"/>
          </p:nvPr>
        </p:nvSpPr>
        <p:spPr>
          <a:xfrm>
            <a:off x="4086573" y="4095865"/>
            <a:ext cx="3829200" cy="248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e-IL" dirty="0">
                <a:latin typeface="David" panose="020E0502060401010101" pitchFamily="34" charset="-79"/>
                <a:ea typeface="Didact Gothic"/>
                <a:cs typeface="David" panose="020E0502060401010101" pitchFamily="34" charset="-79"/>
                <a:sym typeface="Didact Gothic"/>
              </a:rPr>
              <a:t>שיעור 3 – הראיה הטלאולוגית (הראיה מן התכנון)</a:t>
            </a:r>
          </a:p>
          <a:p>
            <a:pPr marL="0" lvl="0" indent="0" algn="ctr" rtl="0">
              <a:spcBef>
                <a:spcPts val="0"/>
              </a:spcBef>
              <a:spcAft>
                <a:spcPts val="0"/>
              </a:spcAft>
              <a:buNone/>
            </a:pPr>
            <a:r>
              <a:rPr lang="he-IL" dirty="0">
                <a:latin typeface="David" panose="020E0502060401010101" pitchFamily="34" charset="-79"/>
                <a:ea typeface="Didact Gothic"/>
                <a:cs typeface="David" panose="020E0502060401010101" pitchFamily="34" charset="-79"/>
                <a:sym typeface="Didact Gothic"/>
              </a:rPr>
              <a:t>נועם אורן</a:t>
            </a:r>
            <a:endParaRPr lang="en-US" dirty="0">
              <a:latin typeface="David" panose="020E0502060401010101" pitchFamily="34" charset="-79"/>
              <a:ea typeface="Didact Gothic"/>
              <a:cs typeface="David" panose="020E0502060401010101" pitchFamily="34" charset="-79"/>
              <a:sym typeface="Didact Gothic"/>
            </a:endParaRPr>
          </a:p>
          <a:p>
            <a:pPr marL="0" lvl="0" indent="0" algn="ctr" rtl="0">
              <a:spcBef>
                <a:spcPts val="0"/>
              </a:spcBef>
              <a:spcAft>
                <a:spcPts val="0"/>
              </a:spcAft>
              <a:buNone/>
            </a:pPr>
            <a:endParaRPr dirty="0">
              <a:solidFill>
                <a:schemeClr val="lt1"/>
              </a:solidFill>
              <a:latin typeface="David" panose="020E0502060401010101" pitchFamily="34" charset="-79"/>
              <a:ea typeface="Didact Gothic"/>
              <a:cs typeface="David" panose="020E0502060401010101" pitchFamily="34" charset="-79"/>
              <a:sym typeface="Didact Gothic"/>
            </a:endParaRPr>
          </a:p>
        </p:txBody>
      </p:sp>
      <p:cxnSp>
        <p:nvCxnSpPr>
          <p:cNvPr id="196" name="Google Shape;196;p33"/>
          <p:cNvCxnSpPr/>
          <p:nvPr/>
        </p:nvCxnSpPr>
        <p:spPr>
          <a:xfrm>
            <a:off x="5677623" y="3849332"/>
            <a:ext cx="647100" cy="0"/>
          </a:xfrm>
          <a:prstGeom prst="straightConnector1">
            <a:avLst/>
          </a:prstGeom>
          <a:noFill/>
          <a:ln w="19050" cap="flat" cmpd="sng">
            <a:solidFill>
              <a:schemeClr val="lt1"/>
            </a:solidFill>
            <a:prstDash val="solid"/>
            <a:round/>
            <a:headEnd type="none" w="med" len="med"/>
            <a:tailEnd type="none" w="med" len="med"/>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12" name="Google Shape;354;p30">
            <a:extLst>
              <a:ext uri="{FF2B5EF4-FFF2-40B4-BE49-F238E27FC236}">
                <a16:creationId xmlns:a16="http://schemas.microsoft.com/office/drawing/2014/main" id="{0E005D72-1C0D-4E4B-85AA-9B9C087CE06A}"/>
              </a:ext>
            </a:extLst>
          </p:cNvPr>
          <p:cNvSpPr txBox="1">
            <a:spLocks noGrp="1"/>
          </p:cNvSpPr>
          <p:nvPr>
            <p:ph type="subTitle" idx="1"/>
          </p:nvPr>
        </p:nvSpPr>
        <p:spPr>
          <a:xfrm>
            <a:off x="331501" y="3505896"/>
            <a:ext cx="4240500" cy="1194300"/>
          </a:xfrm>
          <a:prstGeom prst="rect">
            <a:avLst/>
          </a:prstGeom>
        </p:spPr>
        <p:txBody>
          <a:bodyPr spcFirstLastPara="1" wrap="square" lIns="91425" tIns="91425" rIns="91425" bIns="91425" anchor="b" anchorCtr="0">
            <a:noAutofit/>
          </a:bodyPr>
          <a:lstStyle/>
          <a:p>
            <a:pPr marL="0" lvl="0" indent="0" algn="ctr" rtl="1"/>
            <a:r>
              <a:rPr lang="he-IL" dirty="0">
                <a:latin typeface="David" panose="020E0502060401010101" pitchFamily="34" charset="-79"/>
                <a:cs typeface="David" panose="020E0502060401010101" pitchFamily="34" charset="-79"/>
              </a:rPr>
              <a:t>ומן הידוע אצלנו כי הדברים אשר הם מבלי כוונת </a:t>
            </a:r>
            <a:r>
              <a:rPr lang="he-IL" dirty="0" err="1">
                <a:latin typeface="David" panose="020E0502060401010101" pitchFamily="34" charset="-79"/>
                <a:cs typeface="David" panose="020E0502060401010101" pitchFamily="34" charset="-79"/>
              </a:rPr>
              <a:t>מכוין</a:t>
            </a:r>
            <a:r>
              <a:rPr lang="he-IL" dirty="0">
                <a:latin typeface="David" panose="020E0502060401010101" pitchFamily="34" charset="-79"/>
                <a:cs typeface="David" panose="020E0502060401010101" pitchFamily="34" charset="-79"/>
              </a:rPr>
              <a:t> לא ימצא במאומה מהם סימן לחכמה וליכולת. והלא תראה אם ישפך לאדם דיו פתאום על נייר חלק שא״א שיצטייר ממנו עליו כתב מסודר ושיטות נקראות כמו שיהיה בקולמוס. ואלו הביא אדם לפנינו כתב מסודר ממה שאי אפשר להיות מבלי </a:t>
            </a:r>
            <a:r>
              <a:rPr lang="he-IL" dirty="0" err="1">
                <a:latin typeface="David" panose="020E0502060401010101" pitchFamily="34" charset="-79"/>
                <a:cs typeface="David" panose="020E0502060401010101" pitchFamily="34" charset="-79"/>
              </a:rPr>
              <a:t>מצוע</a:t>
            </a:r>
            <a:r>
              <a:rPr lang="he-IL" dirty="0">
                <a:latin typeface="David" panose="020E0502060401010101" pitchFamily="34" charset="-79"/>
                <a:cs typeface="David" panose="020E0502060401010101" pitchFamily="34" charset="-79"/>
              </a:rPr>
              <a:t> קולמוס ואומר כי נשפך הדיו על הנייר ונעשתה צורת הכתב עליו מעצמה היינו ממהרים להכזיבו על פניו שאיננו נמלט מכוונת </a:t>
            </a:r>
            <a:r>
              <a:rPr lang="he-IL" dirty="0" err="1">
                <a:latin typeface="David" panose="020E0502060401010101" pitchFamily="34" charset="-79"/>
                <a:cs typeface="David" panose="020E0502060401010101" pitchFamily="34" charset="-79"/>
              </a:rPr>
              <a:t>מכוין</a:t>
            </a:r>
            <a:r>
              <a:rPr lang="he-IL" dirty="0">
                <a:latin typeface="David" panose="020E0502060401010101" pitchFamily="34" charset="-79"/>
                <a:cs typeface="David" panose="020E0502060401010101" pitchFamily="34" charset="-79"/>
              </a:rPr>
              <a:t>, וכיון שזה בעינינו דבר שאי אפשר להיות בצורות רשומות בהסכמת דעתנו איך יוכל לומר בדבר שמלאכתו יותר דקה </a:t>
            </a:r>
            <a:r>
              <a:rPr lang="he-IL" dirty="0" err="1">
                <a:latin typeface="David" panose="020E0502060401010101" pitchFamily="34" charset="-79"/>
                <a:cs typeface="David" panose="020E0502060401010101" pitchFamily="34" charset="-79"/>
              </a:rPr>
              <a:t>ותקונו</a:t>
            </a:r>
            <a:r>
              <a:rPr lang="he-IL" dirty="0">
                <a:latin typeface="David" panose="020E0502060401010101" pitchFamily="34" charset="-79"/>
                <a:cs typeface="David" panose="020E0502060401010101" pitchFamily="34" charset="-79"/>
              </a:rPr>
              <a:t> יותר רחוק ועמוק </a:t>
            </a:r>
            <a:r>
              <a:rPr lang="he-IL" dirty="0" err="1">
                <a:latin typeface="David" panose="020E0502060401010101" pitchFamily="34" charset="-79"/>
                <a:cs typeface="David" panose="020E0502060401010101" pitchFamily="34" charset="-79"/>
              </a:rPr>
              <a:t>בענינו</a:t>
            </a:r>
            <a:r>
              <a:rPr lang="he-IL" dirty="0">
                <a:latin typeface="David" panose="020E0502060401010101" pitchFamily="34" charset="-79"/>
                <a:cs typeface="David" panose="020E0502060401010101" pitchFamily="34" charset="-79"/>
              </a:rPr>
              <a:t> עד אין תכלית שיהיה מבלי כוונת </a:t>
            </a:r>
            <a:r>
              <a:rPr lang="he-IL" dirty="0" err="1">
                <a:latin typeface="David" panose="020E0502060401010101" pitchFamily="34" charset="-79"/>
                <a:cs typeface="David" panose="020E0502060401010101" pitchFamily="34" charset="-79"/>
              </a:rPr>
              <a:t>מכוין</a:t>
            </a:r>
            <a:r>
              <a:rPr lang="he-IL" dirty="0">
                <a:latin typeface="David" panose="020E0502060401010101" pitchFamily="34" charset="-79"/>
                <a:cs typeface="David" panose="020E0502060401010101" pitchFamily="34" charset="-79"/>
              </a:rPr>
              <a:t> וחכמת חכם ויכולת יכול. (תורת חובת הלבבות, שער היחוד, פרק ו)</a:t>
            </a:r>
          </a:p>
        </p:txBody>
      </p:sp>
      <p:sp>
        <p:nvSpPr>
          <p:cNvPr id="16" name="תיבת טקסט 15">
            <a:extLst>
              <a:ext uri="{FF2B5EF4-FFF2-40B4-BE49-F238E27FC236}">
                <a16:creationId xmlns:a16="http://schemas.microsoft.com/office/drawing/2014/main" id="{2D802842-A5F2-48F1-8D32-57849377023E}"/>
              </a:ext>
            </a:extLst>
          </p:cNvPr>
          <p:cNvSpPr txBox="1"/>
          <p:nvPr/>
        </p:nvSpPr>
        <p:spPr>
          <a:xfrm>
            <a:off x="5672512" y="4546308"/>
            <a:ext cx="2344290" cy="276999"/>
          </a:xfrm>
          <a:prstGeom prst="rect">
            <a:avLst/>
          </a:prstGeom>
          <a:noFill/>
        </p:spPr>
        <p:txBody>
          <a:bodyPr wrap="square" rtlCol="0">
            <a:spAutoFit/>
          </a:bodyPr>
          <a:lstStyle/>
          <a:p>
            <a:pPr algn="ctr" rtl="1"/>
            <a:r>
              <a:rPr lang="he-IL" sz="1200" dirty="0">
                <a:solidFill>
                  <a:schemeClr val="accent6"/>
                </a:solidFill>
                <a:latin typeface="David" panose="020E0502060401010101" pitchFamily="34" charset="-79"/>
                <a:cs typeface="David" panose="020E0502060401010101" pitchFamily="34" charset="-79"/>
              </a:rPr>
              <a:t>רבנו בחיי אבן פקודה (1050-1120)</a:t>
            </a:r>
            <a:endParaRPr lang="en-US" sz="1200" dirty="0">
              <a:solidFill>
                <a:schemeClr val="accent6"/>
              </a:solidFill>
              <a:latin typeface="David" panose="020E0502060401010101" pitchFamily="34" charset="-79"/>
              <a:cs typeface="David" panose="020E0502060401010101" pitchFamily="34" charset="-79"/>
            </a:endParaRPr>
          </a:p>
        </p:txBody>
      </p:sp>
      <p:sp>
        <p:nvSpPr>
          <p:cNvPr id="7" name="Google Shape;348;p29">
            <a:extLst>
              <a:ext uri="{FF2B5EF4-FFF2-40B4-BE49-F238E27FC236}">
                <a16:creationId xmlns:a16="http://schemas.microsoft.com/office/drawing/2014/main" id="{FF8258CA-1FB7-44F3-A6F6-E16A6A5710D4}"/>
              </a:ext>
            </a:extLst>
          </p:cNvPr>
          <p:cNvSpPr txBox="1">
            <a:spLocks/>
          </p:cNvSpPr>
          <p:nvPr/>
        </p:nvSpPr>
        <p:spPr>
          <a:xfrm>
            <a:off x="4855059" y="-420954"/>
            <a:ext cx="4122900" cy="11412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434343"/>
              </a:buClr>
              <a:buSzPts val="3000"/>
              <a:buFont typeface="Staatliches"/>
              <a:buNone/>
              <a:defRPr sz="2400" b="0" i="0" u="none" strike="noStrike" cap="none">
                <a:solidFill>
                  <a:srgbClr val="434343"/>
                </a:solidFill>
                <a:latin typeface="Staatliches"/>
                <a:ea typeface="Staatliches"/>
                <a:cs typeface="Staatliches"/>
                <a:sym typeface="Staatliches"/>
              </a:defRPr>
            </a:lvl1pPr>
            <a:lvl2pPr marR="0" lvl="1"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2pPr>
            <a:lvl3pPr marR="0" lvl="2"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3pPr>
            <a:lvl4pPr marR="0" lvl="3"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4pPr>
            <a:lvl5pPr marR="0" lvl="4"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5pPr>
            <a:lvl6pPr marR="0" lvl="5"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6pPr>
            <a:lvl7pPr marR="0" lvl="6"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7pPr>
            <a:lvl8pPr marR="0" lvl="7"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8pPr>
            <a:lvl9pPr marR="0" lvl="8"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9pPr>
          </a:lstStyle>
          <a:p>
            <a:pPr algn="ctr" rtl="1"/>
            <a:r>
              <a:rPr lang="he-IL" dirty="0">
                <a:solidFill>
                  <a:schemeClr val="accent6"/>
                </a:solidFill>
                <a:latin typeface="David" panose="020E0502060401010101" pitchFamily="34" charset="-79"/>
                <a:cs typeface="David" panose="020E0502060401010101" pitchFamily="34" charset="-79"/>
              </a:rPr>
              <a:t>ההוכחה הטלאולוגית </a:t>
            </a:r>
            <a:r>
              <a:rPr lang="he-IL">
                <a:solidFill>
                  <a:schemeClr val="accent6"/>
                </a:solidFill>
                <a:latin typeface="David" panose="020E0502060401010101" pitchFamily="34" charset="-79"/>
                <a:cs typeface="David" panose="020E0502060401010101" pitchFamily="34" charset="-79"/>
              </a:rPr>
              <a:t>בגרסתה המוקדמת</a:t>
            </a:r>
            <a:endParaRPr lang="he-IL" dirty="0">
              <a:solidFill>
                <a:schemeClr val="accent6"/>
              </a:solidFill>
              <a:latin typeface="David" panose="020E0502060401010101" pitchFamily="34" charset="-79"/>
              <a:cs typeface="David" panose="020E0502060401010101" pitchFamily="34" charset="-79"/>
            </a:endParaRPr>
          </a:p>
        </p:txBody>
      </p:sp>
      <p:pic>
        <p:nvPicPr>
          <p:cNvPr id="1026" name="Picture 2" descr="רבנו בחיי אבן פקודה – ויקישיבה">
            <a:extLst>
              <a:ext uri="{FF2B5EF4-FFF2-40B4-BE49-F238E27FC236}">
                <a16:creationId xmlns:a16="http://schemas.microsoft.com/office/drawing/2014/main" id="{21D2FFAC-E862-0165-78F2-B212BB2E1F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2512" y="793205"/>
            <a:ext cx="2344290" cy="3680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1619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12" name="Google Shape;354;p30">
            <a:extLst>
              <a:ext uri="{FF2B5EF4-FFF2-40B4-BE49-F238E27FC236}">
                <a16:creationId xmlns:a16="http://schemas.microsoft.com/office/drawing/2014/main" id="{0E005D72-1C0D-4E4B-85AA-9B9C087CE06A}"/>
              </a:ext>
            </a:extLst>
          </p:cNvPr>
          <p:cNvSpPr txBox="1">
            <a:spLocks noGrp="1"/>
          </p:cNvSpPr>
          <p:nvPr>
            <p:ph type="subTitle" idx="1"/>
          </p:nvPr>
        </p:nvSpPr>
        <p:spPr>
          <a:xfrm>
            <a:off x="331500" y="2671271"/>
            <a:ext cx="4240500" cy="2564473"/>
          </a:xfrm>
          <a:prstGeom prst="rect">
            <a:avLst/>
          </a:prstGeom>
        </p:spPr>
        <p:txBody>
          <a:bodyPr spcFirstLastPara="1" wrap="square" lIns="91425" tIns="91425" rIns="91425" bIns="91425" anchor="b" anchorCtr="0">
            <a:noAutofit/>
          </a:bodyPr>
          <a:lstStyle/>
          <a:p>
            <a:pPr marL="0" lvl="0" indent="0" algn="ctr" rtl="1"/>
            <a:r>
              <a:rPr lang="he-IL" sz="1100" dirty="0">
                <a:latin typeface="David" panose="020E0502060401010101" pitchFamily="34" charset="-79"/>
                <a:cs typeface="David" panose="020E0502060401010101" pitchFamily="34" charset="-79"/>
              </a:rPr>
              <a:t>בעברי בשדה בור, נניח שרגלי נתקלת באבן. לו היו שואלים אותי כיצד האבן הגיעה לכאן אולי אענה שככל הידוע לי האבן תמיד הייתה שם. לא יהיה קל להראות שתשובתי לא סבירה. אך נניח שמצאתי שעון על האדמה ונשאלה השאלה כיצד השעון הגיע למקום זה. סביר שלא הייתי חושב להשיב כפי שהשבתי קודם, שככל הידוע לי השעון תמיד היה שם. אך מדוע תשובה זו לא יכולה להיות טובה לשעון כפי שהיא טובה לאבן? מטעם זה ולא אחר: שכשאנחנו בוחנים את השעון אנחנו רואים, מה שלא יכולנו לגלות אודות האבן, שחלקיו השונים מעוצבים ומחוברים לשם תכלית...לאחר ש(השעון) נבחן והובן, אנחנו חושבים שההיסק בלתי נמנע, שלשעון מוכרח שהיה יוצר...שיצר אותו לשם אותה התכלית שאנו מוצאים שהיא נענית, שחשב על יצירתו ותכנן את פעולתו </a:t>
            </a:r>
          </a:p>
          <a:p>
            <a:pPr marL="0" lvl="0" indent="0" algn="ctr" rtl="1"/>
            <a:endParaRPr lang="he-IL" sz="1200" dirty="0">
              <a:latin typeface="David" panose="020E0502060401010101" pitchFamily="34" charset="-79"/>
              <a:cs typeface="David" panose="020E0502060401010101" pitchFamily="34" charset="-79"/>
            </a:endParaRPr>
          </a:p>
          <a:p>
            <a:pPr marL="0" lvl="0" indent="0" algn="ctr" rtl="1">
              <a:spcBef>
                <a:spcPts val="0"/>
              </a:spcBef>
              <a:spcAft>
                <a:spcPts val="0"/>
              </a:spcAft>
              <a:buNone/>
            </a:pPr>
            <a:endParaRPr sz="1200" dirty="0">
              <a:latin typeface="David" panose="020E0502060401010101" pitchFamily="34" charset="-79"/>
              <a:cs typeface="David" panose="020E0502060401010101" pitchFamily="34" charset="-79"/>
            </a:endParaRPr>
          </a:p>
        </p:txBody>
      </p:sp>
      <p:sp>
        <p:nvSpPr>
          <p:cNvPr id="13" name="תיבת טקסט 12">
            <a:extLst>
              <a:ext uri="{FF2B5EF4-FFF2-40B4-BE49-F238E27FC236}">
                <a16:creationId xmlns:a16="http://schemas.microsoft.com/office/drawing/2014/main" id="{352B2C8C-287B-4903-BBF4-880993A71282}"/>
              </a:ext>
            </a:extLst>
          </p:cNvPr>
          <p:cNvSpPr txBox="1"/>
          <p:nvPr/>
        </p:nvSpPr>
        <p:spPr>
          <a:xfrm>
            <a:off x="331501" y="1501720"/>
            <a:ext cx="4419986" cy="1169551"/>
          </a:xfrm>
          <a:prstGeom prst="rect">
            <a:avLst/>
          </a:prstGeom>
          <a:noFill/>
        </p:spPr>
        <p:txBody>
          <a:bodyPr wrap="square" rtlCol="0">
            <a:spAutoFit/>
          </a:bodyPr>
          <a:lstStyle/>
          <a:p>
            <a:pPr marL="285750" indent="-285750" algn="r" rtl="1">
              <a:buFont typeface="Arial" panose="020B0604020202020204" pitchFamily="34" charset="0"/>
              <a:buChar char="•"/>
            </a:pPr>
            <a:r>
              <a:rPr lang="he-IL" dirty="0">
                <a:latin typeface="David" panose="020E0502060401010101" pitchFamily="34" charset="-79"/>
                <a:cs typeface="David" panose="020E0502060401010101" pitchFamily="34" charset="-79"/>
              </a:rPr>
              <a:t>קצת רקע היסטורי על הטיעון (ועל ההבדל בינו לבין הטיעון הקוסמולוגי).</a:t>
            </a:r>
          </a:p>
          <a:p>
            <a:pPr marL="285750" indent="-285750" algn="r" rtl="1">
              <a:buFont typeface="Arial" panose="020B0604020202020204" pitchFamily="34" charset="0"/>
              <a:buChar char="•"/>
            </a:pPr>
            <a:r>
              <a:rPr lang="he-IL" dirty="0">
                <a:latin typeface="David" panose="020E0502060401010101" pitchFamily="34" charset="-79"/>
                <a:cs typeface="David" panose="020E0502060401010101" pitchFamily="34" charset="-79"/>
              </a:rPr>
              <a:t> שמות מרכזיים: ויליאם </a:t>
            </a:r>
            <a:r>
              <a:rPr lang="he-IL" dirty="0" err="1">
                <a:latin typeface="David" panose="020E0502060401010101" pitchFamily="34" charset="-79"/>
                <a:cs typeface="David" panose="020E0502060401010101" pitchFamily="34" charset="-79"/>
              </a:rPr>
              <a:t>פיילי</a:t>
            </a:r>
            <a:r>
              <a:rPr lang="he-IL" dirty="0">
                <a:latin typeface="David" panose="020E0502060401010101" pitchFamily="34" charset="-79"/>
                <a:cs typeface="David" panose="020E0502060401010101" pitchFamily="34" charset="-79"/>
              </a:rPr>
              <a:t>, רבנו בחיי אבן פקודה וכל מחזיר בתשובה שקיים. </a:t>
            </a:r>
          </a:p>
          <a:p>
            <a:pPr marL="285750" indent="-285750" algn="r" rtl="1">
              <a:buFont typeface="Arial" panose="020B0604020202020204" pitchFamily="34" charset="0"/>
              <a:buChar char="•"/>
            </a:pPr>
            <a:r>
              <a:rPr lang="he-IL" dirty="0">
                <a:latin typeface="David" panose="020E0502060401010101" pitchFamily="34" charset="-79"/>
                <a:cs typeface="David" panose="020E0502060401010101" pitchFamily="34" charset="-79"/>
              </a:rPr>
              <a:t>הטיעון עצמו:	</a:t>
            </a:r>
            <a:endParaRPr lang="en-US" dirty="0">
              <a:latin typeface="David" panose="020E0502060401010101" pitchFamily="34" charset="-79"/>
              <a:cs typeface="David" panose="020E0502060401010101" pitchFamily="34" charset="-79"/>
            </a:endParaRPr>
          </a:p>
        </p:txBody>
      </p:sp>
      <p:pic>
        <p:nvPicPr>
          <p:cNvPr id="6146" name="Picture 2">
            <a:extLst>
              <a:ext uri="{FF2B5EF4-FFF2-40B4-BE49-F238E27FC236}">
                <a16:creationId xmlns:a16="http://schemas.microsoft.com/office/drawing/2014/main" id="{CA687111-C42D-43A6-AFF0-474B232B4C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7986" y="796233"/>
            <a:ext cx="2957048" cy="37500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Watchmaker analogy - Wikipedia">
            <a:extLst>
              <a:ext uri="{FF2B5EF4-FFF2-40B4-BE49-F238E27FC236}">
                <a16:creationId xmlns:a16="http://schemas.microsoft.com/office/drawing/2014/main" id="{899452BB-A434-45F3-9751-8F65FCDA1C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4510" y="149646"/>
            <a:ext cx="1746980" cy="1293173"/>
          </a:xfrm>
          <a:prstGeom prst="rect">
            <a:avLst/>
          </a:prstGeom>
          <a:noFill/>
          <a:extLst>
            <a:ext uri="{909E8E84-426E-40DD-AFC4-6F175D3DCCD1}">
              <a14:hiddenFill xmlns:a14="http://schemas.microsoft.com/office/drawing/2010/main">
                <a:solidFill>
                  <a:srgbClr val="FFFFFF"/>
                </a:solidFill>
              </a14:hiddenFill>
            </a:ext>
          </a:extLst>
        </p:spPr>
      </p:pic>
      <p:sp>
        <p:nvSpPr>
          <p:cNvPr id="16" name="תיבת טקסט 15">
            <a:extLst>
              <a:ext uri="{FF2B5EF4-FFF2-40B4-BE49-F238E27FC236}">
                <a16:creationId xmlns:a16="http://schemas.microsoft.com/office/drawing/2014/main" id="{2D802842-A5F2-48F1-8D32-57849377023E}"/>
              </a:ext>
            </a:extLst>
          </p:cNvPr>
          <p:cNvSpPr txBox="1"/>
          <p:nvPr/>
        </p:nvSpPr>
        <p:spPr>
          <a:xfrm>
            <a:off x="5836166" y="4546308"/>
            <a:ext cx="2160687" cy="307777"/>
          </a:xfrm>
          <a:prstGeom prst="rect">
            <a:avLst/>
          </a:prstGeom>
          <a:noFill/>
        </p:spPr>
        <p:txBody>
          <a:bodyPr wrap="square" rtlCol="0">
            <a:spAutoFit/>
          </a:bodyPr>
          <a:lstStyle/>
          <a:p>
            <a:pPr algn="ctr" rtl="1"/>
            <a:r>
              <a:rPr lang="he-IL" dirty="0">
                <a:solidFill>
                  <a:schemeClr val="accent6"/>
                </a:solidFill>
                <a:latin typeface="David" panose="020E0502060401010101" pitchFamily="34" charset="-79"/>
                <a:cs typeface="David" panose="020E0502060401010101" pitchFamily="34" charset="-79"/>
              </a:rPr>
              <a:t>ויליאם </a:t>
            </a:r>
            <a:r>
              <a:rPr lang="he-IL" dirty="0" err="1">
                <a:solidFill>
                  <a:schemeClr val="accent6"/>
                </a:solidFill>
                <a:latin typeface="David" panose="020E0502060401010101" pitchFamily="34" charset="-79"/>
                <a:cs typeface="David" panose="020E0502060401010101" pitchFamily="34" charset="-79"/>
              </a:rPr>
              <a:t>פיילי</a:t>
            </a:r>
            <a:r>
              <a:rPr lang="he-IL" dirty="0">
                <a:solidFill>
                  <a:schemeClr val="accent6"/>
                </a:solidFill>
                <a:latin typeface="David" panose="020E0502060401010101" pitchFamily="34" charset="-79"/>
                <a:cs typeface="David" panose="020E0502060401010101" pitchFamily="34" charset="-79"/>
              </a:rPr>
              <a:t> (1743-1805)</a:t>
            </a:r>
            <a:endParaRPr lang="en-US" dirty="0">
              <a:solidFill>
                <a:schemeClr val="accent6"/>
              </a:solidFill>
              <a:latin typeface="David" panose="020E0502060401010101" pitchFamily="34" charset="-79"/>
              <a:cs typeface="David" panose="020E0502060401010101" pitchFamily="34" charset="-79"/>
            </a:endParaRPr>
          </a:p>
        </p:txBody>
      </p:sp>
      <p:sp>
        <p:nvSpPr>
          <p:cNvPr id="7" name="Google Shape;348;p29">
            <a:extLst>
              <a:ext uri="{FF2B5EF4-FFF2-40B4-BE49-F238E27FC236}">
                <a16:creationId xmlns:a16="http://schemas.microsoft.com/office/drawing/2014/main" id="{FF8258CA-1FB7-44F3-A6F6-E16A6A5710D4}"/>
              </a:ext>
            </a:extLst>
          </p:cNvPr>
          <p:cNvSpPr txBox="1">
            <a:spLocks/>
          </p:cNvSpPr>
          <p:nvPr/>
        </p:nvSpPr>
        <p:spPr>
          <a:xfrm>
            <a:off x="4855059" y="-420954"/>
            <a:ext cx="4122900" cy="11412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434343"/>
              </a:buClr>
              <a:buSzPts val="3000"/>
              <a:buFont typeface="Staatliches"/>
              <a:buNone/>
              <a:defRPr sz="2400" b="0" i="0" u="none" strike="noStrike" cap="none">
                <a:solidFill>
                  <a:srgbClr val="434343"/>
                </a:solidFill>
                <a:latin typeface="Staatliches"/>
                <a:ea typeface="Staatliches"/>
                <a:cs typeface="Staatliches"/>
                <a:sym typeface="Staatliches"/>
              </a:defRPr>
            </a:lvl1pPr>
            <a:lvl2pPr marR="0" lvl="1"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2pPr>
            <a:lvl3pPr marR="0" lvl="2"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3pPr>
            <a:lvl4pPr marR="0" lvl="3"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4pPr>
            <a:lvl5pPr marR="0" lvl="4"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5pPr>
            <a:lvl6pPr marR="0" lvl="5"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6pPr>
            <a:lvl7pPr marR="0" lvl="6"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7pPr>
            <a:lvl8pPr marR="0" lvl="7"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8pPr>
            <a:lvl9pPr marR="0" lvl="8"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9pPr>
          </a:lstStyle>
          <a:p>
            <a:pPr algn="ctr"/>
            <a:r>
              <a:rPr lang="he-IL" dirty="0">
                <a:solidFill>
                  <a:schemeClr val="accent6"/>
                </a:solidFill>
                <a:latin typeface="David" panose="020E0502060401010101" pitchFamily="34" charset="-79"/>
                <a:cs typeface="David" panose="020E0502060401010101" pitchFamily="34" charset="-79"/>
              </a:rPr>
              <a:t>ההוכחה הטלאולוגית</a:t>
            </a:r>
          </a:p>
        </p:txBody>
      </p:sp>
    </p:spTree>
    <p:extLst>
      <p:ext uri="{BB962C8B-B14F-4D97-AF65-F5344CB8AC3E}">
        <p14:creationId xmlns:p14="http://schemas.microsoft.com/office/powerpoint/2010/main" val="1894413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3A053814-8F92-AF36-02E0-7A65D39B487A}"/>
              </a:ext>
            </a:extLst>
          </p:cNvPr>
          <p:cNvSpPr>
            <a:spLocks noGrp="1"/>
          </p:cNvSpPr>
          <p:nvPr>
            <p:ph type="body" idx="1"/>
          </p:nvPr>
        </p:nvSpPr>
        <p:spPr>
          <a:xfrm>
            <a:off x="2517475" y="2381424"/>
            <a:ext cx="4109100" cy="1346513"/>
          </a:xfrm>
        </p:spPr>
        <p:txBody>
          <a:bodyPr/>
          <a:lstStyle/>
          <a:p>
            <a:pPr algn="r" rtl="1"/>
            <a:r>
              <a:rPr lang="he-IL" dirty="0">
                <a:latin typeface="David" panose="020E0502060401010101" pitchFamily="34" charset="-79"/>
                <a:cs typeface="David" panose="020E0502060401010101" pitchFamily="34" charset="-79"/>
              </a:rPr>
              <a:t>אנלוגיה.</a:t>
            </a:r>
          </a:p>
          <a:p>
            <a:pPr algn="r" rtl="1"/>
            <a:r>
              <a:rPr lang="he-IL" dirty="0">
                <a:latin typeface="David" panose="020E0502060401010101" pitchFamily="34" charset="-79"/>
                <a:cs typeface="David" panose="020E0502060401010101" pitchFamily="34" charset="-79"/>
              </a:rPr>
              <a:t>היסק להסבר הטוב ביותר. </a:t>
            </a:r>
          </a:p>
          <a:p>
            <a:pPr algn="r" rtl="1"/>
            <a:endParaRPr lang="he-IL" dirty="0">
              <a:latin typeface="David" panose="020E0502060401010101" pitchFamily="34" charset="-79"/>
              <a:cs typeface="David" panose="020E0502060401010101" pitchFamily="34" charset="-79"/>
            </a:endParaRPr>
          </a:p>
          <a:p>
            <a:pPr algn="r" rtl="1"/>
            <a:r>
              <a:rPr lang="he-IL" dirty="0">
                <a:latin typeface="David" panose="020E0502060401010101" pitchFamily="34" charset="-79"/>
                <a:cs typeface="David" panose="020E0502060401010101" pitchFamily="34" charset="-79"/>
              </a:rPr>
              <a:t>כמה מילים על כל אחד מסוגי הטיעונים הללו (לשים לב שזה טיעונים השוואתיים). </a:t>
            </a:r>
          </a:p>
        </p:txBody>
      </p:sp>
      <p:sp>
        <p:nvSpPr>
          <p:cNvPr id="3" name="כותרת 2">
            <a:extLst>
              <a:ext uri="{FF2B5EF4-FFF2-40B4-BE49-F238E27FC236}">
                <a16:creationId xmlns:a16="http://schemas.microsoft.com/office/drawing/2014/main" id="{930EED04-9A9D-C72C-D7F2-460173E05683}"/>
              </a:ext>
            </a:extLst>
          </p:cNvPr>
          <p:cNvSpPr>
            <a:spLocks noGrp="1"/>
          </p:cNvSpPr>
          <p:nvPr>
            <p:ph type="title"/>
          </p:nvPr>
        </p:nvSpPr>
        <p:spPr/>
        <p:txBody>
          <a:bodyPr/>
          <a:lstStyle/>
          <a:p>
            <a:pPr rtl="1"/>
            <a:r>
              <a:rPr lang="he-IL" dirty="0">
                <a:latin typeface="David" panose="020E0502060401010101" pitchFamily="34" charset="-79"/>
                <a:cs typeface="David" panose="020E0502060401010101" pitchFamily="34" charset="-79"/>
              </a:rPr>
              <a:t>איזה מן טיעון זה?</a:t>
            </a: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573620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93A73-3ECE-A712-054D-0D22F9A817EC}"/>
            </a:ext>
          </a:extLst>
        </p:cNvPr>
        <p:cNvGrpSpPr/>
        <p:nvPr/>
      </p:nvGrpSpPr>
      <p:grpSpPr>
        <a:xfrm>
          <a:off x="0" y="0"/>
          <a:ext cx="0" cy="0"/>
          <a:chOff x="0" y="0"/>
          <a:chExt cx="0" cy="0"/>
        </a:xfrm>
      </p:grpSpPr>
      <p:sp>
        <p:nvSpPr>
          <p:cNvPr id="4" name="כותרת 3">
            <a:extLst>
              <a:ext uri="{FF2B5EF4-FFF2-40B4-BE49-F238E27FC236}">
                <a16:creationId xmlns:a16="http://schemas.microsoft.com/office/drawing/2014/main" id="{5045CD67-7CF1-310E-66E3-398BB4737730}"/>
              </a:ext>
            </a:extLst>
          </p:cNvPr>
          <p:cNvSpPr>
            <a:spLocks noGrp="1"/>
          </p:cNvSpPr>
          <p:nvPr>
            <p:ph type="title" idx="2"/>
          </p:nvPr>
        </p:nvSpPr>
        <p:spPr>
          <a:xfrm>
            <a:off x="5728585" y="1352238"/>
            <a:ext cx="2149321" cy="308700"/>
          </a:xfrm>
        </p:spPr>
        <p:txBody>
          <a:bodyPr/>
          <a:lstStyle/>
          <a:p>
            <a:r>
              <a:rPr lang="he-IL" dirty="0">
                <a:latin typeface="David" panose="020E0502060401010101" pitchFamily="34" charset="-79"/>
                <a:cs typeface="David" panose="020E0502060401010101" pitchFamily="34" charset="-79"/>
              </a:rPr>
              <a:t>האם האנלוגיה עובדת?</a:t>
            </a:r>
            <a:endParaRPr lang="en-IL" dirty="0">
              <a:latin typeface="David" panose="020E0502060401010101" pitchFamily="34" charset="-79"/>
              <a:cs typeface="David" panose="020E0502060401010101" pitchFamily="34" charset="-79"/>
            </a:endParaRPr>
          </a:p>
        </p:txBody>
      </p:sp>
      <p:sp>
        <p:nvSpPr>
          <p:cNvPr id="5" name="כותרת משנה 4">
            <a:extLst>
              <a:ext uri="{FF2B5EF4-FFF2-40B4-BE49-F238E27FC236}">
                <a16:creationId xmlns:a16="http://schemas.microsoft.com/office/drawing/2014/main" id="{25B3A258-3F40-7764-42C6-97666B95996F}"/>
              </a:ext>
            </a:extLst>
          </p:cNvPr>
          <p:cNvSpPr>
            <a:spLocks noGrp="1"/>
          </p:cNvSpPr>
          <p:nvPr>
            <p:ph type="subTitle" idx="3"/>
          </p:nvPr>
        </p:nvSpPr>
        <p:spPr>
          <a:xfrm>
            <a:off x="5423446" y="1676571"/>
            <a:ext cx="3220369" cy="2272155"/>
          </a:xfrm>
        </p:spPr>
        <p:txBody>
          <a:bodyPr/>
          <a:lstStyle/>
          <a:p>
            <a:pPr algn="just" rtl="1"/>
            <a:r>
              <a:rPr lang="he-IL" sz="1300" dirty="0">
                <a:latin typeface="David" panose="020E0502060401010101" pitchFamily="34" charset="-79"/>
                <a:cs typeface="David" panose="020E0502060401010101" pitchFamily="34" charset="-79"/>
              </a:rPr>
              <a:t>	''כאשר שני מינים של דברים נראו תמיד קשורים זה לזה, יכול אני, מתוך הרגל, להסיק את מציאותו של האחד כל אימת שאני רואה את מציאותו של האחר. ולזאת קורא אני טיעון מתוך ניסיון. אך כיצד אפשר לטעון טיעון שכזה לגבי דברים שהם, כפי שהינם במקרה הנוכחי, יחידים, בודדים, ללא הקבל או דמיון מיוחד, זאת קשה להסביר. כלום יש אדם, אשר בארשת רצינית יאמר לי, כי עולם מסודר מן ההכרח שיהא תוצאה של איזו מחשבה או אומנות בדומה לזו של אדם, מפני שיש לנו ניסיון מכך? כדי לוודא דרך מחשבה זו, צריך היה שיהא לנו ניסיון ממקורם של עולמות, ובשום פנים אין זה דיי אם ראינו </a:t>
            </a:r>
            <a:r>
              <a:rPr lang="he-IL" sz="1300" dirty="0" err="1">
                <a:latin typeface="David" panose="020E0502060401010101" pitchFamily="34" charset="-79"/>
                <a:cs typeface="David" panose="020E0502060401010101" pitchFamily="34" charset="-79"/>
              </a:rPr>
              <a:t>אניות</a:t>
            </a:r>
            <a:r>
              <a:rPr lang="he-IL" sz="1300" dirty="0">
                <a:latin typeface="David" panose="020E0502060401010101" pitchFamily="34" charset="-79"/>
                <a:cs typeface="David" panose="020E0502060401010101" pitchFamily="34" charset="-79"/>
              </a:rPr>
              <a:t> וערים, פרי אומנות ותכנון אנושיים...'' (עמ' 68)</a:t>
            </a:r>
            <a:endParaRPr lang="en-IL" sz="1300" dirty="0">
              <a:latin typeface="David" panose="020E0502060401010101" pitchFamily="34" charset="-79"/>
              <a:cs typeface="David" panose="020E0502060401010101" pitchFamily="34" charset="-79"/>
            </a:endParaRPr>
          </a:p>
        </p:txBody>
      </p:sp>
      <p:sp>
        <p:nvSpPr>
          <p:cNvPr id="6" name="כותרת 5">
            <a:extLst>
              <a:ext uri="{FF2B5EF4-FFF2-40B4-BE49-F238E27FC236}">
                <a16:creationId xmlns:a16="http://schemas.microsoft.com/office/drawing/2014/main" id="{FBF056DD-FD93-79DE-B705-7FB6E0E51264}"/>
              </a:ext>
            </a:extLst>
          </p:cNvPr>
          <p:cNvSpPr>
            <a:spLocks noGrp="1"/>
          </p:cNvSpPr>
          <p:nvPr>
            <p:ph type="title" idx="4"/>
          </p:nvPr>
        </p:nvSpPr>
        <p:spPr>
          <a:xfrm>
            <a:off x="1451088" y="1243163"/>
            <a:ext cx="1763700" cy="308700"/>
          </a:xfrm>
        </p:spPr>
        <p:txBody>
          <a:bodyPr/>
          <a:lstStyle/>
          <a:p>
            <a:r>
              <a:rPr lang="he-IL" dirty="0">
                <a:latin typeface="David" panose="020E0502060401010101" pitchFamily="34" charset="-79"/>
                <a:cs typeface="David" panose="020E0502060401010101" pitchFamily="34" charset="-79"/>
              </a:rPr>
              <a:t>שעונים או חיות?</a:t>
            </a:r>
            <a:endParaRPr lang="en-IL" dirty="0">
              <a:latin typeface="David" panose="020E0502060401010101" pitchFamily="34" charset="-79"/>
              <a:cs typeface="David" panose="020E0502060401010101" pitchFamily="34" charset="-79"/>
            </a:endParaRPr>
          </a:p>
        </p:txBody>
      </p:sp>
      <p:sp>
        <p:nvSpPr>
          <p:cNvPr id="7" name="כותרת משנה 6">
            <a:extLst>
              <a:ext uri="{FF2B5EF4-FFF2-40B4-BE49-F238E27FC236}">
                <a16:creationId xmlns:a16="http://schemas.microsoft.com/office/drawing/2014/main" id="{DBA86A42-3817-425C-8FAA-F38F371398F6}"/>
              </a:ext>
            </a:extLst>
          </p:cNvPr>
          <p:cNvSpPr>
            <a:spLocks noGrp="1"/>
          </p:cNvSpPr>
          <p:nvPr>
            <p:ph type="subTitle" idx="5"/>
          </p:nvPr>
        </p:nvSpPr>
        <p:spPr>
          <a:xfrm>
            <a:off x="1126366" y="1660938"/>
            <a:ext cx="3023604" cy="2123662"/>
          </a:xfrm>
        </p:spPr>
        <p:txBody>
          <a:bodyPr/>
          <a:lstStyle/>
          <a:p>
            <a:pPr algn="just" rtl="1"/>
            <a:r>
              <a:rPr lang="he-IL" sz="1300" dirty="0">
                <a:latin typeface="David" panose="020E0502060401010101" pitchFamily="34" charset="-79"/>
                <a:cs typeface="David" panose="020E0502060401010101" pitchFamily="34" charset="-79"/>
              </a:rPr>
              <a:t>	''מתוך הסתכלות יודעים אנו משהו על ארגונו, פעולתו ותזונתו של בעל-חיים מוגמר. אך עלינו לנהוג זהירות רבה כאשר באים להקיש מהסתכלות זו על גידולו של עובר ברחם, ועוד יותר על התהוותו של הזרע בחלציו של הזכר. הטבע, זאת למדים אנו אפילו מניסיוננו המוגבל, יש לו מספר אין-סופי של מקורות ועקרונות, המגלים עצמם ללא הפסק עם כל שינוי של מקום ומצב. אך אילו עקרונות חדשים ובלתי-ידועים מפעילים אותו במצב כה חדש ובלתי ידוע כגון זה של היווצרות היקום, זאת אין אנו יכולים, ללא קלות דעת רבה ביותר, להתיימר כי בידינו לקבוע.'' (עמ' 66-67 ראו גם עמ' 75)</a:t>
            </a:r>
            <a:endParaRPr lang="en-IL" sz="1300" dirty="0">
              <a:latin typeface="David" panose="020E0502060401010101" pitchFamily="34" charset="-79"/>
              <a:cs typeface="David" panose="020E0502060401010101" pitchFamily="34" charset="-79"/>
            </a:endParaRPr>
          </a:p>
        </p:txBody>
      </p:sp>
      <p:sp>
        <p:nvSpPr>
          <p:cNvPr id="8" name="כותרת 7">
            <a:extLst>
              <a:ext uri="{FF2B5EF4-FFF2-40B4-BE49-F238E27FC236}">
                <a16:creationId xmlns:a16="http://schemas.microsoft.com/office/drawing/2014/main" id="{77EB2F1C-D88E-6D64-5156-E3FD7C011360}"/>
              </a:ext>
            </a:extLst>
          </p:cNvPr>
          <p:cNvSpPr>
            <a:spLocks noGrp="1"/>
          </p:cNvSpPr>
          <p:nvPr>
            <p:ph type="title" idx="6"/>
          </p:nvPr>
        </p:nvSpPr>
        <p:spPr/>
        <p:txBody>
          <a:bodyPr/>
          <a:lstStyle/>
          <a:p>
            <a:r>
              <a:rPr lang="he-IL" dirty="0">
                <a:latin typeface="David" panose="020E0502060401010101" pitchFamily="34" charset="-79"/>
                <a:cs typeface="David" panose="020E0502060401010101" pitchFamily="34" charset="-79"/>
              </a:rPr>
              <a:t>הביקורות של יום</a:t>
            </a: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860489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025F590-9B0C-FA62-E460-AD987DA8F122}"/>
              </a:ext>
            </a:extLst>
          </p:cNvPr>
          <p:cNvSpPr>
            <a:spLocks noGrp="1"/>
          </p:cNvSpPr>
          <p:nvPr>
            <p:ph type="title"/>
          </p:nvPr>
        </p:nvSpPr>
        <p:spPr>
          <a:xfrm>
            <a:off x="5710518" y="1629855"/>
            <a:ext cx="1763700" cy="308700"/>
          </a:xfrm>
        </p:spPr>
        <p:txBody>
          <a:bodyPr/>
          <a:lstStyle/>
          <a:p>
            <a:r>
              <a:rPr lang="he-IL" dirty="0">
                <a:latin typeface="David" panose="020E0502060401010101" pitchFamily="34" charset="-79"/>
                <a:cs typeface="David" panose="020E0502060401010101" pitchFamily="34" charset="-79"/>
              </a:rPr>
              <a:t>אל טוב?</a:t>
            </a:r>
            <a:endParaRPr lang="en-IL" dirty="0">
              <a:latin typeface="David" panose="020E0502060401010101" pitchFamily="34" charset="-79"/>
              <a:cs typeface="David" panose="020E0502060401010101" pitchFamily="34" charset="-79"/>
            </a:endParaRPr>
          </a:p>
        </p:txBody>
      </p:sp>
      <p:sp>
        <p:nvSpPr>
          <p:cNvPr id="3" name="כותרת משנה 2">
            <a:extLst>
              <a:ext uri="{FF2B5EF4-FFF2-40B4-BE49-F238E27FC236}">
                <a16:creationId xmlns:a16="http://schemas.microsoft.com/office/drawing/2014/main" id="{AA5098CA-FA85-ADDA-93BB-77D6C432D31E}"/>
              </a:ext>
            </a:extLst>
          </p:cNvPr>
          <p:cNvSpPr>
            <a:spLocks noGrp="1"/>
          </p:cNvSpPr>
          <p:nvPr>
            <p:ph type="subTitle" idx="1"/>
          </p:nvPr>
        </p:nvSpPr>
        <p:spPr>
          <a:xfrm>
            <a:off x="5384557" y="2047630"/>
            <a:ext cx="2639700" cy="308700"/>
          </a:xfrm>
        </p:spPr>
        <p:txBody>
          <a:bodyPr/>
          <a:lstStyle/>
          <a:p>
            <a:pPr algn="just" rtl="1"/>
            <a:r>
              <a:rPr lang="he-IL" dirty="0">
                <a:latin typeface="David" panose="020E0502060401010101" pitchFamily="34" charset="-79"/>
                <a:cs typeface="David" panose="020E0502060401010101" pitchFamily="34" charset="-79"/>
              </a:rPr>
              <a:t>	''על פי שיטתך שלך אין לך כל יסוד לייחס לאל שלמות אפילו בתוארו הסופי. או להניח, כי במעשיו הוא נקי מכל שגיאה, טעות, או סתירה. [שכן] במעשי הטבע יש הרכה קשיים בלתי-מוסברים. '' (עמ' 90)</a:t>
            </a:r>
            <a:endParaRPr lang="en-IL" dirty="0">
              <a:latin typeface="David" panose="020E0502060401010101" pitchFamily="34" charset="-79"/>
              <a:cs typeface="David" panose="020E0502060401010101" pitchFamily="34" charset="-79"/>
            </a:endParaRPr>
          </a:p>
        </p:txBody>
      </p:sp>
      <p:sp>
        <p:nvSpPr>
          <p:cNvPr id="8" name="כותרת 7">
            <a:extLst>
              <a:ext uri="{FF2B5EF4-FFF2-40B4-BE49-F238E27FC236}">
                <a16:creationId xmlns:a16="http://schemas.microsoft.com/office/drawing/2014/main" id="{FE3A3E05-08DB-20E9-C9E0-184F84C5D7CE}"/>
              </a:ext>
            </a:extLst>
          </p:cNvPr>
          <p:cNvSpPr>
            <a:spLocks noGrp="1"/>
          </p:cNvSpPr>
          <p:nvPr>
            <p:ph type="title" idx="6"/>
          </p:nvPr>
        </p:nvSpPr>
        <p:spPr/>
        <p:txBody>
          <a:bodyPr/>
          <a:lstStyle/>
          <a:p>
            <a:r>
              <a:rPr lang="he-IL" dirty="0">
                <a:latin typeface="David" panose="020E0502060401010101" pitchFamily="34" charset="-79"/>
                <a:cs typeface="David" panose="020E0502060401010101" pitchFamily="34" charset="-79"/>
              </a:rPr>
              <a:t>הביקורות של יום - המשך</a:t>
            </a:r>
            <a:endParaRPr lang="en-IL" dirty="0">
              <a:latin typeface="David" panose="020E0502060401010101" pitchFamily="34" charset="-79"/>
              <a:cs typeface="David" panose="020E0502060401010101" pitchFamily="34" charset="-79"/>
            </a:endParaRPr>
          </a:p>
        </p:txBody>
      </p:sp>
      <p:sp>
        <p:nvSpPr>
          <p:cNvPr id="25" name="כותרת 1">
            <a:extLst>
              <a:ext uri="{FF2B5EF4-FFF2-40B4-BE49-F238E27FC236}">
                <a16:creationId xmlns:a16="http://schemas.microsoft.com/office/drawing/2014/main" id="{34E974A1-558B-493B-C04D-10E57808CBF3}"/>
              </a:ext>
            </a:extLst>
          </p:cNvPr>
          <p:cNvSpPr txBox="1">
            <a:spLocks/>
          </p:cNvSpPr>
          <p:nvPr/>
        </p:nvSpPr>
        <p:spPr>
          <a:xfrm>
            <a:off x="2113971" y="1629855"/>
            <a:ext cx="1763700" cy="308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800"/>
              <a:buFont typeface="Julius Sans One"/>
              <a:buNone/>
              <a:defRPr sz="1800" b="0" i="0" u="none" strike="noStrike" cap="none">
                <a:solidFill>
                  <a:schemeClr val="dk1"/>
                </a:solidFill>
                <a:latin typeface="Julius Sans One"/>
                <a:ea typeface="Julius Sans One"/>
                <a:cs typeface="Julius Sans One"/>
                <a:sym typeface="Julius Sans One"/>
              </a:defRPr>
            </a:lvl1pPr>
            <a:lvl2pPr marR="0" lvl="1" algn="ctr" rtl="0">
              <a:lnSpc>
                <a:spcPct val="100000"/>
              </a:lnSpc>
              <a:spcBef>
                <a:spcPts val="0"/>
              </a:spcBef>
              <a:spcAft>
                <a:spcPts val="0"/>
              </a:spcAft>
              <a:buClr>
                <a:schemeClr val="dk1"/>
              </a:buClr>
              <a:buSzPts val="1800"/>
              <a:buFont typeface="Julius Sans One"/>
              <a:buNone/>
              <a:defRPr sz="1800" b="0" i="0" u="none" strike="noStrike" cap="none">
                <a:solidFill>
                  <a:schemeClr val="dk1"/>
                </a:solidFill>
                <a:latin typeface="Julius Sans One"/>
                <a:ea typeface="Julius Sans One"/>
                <a:cs typeface="Julius Sans One"/>
                <a:sym typeface="Julius Sans One"/>
              </a:defRPr>
            </a:lvl2pPr>
            <a:lvl3pPr marR="0" lvl="2" algn="ctr" rtl="0">
              <a:lnSpc>
                <a:spcPct val="100000"/>
              </a:lnSpc>
              <a:spcBef>
                <a:spcPts val="0"/>
              </a:spcBef>
              <a:spcAft>
                <a:spcPts val="0"/>
              </a:spcAft>
              <a:buClr>
                <a:schemeClr val="dk1"/>
              </a:buClr>
              <a:buSzPts val="1800"/>
              <a:buFont typeface="Julius Sans One"/>
              <a:buNone/>
              <a:defRPr sz="1800" b="0" i="0" u="none" strike="noStrike" cap="none">
                <a:solidFill>
                  <a:schemeClr val="dk1"/>
                </a:solidFill>
                <a:latin typeface="Julius Sans One"/>
                <a:ea typeface="Julius Sans One"/>
                <a:cs typeface="Julius Sans One"/>
                <a:sym typeface="Julius Sans One"/>
              </a:defRPr>
            </a:lvl3pPr>
            <a:lvl4pPr marR="0" lvl="3" algn="ctr" rtl="0">
              <a:lnSpc>
                <a:spcPct val="100000"/>
              </a:lnSpc>
              <a:spcBef>
                <a:spcPts val="0"/>
              </a:spcBef>
              <a:spcAft>
                <a:spcPts val="0"/>
              </a:spcAft>
              <a:buClr>
                <a:schemeClr val="dk1"/>
              </a:buClr>
              <a:buSzPts val="1800"/>
              <a:buFont typeface="Julius Sans One"/>
              <a:buNone/>
              <a:defRPr sz="1800" b="0" i="0" u="none" strike="noStrike" cap="none">
                <a:solidFill>
                  <a:schemeClr val="dk1"/>
                </a:solidFill>
                <a:latin typeface="Julius Sans One"/>
                <a:ea typeface="Julius Sans One"/>
                <a:cs typeface="Julius Sans One"/>
                <a:sym typeface="Julius Sans One"/>
              </a:defRPr>
            </a:lvl4pPr>
            <a:lvl5pPr marR="0" lvl="4" algn="ctr" rtl="0">
              <a:lnSpc>
                <a:spcPct val="100000"/>
              </a:lnSpc>
              <a:spcBef>
                <a:spcPts val="0"/>
              </a:spcBef>
              <a:spcAft>
                <a:spcPts val="0"/>
              </a:spcAft>
              <a:buClr>
                <a:schemeClr val="dk1"/>
              </a:buClr>
              <a:buSzPts val="1800"/>
              <a:buFont typeface="Julius Sans One"/>
              <a:buNone/>
              <a:defRPr sz="1800" b="0" i="0" u="none" strike="noStrike" cap="none">
                <a:solidFill>
                  <a:schemeClr val="dk1"/>
                </a:solidFill>
                <a:latin typeface="Julius Sans One"/>
                <a:ea typeface="Julius Sans One"/>
                <a:cs typeface="Julius Sans One"/>
                <a:sym typeface="Julius Sans One"/>
              </a:defRPr>
            </a:lvl5pPr>
            <a:lvl6pPr marR="0" lvl="5" algn="ctr" rtl="0">
              <a:lnSpc>
                <a:spcPct val="100000"/>
              </a:lnSpc>
              <a:spcBef>
                <a:spcPts val="0"/>
              </a:spcBef>
              <a:spcAft>
                <a:spcPts val="0"/>
              </a:spcAft>
              <a:buClr>
                <a:schemeClr val="dk1"/>
              </a:buClr>
              <a:buSzPts val="1800"/>
              <a:buFont typeface="Julius Sans One"/>
              <a:buNone/>
              <a:defRPr sz="1800" b="0" i="0" u="none" strike="noStrike" cap="none">
                <a:solidFill>
                  <a:schemeClr val="dk1"/>
                </a:solidFill>
                <a:latin typeface="Julius Sans One"/>
                <a:ea typeface="Julius Sans One"/>
                <a:cs typeface="Julius Sans One"/>
                <a:sym typeface="Julius Sans One"/>
              </a:defRPr>
            </a:lvl6pPr>
            <a:lvl7pPr marR="0" lvl="6" algn="ctr" rtl="0">
              <a:lnSpc>
                <a:spcPct val="100000"/>
              </a:lnSpc>
              <a:spcBef>
                <a:spcPts val="0"/>
              </a:spcBef>
              <a:spcAft>
                <a:spcPts val="0"/>
              </a:spcAft>
              <a:buClr>
                <a:schemeClr val="dk1"/>
              </a:buClr>
              <a:buSzPts val="1800"/>
              <a:buFont typeface="Julius Sans One"/>
              <a:buNone/>
              <a:defRPr sz="1800" b="0" i="0" u="none" strike="noStrike" cap="none">
                <a:solidFill>
                  <a:schemeClr val="dk1"/>
                </a:solidFill>
                <a:latin typeface="Julius Sans One"/>
                <a:ea typeface="Julius Sans One"/>
                <a:cs typeface="Julius Sans One"/>
                <a:sym typeface="Julius Sans One"/>
              </a:defRPr>
            </a:lvl7pPr>
            <a:lvl8pPr marR="0" lvl="7" algn="ctr" rtl="0">
              <a:lnSpc>
                <a:spcPct val="100000"/>
              </a:lnSpc>
              <a:spcBef>
                <a:spcPts val="0"/>
              </a:spcBef>
              <a:spcAft>
                <a:spcPts val="0"/>
              </a:spcAft>
              <a:buClr>
                <a:schemeClr val="dk1"/>
              </a:buClr>
              <a:buSzPts val="1800"/>
              <a:buFont typeface="Julius Sans One"/>
              <a:buNone/>
              <a:defRPr sz="1800" b="0" i="0" u="none" strike="noStrike" cap="none">
                <a:solidFill>
                  <a:schemeClr val="dk1"/>
                </a:solidFill>
                <a:latin typeface="Julius Sans One"/>
                <a:ea typeface="Julius Sans One"/>
                <a:cs typeface="Julius Sans One"/>
                <a:sym typeface="Julius Sans One"/>
              </a:defRPr>
            </a:lvl8pPr>
            <a:lvl9pPr marR="0" lvl="8" algn="ctr" rtl="0">
              <a:lnSpc>
                <a:spcPct val="100000"/>
              </a:lnSpc>
              <a:spcBef>
                <a:spcPts val="0"/>
              </a:spcBef>
              <a:spcAft>
                <a:spcPts val="0"/>
              </a:spcAft>
              <a:buClr>
                <a:schemeClr val="dk1"/>
              </a:buClr>
              <a:buSzPts val="1800"/>
              <a:buFont typeface="Julius Sans One"/>
              <a:buNone/>
              <a:defRPr sz="1800" b="0" i="0" u="none" strike="noStrike" cap="none">
                <a:solidFill>
                  <a:schemeClr val="dk1"/>
                </a:solidFill>
                <a:latin typeface="Julius Sans One"/>
                <a:ea typeface="Julius Sans One"/>
                <a:cs typeface="Julius Sans One"/>
                <a:sym typeface="Julius Sans One"/>
              </a:defRPr>
            </a:lvl9pPr>
          </a:lstStyle>
          <a:p>
            <a:r>
              <a:rPr lang="he-IL" dirty="0">
                <a:latin typeface="David" panose="020E0502060401010101" pitchFamily="34" charset="-79"/>
                <a:cs typeface="David" panose="020E0502060401010101" pitchFamily="34" charset="-79"/>
              </a:rPr>
              <a:t>אל אחד?</a:t>
            </a:r>
            <a:endParaRPr lang="en-IL" dirty="0">
              <a:latin typeface="David" panose="020E0502060401010101" pitchFamily="34" charset="-79"/>
              <a:cs typeface="David" panose="020E0502060401010101" pitchFamily="34" charset="-79"/>
            </a:endParaRPr>
          </a:p>
        </p:txBody>
      </p:sp>
      <p:sp>
        <p:nvSpPr>
          <p:cNvPr id="26" name="כותרת משנה 2">
            <a:extLst>
              <a:ext uri="{FF2B5EF4-FFF2-40B4-BE49-F238E27FC236}">
                <a16:creationId xmlns:a16="http://schemas.microsoft.com/office/drawing/2014/main" id="{7FA6140D-67A4-69CE-ED92-58E72A43C067}"/>
              </a:ext>
            </a:extLst>
          </p:cNvPr>
          <p:cNvSpPr txBox="1">
            <a:spLocks/>
          </p:cNvSpPr>
          <p:nvPr/>
        </p:nvSpPr>
        <p:spPr>
          <a:xfrm>
            <a:off x="1788009" y="2047630"/>
            <a:ext cx="2838697" cy="308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Didact Gothic"/>
              <a:buNone/>
              <a:defRPr sz="1400" b="0" i="0" u="none" strike="noStrike" cap="none">
                <a:solidFill>
                  <a:schemeClr val="dk1"/>
                </a:solidFill>
                <a:latin typeface="Didact Gothic"/>
                <a:ea typeface="Didact Gothic"/>
                <a:cs typeface="Didact Gothic"/>
                <a:sym typeface="Didact Gothic"/>
              </a:defRPr>
            </a:lvl1pPr>
            <a:lvl2pPr marL="914400" marR="0" lvl="1" indent="-317500" algn="ctr" rtl="0">
              <a:lnSpc>
                <a:spcPct val="100000"/>
              </a:lnSpc>
              <a:spcBef>
                <a:spcPts val="0"/>
              </a:spcBef>
              <a:spcAft>
                <a:spcPts val="0"/>
              </a:spcAft>
              <a:buClr>
                <a:schemeClr val="dk1"/>
              </a:buClr>
              <a:buSzPts val="1400"/>
              <a:buFont typeface="Didact Gothic"/>
              <a:buNone/>
              <a:defRPr sz="1400" b="0" i="0" u="none" strike="noStrike" cap="none">
                <a:solidFill>
                  <a:schemeClr val="dk1"/>
                </a:solidFill>
                <a:latin typeface="Didact Gothic"/>
                <a:ea typeface="Didact Gothic"/>
                <a:cs typeface="Didact Gothic"/>
                <a:sym typeface="Didact Gothic"/>
              </a:defRPr>
            </a:lvl2pPr>
            <a:lvl3pPr marL="1371600" marR="0" lvl="2" indent="-317500" algn="ctr" rtl="0">
              <a:lnSpc>
                <a:spcPct val="100000"/>
              </a:lnSpc>
              <a:spcBef>
                <a:spcPts val="0"/>
              </a:spcBef>
              <a:spcAft>
                <a:spcPts val="0"/>
              </a:spcAft>
              <a:buClr>
                <a:schemeClr val="dk1"/>
              </a:buClr>
              <a:buSzPts val="1400"/>
              <a:buFont typeface="Didact Gothic"/>
              <a:buNone/>
              <a:defRPr sz="1400" b="0" i="0" u="none" strike="noStrike" cap="none">
                <a:solidFill>
                  <a:schemeClr val="dk1"/>
                </a:solidFill>
                <a:latin typeface="Didact Gothic"/>
                <a:ea typeface="Didact Gothic"/>
                <a:cs typeface="Didact Gothic"/>
                <a:sym typeface="Didact Gothic"/>
              </a:defRPr>
            </a:lvl3pPr>
            <a:lvl4pPr marL="1828800" marR="0" lvl="3" indent="-317500" algn="ctr" rtl="0">
              <a:lnSpc>
                <a:spcPct val="100000"/>
              </a:lnSpc>
              <a:spcBef>
                <a:spcPts val="0"/>
              </a:spcBef>
              <a:spcAft>
                <a:spcPts val="0"/>
              </a:spcAft>
              <a:buClr>
                <a:schemeClr val="dk1"/>
              </a:buClr>
              <a:buSzPts val="1400"/>
              <a:buFont typeface="Didact Gothic"/>
              <a:buNone/>
              <a:defRPr sz="1400" b="0" i="0" u="none" strike="noStrike" cap="none">
                <a:solidFill>
                  <a:schemeClr val="dk1"/>
                </a:solidFill>
                <a:latin typeface="Didact Gothic"/>
                <a:ea typeface="Didact Gothic"/>
                <a:cs typeface="Didact Gothic"/>
                <a:sym typeface="Didact Gothic"/>
              </a:defRPr>
            </a:lvl4pPr>
            <a:lvl5pPr marL="2286000" marR="0" lvl="4" indent="-317500" algn="ctr" rtl="0">
              <a:lnSpc>
                <a:spcPct val="100000"/>
              </a:lnSpc>
              <a:spcBef>
                <a:spcPts val="0"/>
              </a:spcBef>
              <a:spcAft>
                <a:spcPts val="0"/>
              </a:spcAft>
              <a:buClr>
                <a:schemeClr val="dk1"/>
              </a:buClr>
              <a:buSzPts val="1400"/>
              <a:buFont typeface="Didact Gothic"/>
              <a:buNone/>
              <a:defRPr sz="1400" b="0" i="0" u="none" strike="noStrike" cap="none">
                <a:solidFill>
                  <a:schemeClr val="dk1"/>
                </a:solidFill>
                <a:latin typeface="Didact Gothic"/>
                <a:ea typeface="Didact Gothic"/>
                <a:cs typeface="Didact Gothic"/>
                <a:sym typeface="Didact Gothic"/>
              </a:defRPr>
            </a:lvl5pPr>
            <a:lvl6pPr marL="2743200" marR="0" lvl="5" indent="-317500" algn="ctr" rtl="0">
              <a:lnSpc>
                <a:spcPct val="100000"/>
              </a:lnSpc>
              <a:spcBef>
                <a:spcPts val="0"/>
              </a:spcBef>
              <a:spcAft>
                <a:spcPts val="0"/>
              </a:spcAft>
              <a:buClr>
                <a:schemeClr val="dk1"/>
              </a:buClr>
              <a:buSzPts val="1400"/>
              <a:buFont typeface="Didact Gothic"/>
              <a:buNone/>
              <a:defRPr sz="1400" b="0" i="0" u="none" strike="noStrike" cap="none">
                <a:solidFill>
                  <a:schemeClr val="dk1"/>
                </a:solidFill>
                <a:latin typeface="Didact Gothic"/>
                <a:ea typeface="Didact Gothic"/>
                <a:cs typeface="Didact Gothic"/>
                <a:sym typeface="Didact Gothic"/>
              </a:defRPr>
            </a:lvl6pPr>
            <a:lvl7pPr marL="3200400" marR="0" lvl="6" indent="-317500" algn="ctr" rtl="0">
              <a:lnSpc>
                <a:spcPct val="100000"/>
              </a:lnSpc>
              <a:spcBef>
                <a:spcPts val="0"/>
              </a:spcBef>
              <a:spcAft>
                <a:spcPts val="0"/>
              </a:spcAft>
              <a:buClr>
                <a:schemeClr val="dk1"/>
              </a:buClr>
              <a:buSzPts val="1400"/>
              <a:buFont typeface="Didact Gothic"/>
              <a:buNone/>
              <a:defRPr sz="1400" b="0" i="0" u="none" strike="noStrike" cap="none">
                <a:solidFill>
                  <a:schemeClr val="dk1"/>
                </a:solidFill>
                <a:latin typeface="Didact Gothic"/>
                <a:ea typeface="Didact Gothic"/>
                <a:cs typeface="Didact Gothic"/>
                <a:sym typeface="Didact Gothic"/>
              </a:defRPr>
            </a:lvl7pPr>
            <a:lvl8pPr marL="3657600" marR="0" lvl="7" indent="-317500" algn="ctr" rtl="0">
              <a:lnSpc>
                <a:spcPct val="100000"/>
              </a:lnSpc>
              <a:spcBef>
                <a:spcPts val="0"/>
              </a:spcBef>
              <a:spcAft>
                <a:spcPts val="0"/>
              </a:spcAft>
              <a:buClr>
                <a:schemeClr val="dk1"/>
              </a:buClr>
              <a:buSzPts val="1400"/>
              <a:buFont typeface="Didact Gothic"/>
              <a:buNone/>
              <a:defRPr sz="1400" b="0" i="0" u="none" strike="noStrike" cap="none">
                <a:solidFill>
                  <a:schemeClr val="dk1"/>
                </a:solidFill>
                <a:latin typeface="Didact Gothic"/>
                <a:ea typeface="Didact Gothic"/>
                <a:cs typeface="Didact Gothic"/>
                <a:sym typeface="Didact Gothic"/>
              </a:defRPr>
            </a:lvl8pPr>
            <a:lvl9pPr marL="4114800" marR="0" lvl="8" indent="-317500" algn="ctr" rtl="0">
              <a:lnSpc>
                <a:spcPct val="100000"/>
              </a:lnSpc>
              <a:spcBef>
                <a:spcPts val="0"/>
              </a:spcBef>
              <a:spcAft>
                <a:spcPts val="0"/>
              </a:spcAft>
              <a:buClr>
                <a:schemeClr val="dk1"/>
              </a:buClr>
              <a:buSzPts val="1400"/>
              <a:buFont typeface="Didact Gothic"/>
              <a:buNone/>
              <a:defRPr sz="1400" b="0" i="0" u="none" strike="noStrike" cap="none">
                <a:solidFill>
                  <a:schemeClr val="dk1"/>
                </a:solidFill>
                <a:latin typeface="Didact Gothic"/>
                <a:ea typeface="Didact Gothic"/>
                <a:cs typeface="Didact Gothic"/>
                <a:sym typeface="Didact Gothic"/>
              </a:defRPr>
            </a:lvl9pPr>
          </a:lstStyle>
          <a:p>
            <a:pPr algn="just" rtl="1"/>
            <a:r>
              <a:rPr lang="he-IL" dirty="0">
                <a:latin typeface="David" panose="020E0502060401010101" pitchFamily="34" charset="-79"/>
                <a:cs typeface="David" panose="020E0502060401010101" pitchFamily="34" charset="-79"/>
              </a:rPr>
              <a:t>	''ואיזה צל של הוכחה יכול אתה להביא על-יסוד </a:t>
            </a:r>
            <a:r>
              <a:rPr lang="he-IL" dirty="0" err="1">
                <a:latin typeface="David" panose="020E0502060401010101" pitchFamily="34" charset="-79"/>
                <a:cs typeface="David" panose="020E0502060401010101" pitchFamily="34" charset="-79"/>
              </a:rPr>
              <a:t>ההיפותיזה</a:t>
            </a:r>
            <a:r>
              <a:rPr lang="he-IL" dirty="0">
                <a:latin typeface="David" panose="020E0502060401010101" pitchFamily="34" charset="-79"/>
                <a:cs typeface="David" panose="020E0502060401010101" pitchFamily="34" charset="-79"/>
              </a:rPr>
              <a:t> שלך, כדי להוכיח את אחדותו של האל? מספר רב של אנשים מתאחדים על מנת לבנות בית או אנייה, להקים עיר, לכונן מדינה. למה לא יתאחדו אלים אחדים לשם תכנון וכינון עולם? הרי יהא בכך משום דמיון רב יותר לדרכי בני-אדם.'' (עמ' 91-92)</a:t>
            </a: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399274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8" name="Google Shape;438;p52"/>
          <p:cNvSpPr txBox="1">
            <a:spLocks noGrp="1"/>
          </p:cNvSpPr>
          <p:nvPr>
            <p:ph type="title" idx="6"/>
          </p:nvPr>
        </p:nvSpPr>
        <p:spPr>
          <a:xfrm>
            <a:off x="1687950" y="530725"/>
            <a:ext cx="5768100" cy="5286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he-IL" dirty="0">
                <a:latin typeface="David" panose="020E0502060401010101" pitchFamily="34" charset="-79"/>
                <a:cs typeface="David" panose="020E0502060401010101" pitchFamily="34" charset="-79"/>
              </a:rPr>
              <a:t>השען העיוור?</a:t>
            </a:r>
            <a:endParaRPr dirty="0">
              <a:latin typeface="David" panose="020E0502060401010101" pitchFamily="34" charset="-79"/>
              <a:cs typeface="David" panose="020E0502060401010101" pitchFamily="34" charset="-79"/>
            </a:endParaRPr>
          </a:p>
          <a:p>
            <a:pPr marL="0" lvl="0" indent="0" algn="ctr" rtl="0">
              <a:spcBef>
                <a:spcPts val="0"/>
              </a:spcBef>
              <a:spcAft>
                <a:spcPts val="0"/>
              </a:spcAft>
              <a:buNone/>
            </a:pPr>
            <a:endParaRPr dirty="0">
              <a:latin typeface="David" panose="020E0502060401010101" pitchFamily="34" charset="-79"/>
              <a:cs typeface="David" panose="020E0502060401010101" pitchFamily="34" charset="-79"/>
            </a:endParaRPr>
          </a:p>
        </p:txBody>
      </p:sp>
      <p:cxnSp>
        <p:nvCxnSpPr>
          <p:cNvPr id="445" name="Google Shape;445;p52"/>
          <p:cNvCxnSpPr/>
          <p:nvPr/>
        </p:nvCxnSpPr>
        <p:spPr>
          <a:xfrm>
            <a:off x="4251963" y="1168413"/>
            <a:ext cx="647100" cy="0"/>
          </a:xfrm>
          <a:prstGeom prst="straightConnector1">
            <a:avLst/>
          </a:prstGeom>
          <a:noFill/>
          <a:ln w="19050" cap="flat" cmpd="sng">
            <a:solidFill>
              <a:schemeClr val="dk1"/>
            </a:solidFill>
            <a:prstDash val="solid"/>
            <a:round/>
            <a:headEnd type="none" w="med" len="med"/>
            <a:tailEnd type="none" w="med" len="med"/>
          </a:ln>
        </p:spPr>
      </p:cxnSp>
      <p:pic>
        <p:nvPicPr>
          <p:cNvPr id="29" name="Picture 4" descr="השען העיוור – ויקיפדיה">
            <a:extLst>
              <a:ext uri="{FF2B5EF4-FFF2-40B4-BE49-F238E27FC236}">
                <a16:creationId xmlns:a16="http://schemas.microsoft.com/office/drawing/2014/main" id="{B2905C79-8A6B-434F-BC34-7AEADA3C48D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813725" y="1290569"/>
            <a:ext cx="1557871" cy="2270355"/>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ריצ'רד דוקינס – ויקיפדיה">
            <a:extLst>
              <a:ext uri="{FF2B5EF4-FFF2-40B4-BE49-F238E27FC236}">
                <a16:creationId xmlns:a16="http://schemas.microsoft.com/office/drawing/2014/main" id="{CE6265EB-3B17-45EC-A27D-4962D11890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9245" y="1238310"/>
            <a:ext cx="1722019" cy="2583029"/>
          </a:xfrm>
          <a:prstGeom prst="rect">
            <a:avLst/>
          </a:prstGeom>
          <a:noFill/>
          <a:extLst>
            <a:ext uri="{909E8E84-426E-40DD-AFC4-6F175D3DCCD1}">
              <a14:hiddenFill xmlns:a14="http://schemas.microsoft.com/office/drawing/2010/main">
                <a:solidFill>
                  <a:srgbClr val="FFFFFF"/>
                </a:solidFill>
              </a14:hiddenFill>
            </a:ext>
          </a:extLst>
        </p:spPr>
      </p:pic>
      <p:sp>
        <p:nvSpPr>
          <p:cNvPr id="31" name="תיבת טקסט 30">
            <a:extLst>
              <a:ext uri="{FF2B5EF4-FFF2-40B4-BE49-F238E27FC236}">
                <a16:creationId xmlns:a16="http://schemas.microsoft.com/office/drawing/2014/main" id="{268233D6-8775-4689-A308-48E1E880947C}"/>
              </a:ext>
            </a:extLst>
          </p:cNvPr>
          <p:cNvSpPr txBox="1"/>
          <p:nvPr/>
        </p:nvSpPr>
        <p:spPr>
          <a:xfrm>
            <a:off x="2539910" y="3754929"/>
            <a:ext cx="2160687" cy="307777"/>
          </a:xfrm>
          <a:prstGeom prst="rect">
            <a:avLst/>
          </a:prstGeom>
          <a:noFill/>
        </p:spPr>
        <p:txBody>
          <a:bodyPr wrap="square" rtlCol="0">
            <a:spAutoFit/>
          </a:bodyPr>
          <a:lstStyle/>
          <a:p>
            <a:pPr algn="ctr" rtl="1"/>
            <a:r>
              <a:rPr lang="he-IL" dirty="0">
                <a:solidFill>
                  <a:schemeClr val="accent4"/>
                </a:solidFill>
                <a:latin typeface="David" panose="020E0502060401010101" pitchFamily="34" charset="-79"/>
                <a:cs typeface="David" panose="020E0502060401010101" pitchFamily="34" charset="-79"/>
              </a:rPr>
              <a:t>ריצ'רד </a:t>
            </a:r>
            <a:r>
              <a:rPr lang="he-IL" dirty="0" err="1">
                <a:solidFill>
                  <a:schemeClr val="accent4"/>
                </a:solidFill>
                <a:latin typeface="David" panose="020E0502060401010101" pitchFamily="34" charset="-79"/>
                <a:cs typeface="David" panose="020E0502060401010101" pitchFamily="34" charset="-79"/>
              </a:rPr>
              <a:t>דוקינס</a:t>
            </a:r>
            <a:endParaRPr lang="en-US" dirty="0">
              <a:solidFill>
                <a:schemeClr val="accent4"/>
              </a:solidFill>
              <a:latin typeface="David" panose="020E0502060401010101" pitchFamily="34" charset="-79"/>
              <a:cs typeface="David" panose="020E0502060401010101" pitchFamily="34" charset="-79"/>
            </a:endParaRPr>
          </a:p>
        </p:txBody>
      </p:sp>
      <p:pic>
        <p:nvPicPr>
          <p:cNvPr id="2050" name="Picture 2" descr="צ'ארלס דרווין – ויקיפדיה">
            <a:extLst>
              <a:ext uri="{FF2B5EF4-FFF2-40B4-BE49-F238E27FC236}">
                <a16:creationId xmlns:a16="http://schemas.microsoft.com/office/drawing/2014/main" id="{3537A410-430E-B6AD-A395-038E32045D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9032" y="1238310"/>
            <a:ext cx="1722019" cy="2565031"/>
          </a:xfrm>
          <a:prstGeom prst="rect">
            <a:avLst/>
          </a:prstGeom>
          <a:noFill/>
          <a:extLst>
            <a:ext uri="{909E8E84-426E-40DD-AFC4-6F175D3DCCD1}">
              <a14:hiddenFill xmlns:a14="http://schemas.microsoft.com/office/drawing/2010/main">
                <a:solidFill>
                  <a:srgbClr val="FFFFFF"/>
                </a:solidFill>
              </a14:hiddenFill>
            </a:ext>
          </a:extLst>
        </p:spPr>
      </p:pic>
      <p:sp>
        <p:nvSpPr>
          <p:cNvPr id="2" name="תיבת טקסט 1">
            <a:extLst>
              <a:ext uri="{FF2B5EF4-FFF2-40B4-BE49-F238E27FC236}">
                <a16:creationId xmlns:a16="http://schemas.microsoft.com/office/drawing/2014/main" id="{BEF487B6-335A-420F-627A-CE5F0D49CDFC}"/>
              </a:ext>
            </a:extLst>
          </p:cNvPr>
          <p:cNvSpPr txBox="1"/>
          <p:nvPr/>
        </p:nvSpPr>
        <p:spPr>
          <a:xfrm>
            <a:off x="4459697" y="3736933"/>
            <a:ext cx="2160687" cy="307777"/>
          </a:xfrm>
          <a:prstGeom prst="rect">
            <a:avLst/>
          </a:prstGeom>
          <a:noFill/>
        </p:spPr>
        <p:txBody>
          <a:bodyPr wrap="square" rtlCol="0">
            <a:spAutoFit/>
          </a:bodyPr>
          <a:lstStyle/>
          <a:p>
            <a:pPr algn="ctr" rtl="1"/>
            <a:r>
              <a:rPr lang="he-IL" dirty="0" err="1">
                <a:solidFill>
                  <a:schemeClr val="accent4"/>
                </a:solidFill>
                <a:latin typeface="David" panose="020E0502060401010101" pitchFamily="34" charset="-79"/>
                <a:cs typeface="David" panose="020E0502060401010101" pitchFamily="34" charset="-79"/>
              </a:rPr>
              <a:t>צ'ארלס</a:t>
            </a:r>
            <a:r>
              <a:rPr lang="he-IL" dirty="0">
                <a:solidFill>
                  <a:schemeClr val="accent4"/>
                </a:solidFill>
                <a:latin typeface="David" panose="020E0502060401010101" pitchFamily="34" charset="-79"/>
                <a:cs typeface="David" panose="020E0502060401010101" pitchFamily="34" charset="-79"/>
              </a:rPr>
              <a:t> דרווין</a:t>
            </a:r>
            <a:endParaRPr lang="en-US" dirty="0">
              <a:solidFill>
                <a:schemeClr val="accent4"/>
              </a:solidFill>
              <a:latin typeface="David" panose="020E0502060401010101" pitchFamily="34" charset="-79"/>
              <a:cs typeface="David" panose="020E0502060401010101" pitchFamily="34" charset="-79"/>
            </a:endParaRPr>
          </a:p>
        </p:txBody>
      </p:sp>
      <p:pic>
        <p:nvPicPr>
          <p:cNvPr id="2052" name="Picture 4" descr="מוצא המינים | צומת ספרים">
            <a:extLst>
              <a:ext uri="{FF2B5EF4-FFF2-40B4-BE49-F238E27FC236}">
                <a16:creationId xmlns:a16="http://schemas.microsoft.com/office/drawing/2014/main" id="{1F4DD8D2-54B8-335E-B8BA-9983178A1F9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72404" y="1276148"/>
            <a:ext cx="1557871" cy="2261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1348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CA18C95B-1D01-0C6A-0FD7-6A8C3C04344F}"/>
              </a:ext>
            </a:extLst>
          </p:cNvPr>
          <p:cNvSpPr>
            <a:spLocks noGrp="1"/>
          </p:cNvSpPr>
          <p:nvPr>
            <p:ph type="body" idx="1"/>
          </p:nvPr>
        </p:nvSpPr>
        <p:spPr>
          <a:xfrm>
            <a:off x="2517475" y="2381425"/>
            <a:ext cx="4109100" cy="1393406"/>
          </a:xfrm>
        </p:spPr>
        <p:txBody>
          <a:bodyPr/>
          <a:lstStyle/>
          <a:p>
            <a:pPr rtl="1"/>
            <a:r>
              <a:rPr lang="he-IL" dirty="0">
                <a:latin typeface="David" panose="020E0502060401010101" pitchFamily="34" charset="-79"/>
                <a:cs typeface="David" panose="020E0502060401010101" pitchFamily="34" charset="-79"/>
              </a:rPr>
              <a:t>בא נשים בצד את גיל העולם. </a:t>
            </a:r>
          </a:p>
          <a:p>
            <a:pPr rtl="1"/>
            <a:r>
              <a:rPr lang="he-IL" dirty="0">
                <a:latin typeface="David" panose="020E0502060401010101" pitchFamily="34" charset="-79"/>
                <a:cs typeface="David" panose="020E0502060401010101" pitchFamily="34" charset="-79"/>
              </a:rPr>
              <a:t>קצת על עיניים, חרקים מיוחדים ואלוהי הפערים (</a:t>
            </a:r>
            <a:r>
              <a:rPr lang="en-US" dirty="0">
                <a:latin typeface="David" panose="020E0502060401010101" pitchFamily="34" charset="-79"/>
                <a:cs typeface="David" panose="020E0502060401010101" pitchFamily="34" charset="-79"/>
              </a:rPr>
              <a:t>God of the gaps</a:t>
            </a:r>
            <a:r>
              <a:rPr lang="he-IL" dirty="0">
                <a:latin typeface="David" panose="020E0502060401010101" pitchFamily="34" charset="-79"/>
                <a:cs typeface="David" panose="020E0502060401010101" pitchFamily="34" charset="-79"/>
              </a:rPr>
              <a:t>). </a:t>
            </a:r>
          </a:p>
          <a:p>
            <a:pPr rtl="1"/>
            <a:r>
              <a:rPr lang="he-IL" dirty="0">
                <a:latin typeface="David" panose="020E0502060401010101" pitchFamily="34" charset="-79"/>
                <a:cs typeface="David" panose="020E0502060401010101" pitchFamily="34" charset="-79"/>
              </a:rPr>
              <a:t>פסילת הוכחה לא מוכיח את ההפך. </a:t>
            </a:r>
          </a:p>
          <a:p>
            <a:pPr rtl="1"/>
            <a:r>
              <a:rPr lang="he-IL" dirty="0" err="1">
                <a:latin typeface="David" panose="020E0502060401010101" pitchFamily="34" charset="-79"/>
                <a:cs typeface="David" panose="020E0502060401010101" pitchFamily="34" charset="-79"/>
              </a:rPr>
              <a:t>אלווין</a:t>
            </a:r>
            <a:r>
              <a:rPr lang="he-IL" dirty="0">
                <a:latin typeface="David" panose="020E0502060401010101" pitchFamily="34" charset="-79"/>
                <a:cs typeface="David" panose="020E0502060401010101" pitchFamily="34" charset="-79"/>
              </a:rPr>
              <a:t> פלנטינגה – הטיעון הגרוע ביותר. </a:t>
            </a:r>
          </a:p>
          <a:p>
            <a:pPr rtl="1"/>
            <a:r>
              <a:rPr lang="he-IL" dirty="0">
                <a:latin typeface="David" panose="020E0502060401010101" pitchFamily="34" charset="-79"/>
                <a:cs typeface="David" panose="020E0502060401010101" pitchFamily="34" charset="-79"/>
              </a:rPr>
              <a:t>כמה מילים על האתאיזם החדש – סתם שתכירו. </a:t>
            </a:r>
            <a:endParaRPr lang="en-IL" dirty="0">
              <a:latin typeface="David" panose="020E0502060401010101" pitchFamily="34" charset="-79"/>
              <a:cs typeface="David" panose="020E0502060401010101" pitchFamily="34" charset="-79"/>
            </a:endParaRPr>
          </a:p>
        </p:txBody>
      </p:sp>
      <p:sp>
        <p:nvSpPr>
          <p:cNvPr id="3" name="כותרת 2">
            <a:extLst>
              <a:ext uri="{FF2B5EF4-FFF2-40B4-BE49-F238E27FC236}">
                <a16:creationId xmlns:a16="http://schemas.microsoft.com/office/drawing/2014/main" id="{0619F4C8-DF06-7CCD-EBBC-1781554314BA}"/>
              </a:ext>
            </a:extLst>
          </p:cNvPr>
          <p:cNvSpPr>
            <a:spLocks noGrp="1"/>
          </p:cNvSpPr>
          <p:nvPr>
            <p:ph type="title"/>
          </p:nvPr>
        </p:nvSpPr>
        <p:spPr/>
        <p:txBody>
          <a:bodyPr/>
          <a:lstStyle/>
          <a:p>
            <a:pPr rtl="1"/>
            <a:r>
              <a:rPr lang="he-IL" dirty="0">
                <a:latin typeface="David" panose="020E0502060401010101" pitchFamily="34" charset="-79"/>
                <a:cs typeface="David" panose="020E0502060401010101" pitchFamily="34" charset="-79"/>
              </a:rPr>
              <a:t>דת ואבולוציה – מספר הערות</a:t>
            </a: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859987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8A30C3F-D5E7-3C42-6420-48F2213F7630}"/>
              </a:ext>
            </a:extLst>
          </p:cNvPr>
          <p:cNvSpPr>
            <a:spLocks noGrp="1"/>
          </p:cNvSpPr>
          <p:nvPr>
            <p:ph type="title"/>
          </p:nvPr>
        </p:nvSpPr>
        <p:spPr/>
        <p:txBody>
          <a:bodyPr/>
          <a:lstStyle/>
          <a:p>
            <a:pPr rtl="1"/>
            <a:r>
              <a:rPr lang="he-IL" dirty="0">
                <a:latin typeface="David" panose="020E0502060401010101" pitchFamily="34" charset="-79"/>
                <a:cs typeface="David" panose="020E0502060401010101" pitchFamily="34" charset="-79"/>
              </a:rPr>
              <a:t>הטיעון מן הכיוונון העדין</a:t>
            </a:r>
            <a:br>
              <a:rPr lang="en-US" dirty="0">
                <a:latin typeface="David" panose="020E0502060401010101" pitchFamily="34" charset="-79"/>
                <a:cs typeface="David" panose="020E0502060401010101" pitchFamily="34" charset="-79"/>
              </a:rPr>
            </a:br>
            <a:r>
              <a:rPr lang="en-US" dirty="0">
                <a:latin typeface="David" panose="020E0502060401010101" pitchFamily="34" charset="-79"/>
                <a:cs typeface="David" panose="020E0502060401010101" pitchFamily="34" charset="-79"/>
              </a:rPr>
              <a:t>(Fine Tuning)</a:t>
            </a:r>
            <a:endParaRPr lang="en-IL" dirty="0">
              <a:latin typeface="David" panose="020E0502060401010101" pitchFamily="34" charset="-79"/>
              <a:cs typeface="David" panose="020E0502060401010101" pitchFamily="34" charset="-79"/>
            </a:endParaRPr>
          </a:p>
        </p:txBody>
      </p:sp>
      <p:sp>
        <p:nvSpPr>
          <p:cNvPr id="3" name="כותרת משנה 2">
            <a:extLst>
              <a:ext uri="{FF2B5EF4-FFF2-40B4-BE49-F238E27FC236}">
                <a16:creationId xmlns:a16="http://schemas.microsoft.com/office/drawing/2014/main" id="{1DD939F3-C5A9-40DA-D27A-38416F2B9E2D}"/>
              </a:ext>
            </a:extLst>
          </p:cNvPr>
          <p:cNvSpPr>
            <a:spLocks noGrp="1"/>
          </p:cNvSpPr>
          <p:nvPr>
            <p:ph type="subTitle" idx="1"/>
          </p:nvPr>
        </p:nvSpPr>
        <p:spPr>
          <a:xfrm>
            <a:off x="638950" y="2343408"/>
            <a:ext cx="3400800" cy="1317300"/>
          </a:xfrm>
        </p:spPr>
        <p:txBody>
          <a:bodyPr/>
          <a:lstStyle/>
          <a:p>
            <a:pPr algn="r" rtl="1"/>
            <a:r>
              <a:rPr lang="he-IL" dirty="0">
                <a:latin typeface="David" panose="020E0502060401010101" pitchFamily="34" charset="-79"/>
                <a:cs typeface="David" panose="020E0502060401010101" pitchFamily="34" charset="-79"/>
              </a:rPr>
              <a:t>הטיעון:</a:t>
            </a:r>
          </a:p>
          <a:p>
            <a:pPr marL="482600" indent="-342900" algn="r" rtl="1">
              <a:buAutoNum type="arabicPeriod"/>
            </a:pPr>
            <a:r>
              <a:rPr lang="he-IL" dirty="0" err="1">
                <a:latin typeface="David" panose="020E0502060401010101" pitchFamily="34" charset="-79"/>
                <a:cs typeface="David" panose="020E0502060401010101" pitchFamily="34" charset="-79"/>
              </a:rPr>
              <a:t>קבועי</a:t>
            </a:r>
            <a:r>
              <a:rPr lang="he-IL" dirty="0">
                <a:latin typeface="David" panose="020E0502060401010101" pitchFamily="34" charset="-79"/>
                <a:cs typeface="David" panose="020E0502060401010101" pitchFamily="34" charset="-79"/>
              </a:rPr>
              <a:t> הפיזיקה (או חוקי הפיזיקה) הם כאלו המאפשרים חיים (או משהו אחר בעל משמעות).</a:t>
            </a:r>
          </a:p>
          <a:p>
            <a:pPr marL="482600" indent="-342900" algn="r" rtl="1">
              <a:buAutoNum type="arabicPeriod"/>
            </a:pPr>
            <a:r>
              <a:rPr lang="he-IL" dirty="0">
                <a:latin typeface="David" panose="020E0502060401010101" pitchFamily="34" charset="-79"/>
                <a:cs typeface="David" panose="020E0502060401010101" pitchFamily="34" charset="-79"/>
              </a:rPr>
              <a:t>הסיכוי שאלו יהיו קובעי הפיזיקה הם אפסיים. </a:t>
            </a:r>
          </a:p>
          <a:p>
            <a:pPr marL="482600" indent="-342900" algn="r" rtl="1">
              <a:buAutoNum type="arabicPeriod"/>
            </a:pPr>
            <a:r>
              <a:rPr lang="he-IL" dirty="0">
                <a:latin typeface="David" panose="020E0502060401010101" pitchFamily="34" charset="-79"/>
                <a:cs typeface="David" panose="020E0502060401010101" pitchFamily="34" charset="-79"/>
              </a:rPr>
              <a:t>לכן, העובדה שאלו </a:t>
            </a:r>
            <a:r>
              <a:rPr lang="he-IL" dirty="0" err="1">
                <a:latin typeface="David" panose="020E0502060401010101" pitchFamily="34" charset="-79"/>
                <a:cs typeface="David" panose="020E0502060401010101" pitchFamily="34" charset="-79"/>
              </a:rPr>
              <a:t>קבועי</a:t>
            </a:r>
            <a:r>
              <a:rPr lang="he-IL" dirty="0">
                <a:latin typeface="David" panose="020E0502060401010101" pitchFamily="34" charset="-79"/>
                <a:cs typeface="David" panose="020E0502060401010101" pitchFamily="34" charset="-79"/>
              </a:rPr>
              <a:t> הפיזיקה דורשת הסבר. </a:t>
            </a:r>
          </a:p>
          <a:p>
            <a:pPr marL="482600" indent="-342900" algn="r" rtl="1">
              <a:buAutoNum type="arabicPeriod"/>
            </a:pPr>
            <a:r>
              <a:rPr lang="he-IL" dirty="0">
                <a:latin typeface="David" panose="020E0502060401010101" pitchFamily="34" charset="-79"/>
                <a:cs typeface="David" panose="020E0502060401010101" pitchFamily="34" charset="-79"/>
              </a:rPr>
              <a:t>ההסבר הטוב ביותר הוא אלוהים. </a:t>
            </a:r>
          </a:p>
        </p:txBody>
      </p:sp>
      <p:pic>
        <p:nvPicPr>
          <p:cNvPr id="3078" name="Picture 6" descr="Chapter 11 Fine Tune Models | Do A Data Science Project in 10 Days">
            <a:extLst>
              <a:ext uri="{FF2B5EF4-FFF2-40B4-BE49-F238E27FC236}">
                <a16:creationId xmlns:a16="http://schemas.microsoft.com/office/drawing/2014/main" id="{2CDDA73E-6E91-806D-FE56-1BE57364659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55518" y="1628300"/>
            <a:ext cx="2800350" cy="2233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6012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F40D4-A15D-6F22-24EB-819E04760850}"/>
            </a:ext>
          </a:extLst>
        </p:cNvPr>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A61A4E47-E0B1-B56C-70CE-44854827A0AC}"/>
              </a:ext>
            </a:extLst>
          </p:cNvPr>
          <p:cNvSpPr>
            <a:spLocks noGrp="1"/>
          </p:cNvSpPr>
          <p:nvPr>
            <p:ph type="body" idx="1"/>
          </p:nvPr>
        </p:nvSpPr>
        <p:spPr>
          <a:xfrm>
            <a:off x="2266052" y="1642571"/>
            <a:ext cx="4611896" cy="2594499"/>
          </a:xfrm>
        </p:spPr>
        <p:txBody>
          <a:bodyPr/>
          <a:lstStyle/>
          <a:p>
            <a:pPr marL="482600" indent="-342900" rtl="1">
              <a:buFont typeface="+mj-lt"/>
              <a:buAutoNum type="arabicPeriod"/>
            </a:pPr>
            <a:r>
              <a:rPr lang="he-IL" dirty="0">
                <a:latin typeface="David" panose="020E0502060401010101" pitchFamily="34" charset="-79"/>
                <a:cs typeface="David" panose="020E0502060401010101" pitchFamily="34" charset="-79"/>
              </a:rPr>
              <a:t>הביקורת </a:t>
            </a:r>
            <a:r>
              <a:rPr lang="he-IL" dirty="0" err="1">
                <a:latin typeface="David" panose="020E0502060401010101" pitchFamily="34" charset="-79"/>
                <a:cs typeface="David" panose="020E0502060401010101" pitchFamily="34" charset="-79"/>
              </a:rPr>
              <a:t>האנתרופית</a:t>
            </a:r>
            <a:r>
              <a:rPr lang="he-IL" dirty="0">
                <a:latin typeface="David" panose="020E0502060401010101" pitchFamily="34" charset="-79"/>
                <a:cs typeface="David" panose="020E0502060401010101" pitchFamily="34" charset="-79"/>
              </a:rPr>
              <a:t> - אם לא היינו חיים, אז לא היינו יכולים לצפות בזה שאנחנו חיים.  לכן, זה שאנחנו כן חיים לא יכול להיות ראיה לשום השערה.</a:t>
            </a:r>
          </a:p>
          <a:p>
            <a:pPr marL="482600" indent="-342900" rtl="1">
              <a:buFont typeface="+mj-lt"/>
              <a:buAutoNum type="arabicPeriod"/>
            </a:pPr>
            <a:r>
              <a:rPr lang="he-IL" dirty="0">
                <a:latin typeface="David" panose="020E0502060401010101" pitchFamily="34" charset="-79"/>
                <a:cs typeface="David" panose="020E0502060401010101" pitchFamily="34" charset="-79"/>
              </a:rPr>
              <a:t>מה בגלל דורש הסבר? סיכוי קטן לא בהכרח דורש הסבר. </a:t>
            </a:r>
          </a:p>
          <a:p>
            <a:pPr marL="482600" indent="-342900" rtl="1">
              <a:buFont typeface="+mj-lt"/>
              <a:buAutoNum type="arabicPeriod"/>
            </a:pPr>
            <a:r>
              <a:rPr lang="he-IL" dirty="0">
                <a:latin typeface="David" panose="020E0502060401010101" pitchFamily="34" charset="-79"/>
                <a:cs typeface="David" panose="020E0502060401010101" pitchFamily="34" charset="-79"/>
              </a:rPr>
              <a:t>האפשרות ל</a:t>
            </a:r>
            <a:r>
              <a:rPr lang="en-US" dirty="0">
                <a:latin typeface="David" panose="020E0502060401010101" pitchFamily="34" charset="-79"/>
                <a:cs typeface="David" panose="020E0502060401010101" pitchFamily="34" charset="-79"/>
              </a:rPr>
              <a:t>Multiverse</a:t>
            </a:r>
            <a:r>
              <a:rPr lang="he-IL" dirty="0">
                <a:latin typeface="David" panose="020E0502060401010101" pitchFamily="34" charset="-79"/>
                <a:cs typeface="David" panose="020E0502060401010101" pitchFamily="34" charset="-79"/>
              </a:rPr>
              <a:t> (פיזיקה קוונטית, דיוויד לואיס). </a:t>
            </a:r>
          </a:p>
          <a:p>
            <a:pPr lvl="1" rtl="1">
              <a:spcBef>
                <a:spcPts val="0"/>
              </a:spcBef>
            </a:pPr>
            <a:r>
              <a:rPr lang="he-IL" dirty="0">
                <a:latin typeface="David" panose="020E0502060401010101" pitchFamily="34" charset="-79"/>
                <a:cs typeface="David" panose="020E0502060401010101" pitchFamily="34" charset="-79"/>
              </a:rPr>
              <a:t>כשל המהמר ההפוך. </a:t>
            </a:r>
          </a:p>
          <a:p>
            <a:pPr marL="482600" indent="-342900" rtl="1">
              <a:buFont typeface="+mj-lt"/>
              <a:buAutoNum type="arabicPeriod"/>
            </a:pPr>
            <a:r>
              <a:rPr lang="he-IL" dirty="0">
                <a:latin typeface="David" panose="020E0502060401010101" pitchFamily="34" charset="-79"/>
                <a:cs typeface="David" panose="020E0502060401010101" pitchFamily="34" charset="-79"/>
              </a:rPr>
              <a:t>הפתרון הספקני – אנחנו עדיין לא יודעים למה אלו הם הקבועים/חוקרי הטבע. אולי לא היה יכול להיות אחרת. </a:t>
            </a:r>
          </a:p>
          <a:p>
            <a:pPr marL="482600" indent="-342900" rtl="1">
              <a:buFont typeface="+mj-lt"/>
              <a:buAutoNum type="arabicPeriod"/>
            </a:pPr>
            <a:r>
              <a:rPr lang="he-IL" dirty="0">
                <a:latin typeface="David" panose="020E0502060401010101" pitchFamily="34" charset="-79"/>
                <a:cs typeface="David" panose="020E0502060401010101" pitchFamily="34" charset="-79"/>
              </a:rPr>
              <a:t>למה לחשוב שיש משהו כל כך מיוחד בחיים?</a:t>
            </a:r>
          </a:p>
          <a:p>
            <a:pPr marL="482600" indent="-342900" rtl="1">
              <a:buFont typeface="+mj-lt"/>
              <a:buAutoNum type="arabicPeriod"/>
            </a:pPr>
            <a:r>
              <a:rPr lang="he-IL" dirty="0">
                <a:latin typeface="David" panose="020E0502060401010101" pitchFamily="34" charset="-79"/>
                <a:cs typeface="David" panose="020E0502060401010101" pitchFamily="34" charset="-79"/>
              </a:rPr>
              <a:t>האם קיומו של אלוהים לא דורש הסבר? התגובה של </a:t>
            </a:r>
            <a:r>
              <a:rPr lang="he-IL" dirty="0" err="1">
                <a:latin typeface="David" panose="020E0502060401010101" pitchFamily="34" charset="-79"/>
                <a:cs typeface="David" panose="020E0502060401010101" pitchFamily="34" charset="-79"/>
              </a:rPr>
              <a:t>דוקינס</a:t>
            </a:r>
            <a:r>
              <a:rPr lang="he-IL" dirty="0">
                <a:latin typeface="David" panose="020E0502060401010101" pitchFamily="34" charset="-79"/>
                <a:cs typeface="David" panose="020E0502060401010101" pitchFamily="34" charset="-79"/>
              </a:rPr>
              <a:t>. </a:t>
            </a:r>
          </a:p>
          <a:p>
            <a:pPr marL="482600" indent="-342900" rtl="1">
              <a:buFont typeface="+mj-lt"/>
              <a:buAutoNum type="arabicPeriod"/>
            </a:pPr>
            <a:r>
              <a:rPr lang="he-IL" dirty="0">
                <a:latin typeface="David" panose="020E0502060401010101" pitchFamily="34" charset="-79"/>
                <a:cs typeface="David" panose="020E0502060401010101" pitchFamily="34" charset="-79"/>
              </a:rPr>
              <a:t>טלאולוגיה ללא אלוהים? על </a:t>
            </a:r>
            <a:r>
              <a:rPr lang="he-IL" dirty="0" err="1">
                <a:latin typeface="David" panose="020E0502060401010101" pitchFamily="34" charset="-79"/>
                <a:cs typeface="David" panose="020E0502060401010101" pitchFamily="34" charset="-79"/>
              </a:rPr>
              <a:t>נייגל</a:t>
            </a:r>
            <a:r>
              <a:rPr lang="he-IL" dirty="0">
                <a:latin typeface="David" panose="020E0502060401010101" pitchFamily="34" charset="-79"/>
                <a:cs typeface="David" panose="020E0502060401010101" pitchFamily="34" charset="-79"/>
              </a:rPr>
              <a:t> ופיליפ גוף (</a:t>
            </a:r>
            <a:r>
              <a:rPr lang="en-US" dirty="0">
                <a:latin typeface="David" panose="020E0502060401010101" pitchFamily="34" charset="-79"/>
                <a:cs typeface="David" panose="020E0502060401010101" pitchFamily="34" charset="-79"/>
              </a:rPr>
              <a:t>Goff</a:t>
            </a:r>
            <a:r>
              <a:rPr lang="he-IL" dirty="0">
                <a:latin typeface="David" panose="020E0502060401010101" pitchFamily="34" charset="-79"/>
                <a:cs typeface="David" panose="020E0502060401010101" pitchFamily="34" charset="-79"/>
              </a:rPr>
              <a:t>). </a:t>
            </a:r>
          </a:p>
          <a:p>
            <a:pPr marL="482600" indent="-342900" rtl="1">
              <a:buFont typeface="+mj-lt"/>
              <a:buAutoNum type="arabicPeriod"/>
            </a:pPr>
            <a:r>
              <a:rPr lang="he-IL" dirty="0">
                <a:latin typeface="David" panose="020E0502060401010101" pitchFamily="34" charset="-79"/>
                <a:cs typeface="David" panose="020E0502060401010101" pitchFamily="34" charset="-79"/>
              </a:rPr>
              <a:t>איזה מן אל/ים זה מוכיח?</a:t>
            </a:r>
            <a:endParaRPr lang="en-IL" dirty="0">
              <a:latin typeface="David" panose="020E0502060401010101" pitchFamily="34" charset="-79"/>
              <a:cs typeface="David" panose="020E0502060401010101" pitchFamily="34" charset="-79"/>
            </a:endParaRPr>
          </a:p>
        </p:txBody>
      </p:sp>
      <p:sp>
        <p:nvSpPr>
          <p:cNvPr id="3" name="כותרת 2">
            <a:extLst>
              <a:ext uri="{FF2B5EF4-FFF2-40B4-BE49-F238E27FC236}">
                <a16:creationId xmlns:a16="http://schemas.microsoft.com/office/drawing/2014/main" id="{56A5ECC7-488C-4C35-5052-8FB037A8847A}"/>
              </a:ext>
            </a:extLst>
          </p:cNvPr>
          <p:cNvSpPr>
            <a:spLocks noGrp="1"/>
          </p:cNvSpPr>
          <p:nvPr>
            <p:ph type="title"/>
          </p:nvPr>
        </p:nvSpPr>
        <p:spPr>
          <a:xfrm>
            <a:off x="1687950" y="1113971"/>
            <a:ext cx="5768100" cy="528600"/>
          </a:xfrm>
        </p:spPr>
        <p:txBody>
          <a:bodyPr/>
          <a:lstStyle/>
          <a:p>
            <a:pPr rtl="1"/>
            <a:r>
              <a:rPr lang="he-IL" dirty="0">
                <a:latin typeface="David" panose="020E0502060401010101" pitchFamily="34" charset="-79"/>
                <a:cs typeface="David" panose="020E0502060401010101" pitchFamily="34" charset="-79"/>
              </a:rPr>
              <a:t>תגובות לטיעון מן הכוונון העדין</a:t>
            </a: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705289685"/>
      </p:ext>
    </p:extLst>
  </p:cSld>
  <p:clrMapOvr>
    <a:masterClrMapping/>
  </p:clrMapOvr>
</p:sld>
</file>

<file path=ppt/theme/theme1.xml><?xml version="1.0" encoding="utf-8"?>
<a:theme xmlns:a="http://schemas.openxmlformats.org/drawingml/2006/main" name="Minimalist Grayscale Pitch Deck by Slidesgo">
  <a:themeElements>
    <a:clrScheme name="Simple Light">
      <a:dk1>
        <a:srgbClr val="383838"/>
      </a:dk1>
      <a:lt1>
        <a:srgbClr val="EEEEEE"/>
      </a:lt1>
      <a:dk2>
        <a:srgbClr val="DBDBDB"/>
      </a:dk2>
      <a:lt2>
        <a:srgbClr val="929292"/>
      </a:lt2>
      <a:accent1>
        <a:srgbClr val="383838"/>
      </a:accent1>
      <a:accent2>
        <a:srgbClr val="383838"/>
      </a:accent2>
      <a:accent3>
        <a:srgbClr val="383838"/>
      </a:accent3>
      <a:accent4>
        <a:srgbClr val="383838"/>
      </a:accent4>
      <a:accent5>
        <a:srgbClr val="FFFFFF"/>
      </a:accent5>
      <a:accent6>
        <a:srgbClr val="FFFFFF"/>
      </a:accent6>
      <a:hlink>
        <a:srgbClr val="38383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4518</TotalTime>
  <Words>972</Words>
  <Application>Microsoft Office PowerPoint</Application>
  <PresentationFormat>‫הצגה על המסך (16:9)</PresentationFormat>
  <Paragraphs>52</Paragraphs>
  <Slides>10</Slides>
  <Notes>4</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10</vt:i4>
      </vt:variant>
    </vt:vector>
  </HeadingPairs>
  <TitlesOfParts>
    <vt:vector size="16" baseType="lpstr">
      <vt:lpstr>Julius Sans One</vt:lpstr>
      <vt:lpstr>Questrial</vt:lpstr>
      <vt:lpstr>David</vt:lpstr>
      <vt:lpstr>Arial</vt:lpstr>
      <vt:lpstr>Didact Gothic</vt:lpstr>
      <vt:lpstr>Minimalist Grayscale Pitch Deck by Slidesgo</vt:lpstr>
      <vt:lpstr>מבוא לפילוסופיה של הדת</vt:lpstr>
      <vt:lpstr>מצגת של PowerPoint‏</vt:lpstr>
      <vt:lpstr>מצגת של PowerPoint‏</vt:lpstr>
      <vt:lpstr>איזה מן טיעון זה?</vt:lpstr>
      <vt:lpstr>האם האנלוגיה עובדת?</vt:lpstr>
      <vt:lpstr>אל טוב?</vt:lpstr>
      <vt:lpstr>השען העיוור? </vt:lpstr>
      <vt:lpstr>דת ואבולוציה – מספר הערות</vt:lpstr>
      <vt:lpstr>הטיעון מן הכיוונון העדין (Fine Tuning)</vt:lpstr>
      <vt:lpstr>תגובות לטיעון מן הכוונון העדין</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MINIMALIST GRAYSCALE PITCH DECK</dc:title>
  <cp:lastModifiedBy>Noam Oren</cp:lastModifiedBy>
  <cp:revision>36</cp:revision>
  <dcterms:modified xsi:type="dcterms:W3CDTF">2024-05-15T10:33:02Z</dcterms:modified>
</cp:coreProperties>
</file>