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47" r:id="rId1"/>
  </p:sldMasterIdLst>
  <p:notesMasterIdLst>
    <p:notesMasterId r:id="rId16"/>
  </p:notesMasterIdLst>
  <p:sldIdLst>
    <p:sldId id="256" r:id="rId2"/>
    <p:sldId id="264" r:id="rId3"/>
    <p:sldId id="266" r:id="rId4"/>
    <p:sldId id="294" r:id="rId5"/>
    <p:sldId id="321" r:id="rId6"/>
    <p:sldId id="295" r:id="rId7"/>
    <p:sldId id="319" r:id="rId8"/>
    <p:sldId id="312" r:id="rId9"/>
    <p:sldId id="301" r:id="rId10"/>
    <p:sldId id="313" r:id="rId11"/>
    <p:sldId id="286" r:id="rId12"/>
    <p:sldId id="324" r:id="rId13"/>
    <p:sldId id="290" r:id="rId14"/>
    <p:sldId id="291" r:id="rId15"/>
  </p:sldIdLst>
  <p:sldSz cx="9144000" cy="6858000" type="screen4x3"/>
  <p:notesSz cx="6858000" cy="9144000"/>
  <p:defaultTextStyle>
    <a:defPPr>
      <a:defRPr lang="he-IL"/>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5pPr>
    <a:lvl6pPr marL="2286000" algn="r" defTabSz="914400" rtl="1"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r" defTabSz="914400" rtl="1"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r" defTabSz="914400" rtl="1"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r" defTabSz="914400" rtl="1"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bar amir"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7F09"/>
    <a:srgbClr val="CC00FF"/>
    <a:srgbClr val="9999FF"/>
    <a:srgbClr val="000099"/>
    <a:srgbClr val="FFFF99"/>
    <a:srgbClr val="000000"/>
    <a:srgbClr val="99FF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547" autoAdjust="0"/>
    <p:restoredTop sz="65610" autoAdjust="0"/>
  </p:normalViewPr>
  <p:slideViewPr>
    <p:cSldViewPr>
      <p:cViewPr varScale="1">
        <p:scale>
          <a:sx n="55" d="100"/>
          <a:sy n="55" d="100"/>
        </p:scale>
        <p:origin x="2074" y="3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8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C236263-DDB9-426D-AE5C-9AC3D46A77D7}"/>
              </a:ext>
            </a:extLst>
          </p:cNvPr>
          <p:cNvSpPr>
            <a:spLocks noGrp="1"/>
          </p:cNvSpPr>
          <p:nvPr>
            <p:ph type="hdr" sz="quarter"/>
          </p:nvPr>
        </p:nvSpPr>
        <p:spPr>
          <a:xfrm>
            <a:off x="3886200" y="0"/>
            <a:ext cx="2971800" cy="457200"/>
          </a:xfrm>
          <a:prstGeom prst="rect">
            <a:avLst/>
          </a:prstGeom>
        </p:spPr>
        <p:txBody>
          <a:bodyPr vert="horz" lIns="91440" tIns="45720" rIns="91440" bIns="45720" rtlCol="1"/>
          <a:lstStyle>
            <a:lvl1pPr algn="r" rtl="1" eaLnBrk="1" hangingPunct="1">
              <a:defRPr sz="1200">
                <a:cs typeface="Arial" panose="020B0604020202020204" pitchFamily="34" charset="0"/>
              </a:defRPr>
            </a:lvl1pPr>
          </a:lstStyle>
          <a:p>
            <a:pPr>
              <a:defRPr/>
            </a:pPr>
            <a:endParaRPr lang="he-IL"/>
          </a:p>
        </p:txBody>
      </p:sp>
      <p:sp>
        <p:nvSpPr>
          <p:cNvPr id="3" name="Date Placeholder 2">
            <a:extLst>
              <a:ext uri="{FF2B5EF4-FFF2-40B4-BE49-F238E27FC236}">
                <a16:creationId xmlns:a16="http://schemas.microsoft.com/office/drawing/2014/main" id="{6188AAE8-E45B-4C15-8A3E-5D4A4998F838}"/>
              </a:ext>
            </a:extLst>
          </p:cNvPr>
          <p:cNvSpPr>
            <a:spLocks noGrp="1"/>
          </p:cNvSpPr>
          <p:nvPr>
            <p:ph type="dt" idx="1"/>
          </p:nvPr>
        </p:nvSpPr>
        <p:spPr>
          <a:xfrm>
            <a:off x="1588" y="0"/>
            <a:ext cx="2971800" cy="457200"/>
          </a:xfrm>
          <a:prstGeom prst="rect">
            <a:avLst/>
          </a:prstGeom>
        </p:spPr>
        <p:txBody>
          <a:bodyPr vert="horz" lIns="91440" tIns="45720" rIns="91440" bIns="45720" rtlCol="1"/>
          <a:lstStyle>
            <a:lvl1pPr algn="l" rtl="1" eaLnBrk="1" hangingPunct="1">
              <a:defRPr sz="1200">
                <a:cs typeface="Arial" panose="020B0604020202020204" pitchFamily="34" charset="0"/>
              </a:defRPr>
            </a:lvl1pPr>
          </a:lstStyle>
          <a:p>
            <a:pPr>
              <a:defRPr/>
            </a:pPr>
            <a:fld id="{95856F76-CC48-43AD-B4DF-B1013CD5E2EE}" type="datetimeFigureOut">
              <a:rPr lang="he-IL"/>
              <a:pPr>
                <a:defRPr/>
              </a:pPr>
              <a:t>ט"ו/טבת/תשפ"ג</a:t>
            </a:fld>
            <a:endParaRPr lang="he-IL"/>
          </a:p>
        </p:txBody>
      </p:sp>
      <p:sp>
        <p:nvSpPr>
          <p:cNvPr id="4" name="Slide Image Placeholder 3">
            <a:extLst>
              <a:ext uri="{FF2B5EF4-FFF2-40B4-BE49-F238E27FC236}">
                <a16:creationId xmlns:a16="http://schemas.microsoft.com/office/drawing/2014/main" id="{23947FA9-4701-415B-A3C0-AA72EE14BE7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he-IL" noProof="0"/>
          </a:p>
        </p:txBody>
      </p:sp>
      <p:sp>
        <p:nvSpPr>
          <p:cNvPr id="5" name="Notes Placeholder 4">
            <a:extLst>
              <a:ext uri="{FF2B5EF4-FFF2-40B4-BE49-F238E27FC236}">
                <a16:creationId xmlns:a16="http://schemas.microsoft.com/office/drawing/2014/main" id="{99F0D227-A6A6-4BA2-BCAB-C30F07DD285C}"/>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1BA33E9-7291-4128-86EA-B5195C682EE7}"/>
              </a:ext>
            </a:extLst>
          </p:cNvPr>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rtl="1" eaLnBrk="1" hangingPunct="1">
              <a:defRPr sz="1200">
                <a:cs typeface="Arial" panose="020B0604020202020204" pitchFamily="34" charset="0"/>
              </a:defRPr>
            </a:lvl1pPr>
          </a:lstStyle>
          <a:p>
            <a:pPr>
              <a:defRPr/>
            </a:pPr>
            <a:endParaRPr lang="he-IL"/>
          </a:p>
        </p:txBody>
      </p:sp>
      <p:sp>
        <p:nvSpPr>
          <p:cNvPr id="7" name="Slide Number Placeholder 6">
            <a:extLst>
              <a:ext uri="{FF2B5EF4-FFF2-40B4-BE49-F238E27FC236}">
                <a16:creationId xmlns:a16="http://schemas.microsoft.com/office/drawing/2014/main" id="{E871B980-1A42-466C-A483-F49A632F28D3}"/>
              </a:ext>
            </a:extLst>
          </p:cNvPr>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rtl="1" eaLnBrk="1" hangingPunct="1">
              <a:defRPr sz="1200"/>
            </a:lvl1pPr>
          </a:lstStyle>
          <a:p>
            <a:pPr>
              <a:defRPr/>
            </a:pPr>
            <a:fld id="{F384637C-77E5-4787-9096-AF3D1FFCCD43}" type="slidenum">
              <a:rPr lang="he-IL" altLang="he-IL"/>
              <a:pPr>
                <a:defRPr/>
              </a:pPr>
              <a:t>‹#›</a:t>
            </a:fld>
            <a:endParaRPr lang="he-IL" altLang="he-IL"/>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wolframcloud.com/objects/demonstrations/SignalDetectionTheory"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49ABC704-782F-406E-9D91-6ADC025F8E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A99E1E44-4891-40E5-BBC5-59322C6F24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cs typeface="Arial" panose="020B0604020202020204" pitchFamily="34" charset="0"/>
            </a:endParaRPr>
          </a:p>
          <a:p>
            <a:pPr eaLnBrk="1" hangingPunct="1">
              <a:spcBef>
                <a:spcPct val="0"/>
              </a:spcBef>
            </a:pPr>
            <a:r>
              <a:rPr lang="en-US" altLang="he-IL">
                <a:hlinkClick r:id="rId3"/>
              </a:rPr>
              <a:t>https://www.wolframcloud.com/objects/demonstrations/SignalDetectionTheory</a:t>
            </a:r>
            <a:endParaRPr lang="he-IL" altLang="en-US"/>
          </a:p>
          <a:p>
            <a:pPr eaLnBrk="1" hangingPunct="1">
              <a:spcBef>
                <a:spcPct val="0"/>
              </a:spcBef>
            </a:pPr>
            <a:endParaRPr lang="he-IL" altLang="en-US"/>
          </a:p>
          <a:p>
            <a:pPr eaLnBrk="1" hangingPunct="1">
              <a:spcBef>
                <a:spcPct val="0"/>
              </a:spcBef>
            </a:pPr>
            <a:endParaRPr lang="he-IL" altLang="en-US"/>
          </a:p>
        </p:txBody>
      </p:sp>
      <p:sp>
        <p:nvSpPr>
          <p:cNvPr id="17412" name="Slide Number Placeholder 3">
            <a:extLst>
              <a:ext uri="{FF2B5EF4-FFF2-40B4-BE49-F238E27FC236}">
                <a16:creationId xmlns:a16="http://schemas.microsoft.com/office/drawing/2014/main" id="{0D2C7B9B-A38A-46F2-861F-1D564503227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A9207D65-0CB2-48BD-8151-92E92168A17C}" type="slidenum">
              <a:rPr lang="he-IL" altLang="he-IL" smtClean="0"/>
              <a:pPr/>
              <a:t>1</a:t>
            </a:fld>
            <a:endParaRPr lang="he-IL" alt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מציין מיקום של תמונת שקופית 1">
            <a:extLst>
              <a:ext uri="{FF2B5EF4-FFF2-40B4-BE49-F238E27FC236}">
                <a16:creationId xmlns:a16="http://schemas.microsoft.com/office/drawing/2014/main" id="{F79A9971-58C8-4ED0-A4CC-5308ED445B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מציין מיקום של הערות 2">
            <a:extLst>
              <a:ext uri="{FF2B5EF4-FFF2-40B4-BE49-F238E27FC236}">
                <a16:creationId xmlns:a16="http://schemas.microsoft.com/office/drawing/2014/main" id="{911147AB-0BF5-4D59-B7DF-9233D661F3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a:p>
        </p:txBody>
      </p:sp>
      <p:sp>
        <p:nvSpPr>
          <p:cNvPr id="19460" name="מציין מיקום של מספר שקופית 3">
            <a:extLst>
              <a:ext uri="{FF2B5EF4-FFF2-40B4-BE49-F238E27FC236}">
                <a16:creationId xmlns:a16="http://schemas.microsoft.com/office/drawing/2014/main" id="{9B4B13C5-3958-4D57-88F7-E97B6220B77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8B3779C7-7524-4FB5-A6A9-BD750E610351}" type="slidenum">
              <a:rPr lang="he-IL" altLang="he-IL" smtClean="0"/>
              <a:pPr/>
              <a:t>2</a:t>
            </a:fld>
            <a:endParaRPr lang="he-IL" altLang="he-I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E457B731-72C3-4330-9A30-CF525E6D35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CFB62111-2015-41C9-9365-8E5A248C9874}"/>
              </a:ext>
            </a:extLst>
          </p:cNvPr>
          <p:cNvSpPr>
            <a:spLocks noGrp="1"/>
          </p:cNvSpPr>
          <p:nvPr>
            <p:ph type="body" idx="1"/>
          </p:nvPr>
        </p:nvSpPr>
        <p:spPr bwMode="auto"/>
        <p:txBody>
          <a:bodyPr>
            <a:normAutofit fontScale="92500" lnSpcReduction="10000"/>
          </a:bodyPr>
          <a:lstStyle/>
          <a:p>
            <a:pPr eaLnBrk="1" hangingPunct="1">
              <a:defRPr/>
            </a:pPr>
            <a:endParaRPr lang="he-IL" altLang="he-IL" dirty="0"/>
          </a:p>
        </p:txBody>
      </p:sp>
      <p:sp>
        <p:nvSpPr>
          <p:cNvPr id="21508" name="Slide Number Placeholder 3">
            <a:extLst>
              <a:ext uri="{FF2B5EF4-FFF2-40B4-BE49-F238E27FC236}">
                <a16:creationId xmlns:a16="http://schemas.microsoft.com/office/drawing/2014/main" id="{26BFB0EE-1065-4352-AEAF-F93786FC9BE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3E961EB4-77EB-4231-AF05-71D8355CFEE7}" type="slidenum">
              <a:rPr lang="he-IL" altLang="he-IL" smtClean="0"/>
              <a:pPr/>
              <a:t>3</a:t>
            </a:fld>
            <a:endParaRPr lang="he-IL" alt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מציין מיקום של תמונת שקופית 1">
            <a:extLst>
              <a:ext uri="{FF2B5EF4-FFF2-40B4-BE49-F238E27FC236}">
                <a16:creationId xmlns:a16="http://schemas.microsoft.com/office/drawing/2014/main" id="{DBC13549-D526-4317-99AC-2C8389938C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מציין מיקום של הערות 2">
            <a:extLst>
              <a:ext uri="{FF2B5EF4-FFF2-40B4-BE49-F238E27FC236}">
                <a16:creationId xmlns:a16="http://schemas.microsoft.com/office/drawing/2014/main" id="{E42E9810-92A7-4B8D-9269-133C0F6C71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
        <p:nvSpPr>
          <p:cNvPr id="23556" name="מציין מיקום של מספר שקופית 3">
            <a:extLst>
              <a:ext uri="{FF2B5EF4-FFF2-40B4-BE49-F238E27FC236}">
                <a16:creationId xmlns:a16="http://schemas.microsoft.com/office/drawing/2014/main" id="{05FC44DB-2030-4B62-83C9-EC8CE7DA23E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F0F34F9-33D2-4DD2-91A9-37F9F75AE7EE}" type="slidenum">
              <a:rPr lang="he-IL" altLang="he-IL" smtClean="0"/>
              <a:pPr/>
              <a:t>4</a:t>
            </a:fld>
            <a:endParaRPr lang="he-IL" altLang="he-I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מציין מיקום של תמונת שקופית 1">
            <a:extLst>
              <a:ext uri="{FF2B5EF4-FFF2-40B4-BE49-F238E27FC236}">
                <a16:creationId xmlns:a16="http://schemas.microsoft.com/office/drawing/2014/main" id="{1A3D5C88-7DB4-4F52-9178-99E34D62C1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מציין מיקום של הערות 2">
            <a:extLst>
              <a:ext uri="{FF2B5EF4-FFF2-40B4-BE49-F238E27FC236}">
                <a16:creationId xmlns:a16="http://schemas.microsoft.com/office/drawing/2014/main" id="{3C5EA975-50C5-480D-933C-3E7C662F64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
        <p:nvSpPr>
          <p:cNvPr id="25604" name="מציין מיקום של מספר שקופית 3">
            <a:extLst>
              <a:ext uri="{FF2B5EF4-FFF2-40B4-BE49-F238E27FC236}">
                <a16:creationId xmlns:a16="http://schemas.microsoft.com/office/drawing/2014/main" id="{9DE87E19-C13D-42DF-9835-3EF73DD55D6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6B0A5DC1-894C-4655-B777-308B22F8B126}" type="slidenum">
              <a:rPr lang="he-IL" altLang="he-IL" smtClean="0"/>
              <a:pPr/>
              <a:t>5</a:t>
            </a:fld>
            <a:endParaRPr lang="he-IL" alt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מציין מיקום של תמונת שקופית 1">
            <a:extLst>
              <a:ext uri="{FF2B5EF4-FFF2-40B4-BE49-F238E27FC236}">
                <a16:creationId xmlns:a16="http://schemas.microsoft.com/office/drawing/2014/main" id="{1A1D014C-F258-48CA-A8B5-9CB1099FF4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מציין מיקום של הערות 2">
            <a:extLst>
              <a:ext uri="{FF2B5EF4-FFF2-40B4-BE49-F238E27FC236}">
                <a16:creationId xmlns:a16="http://schemas.microsoft.com/office/drawing/2014/main" id="{F9FCAC13-66DF-41D4-9D4E-253BEC1D6992}"/>
              </a:ext>
            </a:extLst>
          </p:cNvPr>
          <p:cNvSpPr>
            <a:spLocks noGrp="1" noChangeArrowheads="1"/>
          </p:cNvSpPr>
          <p:nvPr>
            <p:ph type="body" idx="1"/>
          </p:nvPr>
        </p:nvSpPr>
        <p:spPr bwMode="auto"/>
        <p:txBody>
          <a:bodyPr>
            <a:normAutofit fontScale="77500" lnSpcReduction="20000"/>
          </a:bodyPr>
          <a:lstStyle/>
          <a:p>
            <a:pPr>
              <a:defRPr/>
            </a:pPr>
            <a:endParaRPr lang="he-IL" altLang="he-IL" dirty="0"/>
          </a:p>
        </p:txBody>
      </p:sp>
      <p:sp>
        <p:nvSpPr>
          <p:cNvPr id="27652" name="מציין מיקום של מספר שקופית 3">
            <a:extLst>
              <a:ext uri="{FF2B5EF4-FFF2-40B4-BE49-F238E27FC236}">
                <a16:creationId xmlns:a16="http://schemas.microsoft.com/office/drawing/2014/main" id="{CD5CE8CD-6C40-4A13-99A7-CBF0556C2D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1B323CB-BAA5-41C5-932F-BFB48C88E98F}" type="slidenum">
              <a:rPr lang="he-IL" altLang="he-IL" smtClean="0"/>
              <a:pPr/>
              <a:t>6</a:t>
            </a:fld>
            <a:endParaRPr lang="he-IL" altLang="he-I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מציין מיקום של תמונת שקופית 1">
            <a:extLst>
              <a:ext uri="{FF2B5EF4-FFF2-40B4-BE49-F238E27FC236}">
                <a16:creationId xmlns:a16="http://schemas.microsoft.com/office/drawing/2014/main" id="{4B6EA8DC-E294-44E4-B5AF-81C09DBB8B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מציין מיקום של הערות 2">
            <a:extLst>
              <a:ext uri="{FF2B5EF4-FFF2-40B4-BE49-F238E27FC236}">
                <a16:creationId xmlns:a16="http://schemas.microsoft.com/office/drawing/2014/main" id="{2C66FA66-4280-4684-A143-2EA95DDC75FF}"/>
              </a:ext>
            </a:extLst>
          </p:cNvPr>
          <p:cNvSpPr>
            <a:spLocks noGrp="1" noChangeArrowheads="1"/>
          </p:cNvSpPr>
          <p:nvPr>
            <p:ph type="body" idx="1"/>
          </p:nvPr>
        </p:nvSpPr>
        <p:spPr bwMode="auto"/>
        <p:txBody>
          <a:bodyPr>
            <a:normAutofit lnSpcReduction="10000"/>
          </a:bodyPr>
          <a:lstStyle/>
          <a:p>
            <a:pPr>
              <a:defRPr/>
            </a:pPr>
            <a:endParaRPr lang="he-IL" altLang="he-IL" dirty="0"/>
          </a:p>
        </p:txBody>
      </p:sp>
      <p:sp>
        <p:nvSpPr>
          <p:cNvPr id="29700" name="מציין מיקום של מספר שקופית 3">
            <a:extLst>
              <a:ext uri="{FF2B5EF4-FFF2-40B4-BE49-F238E27FC236}">
                <a16:creationId xmlns:a16="http://schemas.microsoft.com/office/drawing/2014/main" id="{3402BDC6-2F86-479D-8340-C77F21436CD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8BF2A96C-D1FB-485D-8B62-D335D034D75D}" type="slidenum">
              <a:rPr lang="he-IL" altLang="he-IL" smtClean="0"/>
              <a:pPr/>
              <a:t>7</a:t>
            </a:fld>
            <a:endParaRPr lang="he-IL" altLang="he-I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מציין מיקום של תמונת שקופית 1">
            <a:extLst>
              <a:ext uri="{FF2B5EF4-FFF2-40B4-BE49-F238E27FC236}">
                <a16:creationId xmlns:a16="http://schemas.microsoft.com/office/drawing/2014/main" id="{4B9602F7-07E9-4E65-85A4-392DB2F5C1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מציין מיקום של הערות 2">
            <a:extLst>
              <a:ext uri="{FF2B5EF4-FFF2-40B4-BE49-F238E27FC236}">
                <a16:creationId xmlns:a16="http://schemas.microsoft.com/office/drawing/2014/main" id="{9D7633A8-1114-4618-96F7-5A994FD55B45}"/>
              </a:ext>
            </a:extLst>
          </p:cNvPr>
          <p:cNvSpPr>
            <a:spLocks noGrp="1"/>
          </p:cNvSpPr>
          <p:nvPr>
            <p:ph type="body" idx="1"/>
          </p:nvPr>
        </p:nvSpPr>
        <p:spPr bwMode="auto"/>
        <p:txBody>
          <a:bodyPr>
            <a:normAutofit fontScale="92500"/>
          </a:bodyPr>
          <a:lstStyle/>
          <a:p>
            <a:pPr>
              <a:defRPr/>
            </a:pPr>
            <a:endParaRPr lang="he-IL" dirty="0"/>
          </a:p>
        </p:txBody>
      </p:sp>
      <p:sp>
        <p:nvSpPr>
          <p:cNvPr id="31748" name="מציין מיקום של מספר שקופית 3">
            <a:extLst>
              <a:ext uri="{FF2B5EF4-FFF2-40B4-BE49-F238E27FC236}">
                <a16:creationId xmlns:a16="http://schemas.microsoft.com/office/drawing/2014/main" id="{1DA2D06E-0828-4BAF-A491-B45F324148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362633E-7723-4D40-ADBE-3796819ADD24}" type="slidenum">
              <a:rPr lang="he-IL" altLang="he-IL" smtClean="0"/>
              <a:pPr/>
              <a:t>8</a:t>
            </a:fld>
            <a:endParaRPr lang="he-IL" altLang="he-I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EB99D812-8EED-448E-AC5C-5F8AAA8293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BBB0B6F-34D8-4876-AA00-7D30367AC392}"/>
              </a:ext>
            </a:extLst>
          </p:cNvPr>
          <p:cNvSpPr>
            <a:spLocks noGrp="1"/>
          </p:cNvSpPr>
          <p:nvPr>
            <p:ph type="body" idx="1"/>
          </p:nvPr>
        </p:nvSpPr>
        <p:spPr bwMode="auto"/>
        <p:txBody>
          <a:bodyPr>
            <a:normAutofit fontScale="85000" lnSpcReduction="20000"/>
          </a:bodyPr>
          <a:lstStyle/>
          <a:p>
            <a:pPr>
              <a:defRPr/>
            </a:pPr>
            <a:endParaRPr lang="he-IL" altLang="he-IL" dirty="0"/>
          </a:p>
        </p:txBody>
      </p:sp>
      <p:sp>
        <p:nvSpPr>
          <p:cNvPr id="33796" name="Slide Number Placeholder 3">
            <a:extLst>
              <a:ext uri="{FF2B5EF4-FFF2-40B4-BE49-F238E27FC236}">
                <a16:creationId xmlns:a16="http://schemas.microsoft.com/office/drawing/2014/main" id="{4D5522BD-E04B-4152-A1A4-0CF6E0B94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C5BDADC7-FF05-4A77-92C5-AF2177E67466}" type="slidenum">
              <a:rPr lang="he-IL" altLang="he-IL" smtClean="0"/>
              <a:pPr/>
              <a:t>9</a:t>
            </a:fld>
            <a:endParaRPr lang="he-IL" altLang="he-I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מציין מיקום של תמונת שקופית 1">
            <a:extLst>
              <a:ext uri="{FF2B5EF4-FFF2-40B4-BE49-F238E27FC236}">
                <a16:creationId xmlns:a16="http://schemas.microsoft.com/office/drawing/2014/main" id="{3E7BAEF6-E748-457D-AEC1-3988CBA43D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מציין מיקום של הערות 2">
            <a:extLst>
              <a:ext uri="{FF2B5EF4-FFF2-40B4-BE49-F238E27FC236}">
                <a16:creationId xmlns:a16="http://schemas.microsoft.com/office/drawing/2014/main" id="{A08379A4-84C9-4246-8443-0934FDB440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en-US"/>
          </a:p>
        </p:txBody>
      </p:sp>
      <p:sp>
        <p:nvSpPr>
          <p:cNvPr id="35844" name="מציין מיקום של מספר שקופית 3">
            <a:extLst>
              <a:ext uri="{FF2B5EF4-FFF2-40B4-BE49-F238E27FC236}">
                <a16:creationId xmlns:a16="http://schemas.microsoft.com/office/drawing/2014/main" id="{DBC0F93A-7A2A-49B9-8DD2-EF475E4BC9F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3D32EB57-5B42-4C4C-BF2E-960278EDAFEB}" type="slidenum">
              <a:rPr lang="he-IL" altLang="he-IL" smtClean="0"/>
              <a:pPr/>
              <a:t>10</a:t>
            </a:fld>
            <a:endParaRPr lang="he-IL" altLang="he-I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מציין מיקום של תמונת שקופית 1">
            <a:extLst>
              <a:ext uri="{FF2B5EF4-FFF2-40B4-BE49-F238E27FC236}">
                <a16:creationId xmlns:a16="http://schemas.microsoft.com/office/drawing/2014/main" id="{2F47646F-1C1E-418B-9142-2C10819743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מציין מיקום של הערות 2">
            <a:extLst>
              <a:ext uri="{FF2B5EF4-FFF2-40B4-BE49-F238E27FC236}">
                <a16:creationId xmlns:a16="http://schemas.microsoft.com/office/drawing/2014/main" id="{9AF3B52E-6F74-411F-9190-E85EE01880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a:p>
        </p:txBody>
      </p:sp>
      <p:sp>
        <p:nvSpPr>
          <p:cNvPr id="37892" name="מציין מיקום של מספר שקופית 3">
            <a:extLst>
              <a:ext uri="{FF2B5EF4-FFF2-40B4-BE49-F238E27FC236}">
                <a16:creationId xmlns:a16="http://schemas.microsoft.com/office/drawing/2014/main" id="{DC924054-6EEE-4527-B937-BF2C9180BE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E7E3E671-099F-4F0E-BA1D-7FCABCDD3074}" type="slidenum">
              <a:rPr lang="he-IL" altLang="he-IL" smtClean="0"/>
              <a:pPr/>
              <a:t>11</a:t>
            </a:fld>
            <a:endParaRPr lang="he-IL" altLang="he-I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מציין מיקום של תמונת שקופית 1">
            <a:extLst>
              <a:ext uri="{FF2B5EF4-FFF2-40B4-BE49-F238E27FC236}">
                <a16:creationId xmlns:a16="http://schemas.microsoft.com/office/drawing/2014/main" id="{5277C43D-F0DE-4E09-8E00-3B6066F051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מציין מיקום של הערות 2">
            <a:extLst>
              <a:ext uri="{FF2B5EF4-FFF2-40B4-BE49-F238E27FC236}">
                <a16:creationId xmlns:a16="http://schemas.microsoft.com/office/drawing/2014/main" id="{27D7C6FE-9B70-437D-A462-9B3785F6EC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a:p>
        </p:txBody>
      </p:sp>
      <p:sp>
        <p:nvSpPr>
          <p:cNvPr id="39940" name="מציין מיקום של מספר שקופית 3">
            <a:extLst>
              <a:ext uri="{FF2B5EF4-FFF2-40B4-BE49-F238E27FC236}">
                <a16:creationId xmlns:a16="http://schemas.microsoft.com/office/drawing/2014/main" id="{ECE98A67-C80F-4265-9A9C-1C8EC381A3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319608CF-CA55-44B0-95F8-FE192C6AB393}" type="slidenum">
              <a:rPr lang="he-IL" altLang="he-IL" smtClean="0"/>
              <a:pPr/>
              <a:t>12</a:t>
            </a:fld>
            <a:endParaRPr lang="he-IL" altLang="he-I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מציין מיקום של תמונת שקופית 1">
            <a:extLst>
              <a:ext uri="{FF2B5EF4-FFF2-40B4-BE49-F238E27FC236}">
                <a16:creationId xmlns:a16="http://schemas.microsoft.com/office/drawing/2014/main" id="{928B6482-7390-403B-A658-E75D1B45D61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מציין מיקום של הערות 2">
            <a:extLst>
              <a:ext uri="{FF2B5EF4-FFF2-40B4-BE49-F238E27FC236}">
                <a16:creationId xmlns:a16="http://schemas.microsoft.com/office/drawing/2014/main" id="{F7D83C1F-2950-446A-9E3C-7A7381A5008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
        <p:nvSpPr>
          <p:cNvPr id="41988" name="מציין מיקום של מספר שקופית 3">
            <a:extLst>
              <a:ext uri="{FF2B5EF4-FFF2-40B4-BE49-F238E27FC236}">
                <a16:creationId xmlns:a16="http://schemas.microsoft.com/office/drawing/2014/main" id="{32886C09-7708-4A4A-8F78-10BEF4B767D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C57E0CB8-0B19-4F5A-A9FA-BFAF885580E3}" type="slidenum">
              <a:rPr lang="he-IL" altLang="he-IL" smtClean="0"/>
              <a:pPr/>
              <a:t>13</a:t>
            </a:fld>
            <a:endParaRPr lang="he-IL" altLang="he-I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מציין מיקום של תמונת שקופית 1">
            <a:extLst>
              <a:ext uri="{FF2B5EF4-FFF2-40B4-BE49-F238E27FC236}">
                <a16:creationId xmlns:a16="http://schemas.microsoft.com/office/drawing/2014/main" id="{17B10F9D-5BEC-4F87-BFCF-5B40F4B6BD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מציין מיקום של הערות 2">
            <a:extLst>
              <a:ext uri="{FF2B5EF4-FFF2-40B4-BE49-F238E27FC236}">
                <a16:creationId xmlns:a16="http://schemas.microsoft.com/office/drawing/2014/main" id="{6CF344CE-58EF-4E08-8BA3-DBCE4E4144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a:p>
        </p:txBody>
      </p:sp>
      <p:sp>
        <p:nvSpPr>
          <p:cNvPr id="44036" name="מציין מיקום של מספר שקופית 3">
            <a:extLst>
              <a:ext uri="{FF2B5EF4-FFF2-40B4-BE49-F238E27FC236}">
                <a16:creationId xmlns:a16="http://schemas.microsoft.com/office/drawing/2014/main" id="{C1892ECF-D685-4CF9-81BA-5CA1C0E38C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9F7194E4-D995-4827-A826-C99899C8185F}" type="slidenum">
              <a:rPr lang="he-IL" altLang="he-IL" smtClean="0"/>
              <a:pPr/>
              <a:t>14</a:t>
            </a:fld>
            <a:endParaRPr lang="he-IL" alt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4" name="מלבן מעוגל 9">
            <a:extLst>
              <a:ext uri="{FF2B5EF4-FFF2-40B4-BE49-F238E27FC236}">
                <a16:creationId xmlns:a16="http://schemas.microsoft.com/office/drawing/2014/main" id="{B57F8BA0-A39F-425A-8BF6-348DE1AEDA59}"/>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מלבן מעוגל 10">
            <a:extLst>
              <a:ext uri="{FF2B5EF4-FFF2-40B4-BE49-F238E27FC236}">
                <a16:creationId xmlns:a16="http://schemas.microsoft.com/office/drawing/2014/main" id="{7715A458-9804-41A0-9FEC-7A1F05783412}"/>
              </a:ext>
            </a:extLst>
          </p:cNvPr>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כותרת 4"/>
          <p:cNvSpPr>
            <a:spLocks noGrp="1"/>
          </p:cNvSpPr>
          <p:nvPr>
            <p:ph type="ctrTitle"/>
          </p:nvPr>
        </p:nvSpPr>
        <p:spPr>
          <a:xfrm>
            <a:off x="722376" y="1820206"/>
            <a:ext cx="7772400" cy="1828800"/>
          </a:xfrm>
        </p:spPr>
        <p:txBody>
          <a:bodyPr lIns="45720" r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he-IL"/>
              <a:t>לחץ כדי לערוך סגנון כותרת של תבנית בסיס</a:t>
            </a:r>
            <a:endParaRPr lang="en-US"/>
          </a:p>
        </p:txBody>
      </p:sp>
      <p:sp>
        <p:nvSpPr>
          <p:cNvPr id="20" name="כותרת משנה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he-IL"/>
              <a:t>לחץ כדי לערוך סגנון כותרת משנה של תבנית בסיס</a:t>
            </a:r>
            <a:endParaRPr lang="en-US"/>
          </a:p>
        </p:txBody>
      </p:sp>
      <p:sp>
        <p:nvSpPr>
          <p:cNvPr id="7" name="מציין מיקום של תאריך 18">
            <a:extLst>
              <a:ext uri="{FF2B5EF4-FFF2-40B4-BE49-F238E27FC236}">
                <a16:creationId xmlns:a16="http://schemas.microsoft.com/office/drawing/2014/main" id="{6DD38309-4B75-461C-A72C-DD3F588C0B3C}"/>
              </a:ext>
            </a:extLst>
          </p:cNvPr>
          <p:cNvSpPr>
            <a:spLocks noGrp="1"/>
          </p:cNvSpPr>
          <p:nvPr>
            <p:ph type="dt" sz="half" idx="10"/>
          </p:nvPr>
        </p:nvSpPr>
        <p:spPr/>
        <p:txBody>
          <a:bodyPr/>
          <a:lstStyle>
            <a:lvl1pPr>
              <a:defRPr/>
            </a:lvl1pPr>
            <a:extLst/>
          </a:lstStyle>
          <a:p>
            <a:pPr>
              <a:defRPr/>
            </a:pPr>
            <a:endParaRPr lang="en-US"/>
          </a:p>
        </p:txBody>
      </p:sp>
      <p:sp>
        <p:nvSpPr>
          <p:cNvPr id="8" name="מציין מיקום של כותרת תחתונה 7">
            <a:extLst>
              <a:ext uri="{FF2B5EF4-FFF2-40B4-BE49-F238E27FC236}">
                <a16:creationId xmlns:a16="http://schemas.microsoft.com/office/drawing/2014/main" id="{DFCF8DF0-4FA6-4869-8209-F2BFBFDC1A1C}"/>
              </a:ext>
            </a:extLst>
          </p:cNvPr>
          <p:cNvSpPr>
            <a:spLocks noGrp="1"/>
          </p:cNvSpPr>
          <p:nvPr>
            <p:ph type="ftr" sz="quarter" idx="11"/>
          </p:nvPr>
        </p:nvSpPr>
        <p:spPr/>
        <p:txBody>
          <a:bodyPr/>
          <a:lstStyle>
            <a:lvl1pPr>
              <a:defRPr/>
            </a:lvl1pPr>
            <a:extLst/>
          </a:lstStyle>
          <a:p>
            <a:pPr>
              <a:defRPr/>
            </a:pPr>
            <a:endParaRPr lang="en-US"/>
          </a:p>
        </p:txBody>
      </p:sp>
      <p:sp>
        <p:nvSpPr>
          <p:cNvPr id="9" name="מציין מיקום של מספר שקופית 10">
            <a:extLst>
              <a:ext uri="{FF2B5EF4-FFF2-40B4-BE49-F238E27FC236}">
                <a16:creationId xmlns:a16="http://schemas.microsoft.com/office/drawing/2014/main" id="{698C2DF3-DE02-4535-8D53-70F9F4CCDFDD}"/>
              </a:ext>
            </a:extLst>
          </p:cNvPr>
          <p:cNvSpPr>
            <a:spLocks noGrp="1"/>
          </p:cNvSpPr>
          <p:nvPr>
            <p:ph type="sldNum" sz="quarter" idx="12"/>
          </p:nvPr>
        </p:nvSpPr>
        <p:spPr/>
        <p:txBody>
          <a:bodyPr/>
          <a:lstStyle>
            <a:lvl1pPr>
              <a:defRPr/>
            </a:lvl1pPr>
          </a:lstStyle>
          <a:p>
            <a:pPr>
              <a:defRPr/>
            </a:pPr>
            <a:fld id="{89AD30D0-B839-4637-97C3-637AB67AD244}" type="slidenum">
              <a:rPr lang="he-IL" altLang="he-IL"/>
              <a:pPr>
                <a:defRPr/>
              </a:pPr>
              <a:t>‹#›</a:t>
            </a:fld>
            <a:endParaRPr lang="en-US" altLang="he-IL"/>
          </a:p>
        </p:txBody>
      </p:sp>
    </p:spTree>
    <p:extLst>
      <p:ext uri="{BB962C8B-B14F-4D97-AF65-F5344CB8AC3E}">
        <p14:creationId xmlns:p14="http://schemas.microsoft.com/office/powerpoint/2010/main" val="4115430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a:off x="502920" y="4983480"/>
            <a:ext cx="8183880" cy="1051560"/>
          </a:xfrm>
        </p:spPr>
        <p:txBody>
          <a:bodyPr/>
          <a:lstStyle/>
          <a:p>
            <a:r>
              <a:rPr lang="he-IL"/>
              <a:t>לחץ כדי לערוך סגנון כותרת של תבנית בסיס</a:t>
            </a:r>
            <a:endParaRPr lang="en-US"/>
          </a:p>
        </p:txBody>
      </p:sp>
      <p:sp>
        <p:nvSpPr>
          <p:cNvPr id="3" name="מציין מיקום תוכן 2"/>
          <p:cNvSpPr>
            <a:spLocks noGrp="1"/>
          </p:cNvSpPr>
          <p:nvPr>
            <p:ph idx="1"/>
          </p:nvPr>
        </p:nvSpPr>
        <p:spPr>
          <a:xfrm>
            <a:off x="502920" y="530352"/>
            <a:ext cx="8183880" cy="418795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של תאריך 24">
            <a:extLst>
              <a:ext uri="{FF2B5EF4-FFF2-40B4-BE49-F238E27FC236}">
                <a16:creationId xmlns:a16="http://schemas.microsoft.com/office/drawing/2014/main" id="{4ACFF679-0952-4761-AA2D-B6A965F29D54}"/>
              </a:ext>
            </a:extLst>
          </p:cNvPr>
          <p:cNvSpPr>
            <a:spLocks noGrp="1"/>
          </p:cNvSpPr>
          <p:nvPr>
            <p:ph type="dt" sz="half" idx="10"/>
          </p:nvPr>
        </p:nvSpPr>
        <p:spPr/>
        <p:txBody>
          <a:bodyPr/>
          <a:lstStyle>
            <a:lvl1pPr>
              <a:defRPr/>
            </a:lvl1pPr>
          </a:lstStyle>
          <a:p>
            <a:pPr>
              <a:defRPr/>
            </a:pPr>
            <a:endParaRPr lang="en-US"/>
          </a:p>
        </p:txBody>
      </p:sp>
      <p:sp>
        <p:nvSpPr>
          <p:cNvPr id="5" name="מציין מיקום של כותרת תחתונה 17">
            <a:extLst>
              <a:ext uri="{FF2B5EF4-FFF2-40B4-BE49-F238E27FC236}">
                <a16:creationId xmlns:a16="http://schemas.microsoft.com/office/drawing/2014/main" id="{10FB1B28-7F7B-4839-90A1-19A04D9D779D}"/>
              </a:ext>
            </a:extLst>
          </p:cNvPr>
          <p:cNvSpPr>
            <a:spLocks noGrp="1"/>
          </p:cNvSpPr>
          <p:nvPr>
            <p:ph type="ftr" sz="quarter" idx="11"/>
          </p:nvPr>
        </p:nvSpPr>
        <p:spPr/>
        <p:txBody>
          <a:bodyPr/>
          <a:lstStyle>
            <a:lvl1pPr>
              <a:defRPr/>
            </a:lvl1pPr>
          </a:lstStyle>
          <a:p>
            <a:pPr>
              <a:defRPr/>
            </a:pPr>
            <a:endParaRPr lang="en-US"/>
          </a:p>
        </p:txBody>
      </p:sp>
      <p:sp>
        <p:nvSpPr>
          <p:cNvPr id="6" name="מציין מיקום של מספר שקופית 4">
            <a:extLst>
              <a:ext uri="{FF2B5EF4-FFF2-40B4-BE49-F238E27FC236}">
                <a16:creationId xmlns:a16="http://schemas.microsoft.com/office/drawing/2014/main" id="{E7FD2697-D682-402B-BBFB-CA807CE314CE}"/>
              </a:ext>
            </a:extLst>
          </p:cNvPr>
          <p:cNvSpPr>
            <a:spLocks noGrp="1"/>
          </p:cNvSpPr>
          <p:nvPr>
            <p:ph type="sldNum" sz="quarter" idx="12"/>
          </p:nvPr>
        </p:nvSpPr>
        <p:spPr/>
        <p:txBody>
          <a:bodyPr/>
          <a:lstStyle>
            <a:lvl1pPr>
              <a:defRPr/>
            </a:lvl1pPr>
          </a:lstStyle>
          <a:p>
            <a:pPr>
              <a:defRPr/>
            </a:pPr>
            <a:fld id="{B23B187E-B1C6-4FA7-93A8-2DC1BE50F3F8}" type="slidenum">
              <a:rPr lang="he-IL" altLang="he-IL"/>
              <a:pPr>
                <a:defRPr/>
              </a:pPr>
              <a:t>‹#›</a:t>
            </a:fld>
            <a:endParaRPr lang="en-US" altLang="he-IL"/>
          </a:p>
        </p:txBody>
      </p:sp>
    </p:spTree>
    <p:extLst>
      <p:ext uri="{BB962C8B-B14F-4D97-AF65-F5344CB8AC3E}">
        <p14:creationId xmlns:p14="http://schemas.microsoft.com/office/powerpoint/2010/main" val="819217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4" name="מלבן מעוגל 9">
            <a:extLst>
              <a:ext uri="{FF2B5EF4-FFF2-40B4-BE49-F238E27FC236}">
                <a16:creationId xmlns:a16="http://schemas.microsoft.com/office/drawing/2014/main" id="{54205FE1-5F01-40DC-9237-607C43B28A5D}"/>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מלבן מעוגל 10">
            <a:extLst>
              <a:ext uri="{FF2B5EF4-FFF2-40B4-BE49-F238E27FC236}">
                <a16:creationId xmlns:a16="http://schemas.microsoft.com/office/drawing/2014/main" id="{62640FDF-33C6-4047-9705-B4367D48EC2A}"/>
              </a:ext>
            </a:extLst>
          </p:cNvPr>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כותרת 1"/>
          <p:cNvSpPr>
            <a:spLocks noGrp="1"/>
          </p:cNvSpPr>
          <p:nvPr>
            <p:ph type="title"/>
          </p:nvPr>
        </p:nvSpPr>
        <p:spPr>
          <a:xfrm>
            <a:off x="468344" y="4928616"/>
            <a:ext cx="8183880" cy="676656"/>
          </a:xfrm>
        </p:spPr>
        <p:txBody>
          <a:bodyPr bIns="0"/>
          <a:lstStyle>
            <a:lvl1pPr algn="l">
              <a:buNone/>
              <a:defRPr sz="3600" b="0" cap="none" baseline="0">
                <a:solidFill>
                  <a:schemeClr val="bg2">
                    <a:shade val="25000"/>
                  </a:schemeClr>
                </a:solidFill>
                <a:effectLst/>
              </a:defRPr>
            </a:lvl1pPr>
            <a:extLst/>
          </a:lstStyle>
          <a:p>
            <a:r>
              <a:rPr lang="he-IL"/>
              <a:t>לחץ כדי לערוך סגנון כותרת של תבנית בסיס</a:t>
            </a:r>
            <a:endParaRPr lang="en-US"/>
          </a:p>
        </p:txBody>
      </p:sp>
      <p:sp>
        <p:nvSpPr>
          <p:cNvPr id="3" name="מציין מיקום טקסט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he-IL"/>
              <a:t>לחץ כדי לערוך סגנונות טקסט של תבנית בסיס</a:t>
            </a:r>
          </a:p>
        </p:txBody>
      </p:sp>
      <p:sp>
        <p:nvSpPr>
          <p:cNvPr id="6" name="מציין מיקום של תאריך 3">
            <a:extLst>
              <a:ext uri="{FF2B5EF4-FFF2-40B4-BE49-F238E27FC236}">
                <a16:creationId xmlns:a16="http://schemas.microsoft.com/office/drawing/2014/main" id="{1C280780-4B46-45B3-AF71-7AE341A0089F}"/>
              </a:ext>
            </a:extLst>
          </p:cNvPr>
          <p:cNvSpPr>
            <a:spLocks noGrp="1"/>
          </p:cNvSpPr>
          <p:nvPr>
            <p:ph type="dt" sz="half" idx="10"/>
          </p:nvPr>
        </p:nvSpPr>
        <p:spPr/>
        <p:txBody>
          <a:bodyPr/>
          <a:lstStyle>
            <a:lvl1pPr>
              <a:defRPr/>
            </a:lvl1pPr>
            <a:extLst/>
          </a:lstStyle>
          <a:p>
            <a:pPr>
              <a:defRPr/>
            </a:pPr>
            <a:endParaRPr lang="en-US"/>
          </a:p>
        </p:txBody>
      </p:sp>
      <p:sp>
        <p:nvSpPr>
          <p:cNvPr id="7" name="מציין מיקום של כותרת תחתונה 4">
            <a:extLst>
              <a:ext uri="{FF2B5EF4-FFF2-40B4-BE49-F238E27FC236}">
                <a16:creationId xmlns:a16="http://schemas.microsoft.com/office/drawing/2014/main" id="{F4A1D1F4-0DB4-440D-B0C2-9ADE1F5757FB}"/>
              </a:ext>
            </a:extLst>
          </p:cNvPr>
          <p:cNvSpPr>
            <a:spLocks noGrp="1"/>
          </p:cNvSpPr>
          <p:nvPr>
            <p:ph type="ftr" sz="quarter" idx="11"/>
          </p:nvPr>
        </p:nvSpPr>
        <p:spPr/>
        <p:txBody>
          <a:bodyPr/>
          <a:lstStyle>
            <a:lvl1pPr>
              <a:defRPr/>
            </a:lvl1pPr>
            <a:extLst/>
          </a:lstStyle>
          <a:p>
            <a:pPr>
              <a:defRPr/>
            </a:pPr>
            <a:endParaRPr lang="en-US"/>
          </a:p>
        </p:txBody>
      </p:sp>
      <p:sp>
        <p:nvSpPr>
          <p:cNvPr id="8" name="מציין מיקום של מספר שקופית 5">
            <a:extLst>
              <a:ext uri="{FF2B5EF4-FFF2-40B4-BE49-F238E27FC236}">
                <a16:creationId xmlns:a16="http://schemas.microsoft.com/office/drawing/2014/main" id="{47B56E3C-592E-43CC-AADE-AAE31F7709E7}"/>
              </a:ext>
            </a:extLst>
          </p:cNvPr>
          <p:cNvSpPr>
            <a:spLocks noGrp="1"/>
          </p:cNvSpPr>
          <p:nvPr>
            <p:ph type="sldNum" sz="quarter" idx="12"/>
          </p:nvPr>
        </p:nvSpPr>
        <p:spPr/>
        <p:txBody>
          <a:bodyPr/>
          <a:lstStyle>
            <a:lvl1pPr>
              <a:defRPr/>
            </a:lvl1pPr>
          </a:lstStyle>
          <a:p>
            <a:pPr>
              <a:defRPr/>
            </a:pPr>
            <a:fld id="{48B7ADD6-7D84-4E3A-B35C-531705DB5D44}" type="slidenum">
              <a:rPr lang="he-IL" altLang="he-IL"/>
              <a:pPr>
                <a:defRPr/>
              </a:pPr>
              <a:t>‹#›</a:t>
            </a:fld>
            <a:endParaRPr lang="en-US" altLang="he-IL"/>
          </a:p>
        </p:txBody>
      </p:sp>
    </p:spTree>
    <p:extLst>
      <p:ext uri="{BB962C8B-B14F-4D97-AF65-F5344CB8AC3E}">
        <p14:creationId xmlns:p14="http://schemas.microsoft.com/office/powerpoint/2010/main" val="868945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endParaRPr lang="en-US"/>
          </a:p>
        </p:txBody>
      </p:sp>
      <p:sp>
        <p:nvSpPr>
          <p:cNvPr id="3" name="מציין מיקום תוכן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תוכן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מציין מיקום של תאריך 24">
            <a:extLst>
              <a:ext uri="{FF2B5EF4-FFF2-40B4-BE49-F238E27FC236}">
                <a16:creationId xmlns:a16="http://schemas.microsoft.com/office/drawing/2014/main" id="{A8DE51AE-80CA-453B-B0E7-336FDABD5D62}"/>
              </a:ext>
            </a:extLst>
          </p:cNvPr>
          <p:cNvSpPr>
            <a:spLocks noGrp="1"/>
          </p:cNvSpPr>
          <p:nvPr>
            <p:ph type="dt" sz="half" idx="10"/>
          </p:nvPr>
        </p:nvSpPr>
        <p:spPr/>
        <p:txBody>
          <a:bodyPr/>
          <a:lstStyle>
            <a:lvl1pPr>
              <a:defRPr/>
            </a:lvl1pPr>
          </a:lstStyle>
          <a:p>
            <a:pPr>
              <a:defRPr/>
            </a:pPr>
            <a:endParaRPr lang="en-US"/>
          </a:p>
        </p:txBody>
      </p:sp>
      <p:sp>
        <p:nvSpPr>
          <p:cNvPr id="6" name="מציין מיקום של כותרת תחתונה 17">
            <a:extLst>
              <a:ext uri="{FF2B5EF4-FFF2-40B4-BE49-F238E27FC236}">
                <a16:creationId xmlns:a16="http://schemas.microsoft.com/office/drawing/2014/main" id="{999C1D0A-90DA-48DF-988F-16B3A54CB059}"/>
              </a:ext>
            </a:extLst>
          </p:cNvPr>
          <p:cNvSpPr>
            <a:spLocks noGrp="1"/>
          </p:cNvSpPr>
          <p:nvPr>
            <p:ph type="ftr" sz="quarter" idx="11"/>
          </p:nvPr>
        </p:nvSpPr>
        <p:spPr/>
        <p:txBody>
          <a:bodyPr/>
          <a:lstStyle>
            <a:lvl1pPr>
              <a:defRPr/>
            </a:lvl1pPr>
          </a:lstStyle>
          <a:p>
            <a:pPr>
              <a:defRPr/>
            </a:pPr>
            <a:endParaRPr lang="en-US"/>
          </a:p>
        </p:txBody>
      </p:sp>
      <p:sp>
        <p:nvSpPr>
          <p:cNvPr id="7" name="מציין מיקום של מספר שקופית 4">
            <a:extLst>
              <a:ext uri="{FF2B5EF4-FFF2-40B4-BE49-F238E27FC236}">
                <a16:creationId xmlns:a16="http://schemas.microsoft.com/office/drawing/2014/main" id="{142E1B80-834C-4E4C-9E9B-0BA3FEC69207}"/>
              </a:ext>
            </a:extLst>
          </p:cNvPr>
          <p:cNvSpPr>
            <a:spLocks noGrp="1"/>
          </p:cNvSpPr>
          <p:nvPr>
            <p:ph type="sldNum" sz="quarter" idx="12"/>
          </p:nvPr>
        </p:nvSpPr>
        <p:spPr/>
        <p:txBody>
          <a:bodyPr/>
          <a:lstStyle>
            <a:lvl1pPr>
              <a:defRPr/>
            </a:lvl1pPr>
          </a:lstStyle>
          <a:p>
            <a:pPr>
              <a:defRPr/>
            </a:pPr>
            <a:fld id="{83DC37DB-C565-4EB7-B36B-0A3EBDE21525}" type="slidenum">
              <a:rPr lang="he-IL" altLang="he-IL"/>
              <a:pPr>
                <a:defRPr/>
              </a:pPr>
              <a:t>‹#›</a:t>
            </a:fld>
            <a:endParaRPr lang="en-US" altLang="he-IL"/>
          </a:p>
        </p:txBody>
      </p:sp>
    </p:spTree>
    <p:extLst>
      <p:ext uri="{BB962C8B-B14F-4D97-AF65-F5344CB8AC3E}">
        <p14:creationId xmlns:p14="http://schemas.microsoft.com/office/powerpoint/2010/main" val="735960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502920" y="4983480"/>
            <a:ext cx="8183880" cy="1051560"/>
          </a:xfrm>
        </p:spPr>
        <p:txBody>
          <a:bodyPr/>
          <a:lstStyle>
            <a:lvl1pPr>
              <a:defRPr b="1"/>
            </a:lvl1pPr>
            <a:extLst/>
          </a:lstStyle>
          <a:p>
            <a:r>
              <a:rPr lang="he-IL"/>
              <a:t>לחץ כדי לערוך סגנון כותרת של תבנית בסיס</a:t>
            </a:r>
            <a:endParaRPr lang="en-US"/>
          </a:p>
        </p:txBody>
      </p:sp>
      <p:sp>
        <p:nvSpPr>
          <p:cNvPr id="3" name="מציין מיקום טקסט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he-IL"/>
              <a:t>לחץ כדי לערוך סגנונות טקסט של תבנית בסיס</a:t>
            </a:r>
          </a:p>
        </p:txBody>
      </p:sp>
      <p:sp>
        <p:nvSpPr>
          <p:cNvPr id="4" name="מציין מיקום טקסט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he-IL"/>
              <a:t>לחץ כדי לערוך סגנונות טקסט של תבנית בסיס</a:t>
            </a:r>
          </a:p>
        </p:txBody>
      </p:sp>
      <p:sp>
        <p:nvSpPr>
          <p:cNvPr id="5" name="מציין מיקום תוכן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6" name="מציין מיקום תוכן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7" name="מציין מיקום של תאריך 24">
            <a:extLst>
              <a:ext uri="{FF2B5EF4-FFF2-40B4-BE49-F238E27FC236}">
                <a16:creationId xmlns:a16="http://schemas.microsoft.com/office/drawing/2014/main" id="{C22B1E4A-4D28-43D6-A8D3-57431B5713AE}"/>
              </a:ext>
            </a:extLst>
          </p:cNvPr>
          <p:cNvSpPr>
            <a:spLocks noGrp="1"/>
          </p:cNvSpPr>
          <p:nvPr>
            <p:ph type="dt" sz="half" idx="10"/>
          </p:nvPr>
        </p:nvSpPr>
        <p:spPr/>
        <p:txBody>
          <a:bodyPr/>
          <a:lstStyle>
            <a:lvl1pPr>
              <a:defRPr/>
            </a:lvl1pPr>
          </a:lstStyle>
          <a:p>
            <a:pPr>
              <a:defRPr/>
            </a:pPr>
            <a:endParaRPr lang="en-US"/>
          </a:p>
        </p:txBody>
      </p:sp>
      <p:sp>
        <p:nvSpPr>
          <p:cNvPr id="8" name="מציין מיקום של כותרת תחתונה 17">
            <a:extLst>
              <a:ext uri="{FF2B5EF4-FFF2-40B4-BE49-F238E27FC236}">
                <a16:creationId xmlns:a16="http://schemas.microsoft.com/office/drawing/2014/main" id="{AE09683F-BA94-4C18-8E47-F16FBBF00939}"/>
              </a:ext>
            </a:extLst>
          </p:cNvPr>
          <p:cNvSpPr>
            <a:spLocks noGrp="1"/>
          </p:cNvSpPr>
          <p:nvPr>
            <p:ph type="ftr" sz="quarter" idx="11"/>
          </p:nvPr>
        </p:nvSpPr>
        <p:spPr/>
        <p:txBody>
          <a:bodyPr/>
          <a:lstStyle>
            <a:lvl1pPr>
              <a:defRPr/>
            </a:lvl1pPr>
          </a:lstStyle>
          <a:p>
            <a:pPr>
              <a:defRPr/>
            </a:pPr>
            <a:endParaRPr lang="en-US"/>
          </a:p>
        </p:txBody>
      </p:sp>
      <p:sp>
        <p:nvSpPr>
          <p:cNvPr id="9" name="מציין מיקום של מספר שקופית 4">
            <a:extLst>
              <a:ext uri="{FF2B5EF4-FFF2-40B4-BE49-F238E27FC236}">
                <a16:creationId xmlns:a16="http://schemas.microsoft.com/office/drawing/2014/main" id="{5925C9C9-7935-4892-AD90-9E54D641883C}"/>
              </a:ext>
            </a:extLst>
          </p:cNvPr>
          <p:cNvSpPr>
            <a:spLocks noGrp="1"/>
          </p:cNvSpPr>
          <p:nvPr>
            <p:ph type="sldNum" sz="quarter" idx="12"/>
          </p:nvPr>
        </p:nvSpPr>
        <p:spPr/>
        <p:txBody>
          <a:bodyPr/>
          <a:lstStyle>
            <a:lvl1pPr>
              <a:defRPr/>
            </a:lvl1pPr>
          </a:lstStyle>
          <a:p>
            <a:pPr>
              <a:defRPr/>
            </a:pPr>
            <a:fld id="{E92070CC-883E-4D7F-A0EA-9096277EB649}" type="slidenum">
              <a:rPr lang="he-IL" altLang="he-IL"/>
              <a:pPr>
                <a:defRPr/>
              </a:pPr>
              <a:t>‹#›</a:t>
            </a:fld>
            <a:endParaRPr lang="en-US" altLang="he-IL"/>
          </a:p>
        </p:txBody>
      </p:sp>
    </p:spTree>
    <p:extLst>
      <p:ext uri="{BB962C8B-B14F-4D97-AF65-F5344CB8AC3E}">
        <p14:creationId xmlns:p14="http://schemas.microsoft.com/office/powerpoint/2010/main" val="3013728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endParaRPr lang="en-US"/>
          </a:p>
        </p:txBody>
      </p:sp>
      <p:sp>
        <p:nvSpPr>
          <p:cNvPr id="3" name="מציין מיקום של תאריך 24">
            <a:extLst>
              <a:ext uri="{FF2B5EF4-FFF2-40B4-BE49-F238E27FC236}">
                <a16:creationId xmlns:a16="http://schemas.microsoft.com/office/drawing/2014/main" id="{C982E6A1-2F88-43DF-90A2-C6177A2841C6}"/>
              </a:ext>
            </a:extLst>
          </p:cNvPr>
          <p:cNvSpPr>
            <a:spLocks noGrp="1"/>
          </p:cNvSpPr>
          <p:nvPr>
            <p:ph type="dt" sz="half" idx="10"/>
          </p:nvPr>
        </p:nvSpPr>
        <p:spPr/>
        <p:txBody>
          <a:bodyPr/>
          <a:lstStyle>
            <a:lvl1pPr>
              <a:defRPr/>
            </a:lvl1pPr>
          </a:lstStyle>
          <a:p>
            <a:pPr>
              <a:defRPr/>
            </a:pPr>
            <a:endParaRPr lang="en-US"/>
          </a:p>
        </p:txBody>
      </p:sp>
      <p:sp>
        <p:nvSpPr>
          <p:cNvPr id="4" name="מציין מיקום של כותרת תחתונה 17">
            <a:extLst>
              <a:ext uri="{FF2B5EF4-FFF2-40B4-BE49-F238E27FC236}">
                <a16:creationId xmlns:a16="http://schemas.microsoft.com/office/drawing/2014/main" id="{462694D3-8CDB-41B3-8DCC-96FCE0957A7F}"/>
              </a:ext>
            </a:extLst>
          </p:cNvPr>
          <p:cNvSpPr>
            <a:spLocks noGrp="1"/>
          </p:cNvSpPr>
          <p:nvPr>
            <p:ph type="ftr" sz="quarter" idx="11"/>
          </p:nvPr>
        </p:nvSpPr>
        <p:spPr/>
        <p:txBody>
          <a:bodyPr/>
          <a:lstStyle>
            <a:lvl1pPr>
              <a:defRPr/>
            </a:lvl1pPr>
          </a:lstStyle>
          <a:p>
            <a:pPr>
              <a:defRPr/>
            </a:pPr>
            <a:endParaRPr lang="en-US"/>
          </a:p>
        </p:txBody>
      </p:sp>
      <p:sp>
        <p:nvSpPr>
          <p:cNvPr id="5" name="מציין מיקום של מספר שקופית 4">
            <a:extLst>
              <a:ext uri="{FF2B5EF4-FFF2-40B4-BE49-F238E27FC236}">
                <a16:creationId xmlns:a16="http://schemas.microsoft.com/office/drawing/2014/main" id="{60640CD8-CCAA-496F-9CEB-6086D7FCA86C}"/>
              </a:ext>
            </a:extLst>
          </p:cNvPr>
          <p:cNvSpPr>
            <a:spLocks noGrp="1"/>
          </p:cNvSpPr>
          <p:nvPr>
            <p:ph type="sldNum" sz="quarter" idx="12"/>
          </p:nvPr>
        </p:nvSpPr>
        <p:spPr/>
        <p:txBody>
          <a:bodyPr/>
          <a:lstStyle>
            <a:lvl1pPr>
              <a:defRPr/>
            </a:lvl1pPr>
          </a:lstStyle>
          <a:p>
            <a:pPr>
              <a:defRPr/>
            </a:pPr>
            <a:fld id="{E1B9E73E-078A-4E6D-8829-DECF396642D2}" type="slidenum">
              <a:rPr lang="he-IL" altLang="he-IL"/>
              <a:pPr>
                <a:defRPr/>
              </a:pPr>
              <a:t>‹#›</a:t>
            </a:fld>
            <a:endParaRPr lang="en-US" altLang="he-IL"/>
          </a:p>
        </p:txBody>
      </p:sp>
    </p:spTree>
    <p:extLst>
      <p:ext uri="{BB962C8B-B14F-4D97-AF65-F5344CB8AC3E}">
        <p14:creationId xmlns:p14="http://schemas.microsoft.com/office/powerpoint/2010/main" val="2714166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2" name="מלבן מעוגל 9">
            <a:extLst>
              <a:ext uri="{FF2B5EF4-FFF2-40B4-BE49-F238E27FC236}">
                <a16:creationId xmlns:a16="http://schemas.microsoft.com/office/drawing/2014/main" id="{F9940E42-204B-485E-ABBF-144CBF158DBB}"/>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מציין מיקום של תאריך 1">
            <a:extLst>
              <a:ext uri="{FF2B5EF4-FFF2-40B4-BE49-F238E27FC236}">
                <a16:creationId xmlns:a16="http://schemas.microsoft.com/office/drawing/2014/main" id="{76E6E8C8-6CFE-4AD1-A935-7B9763F4ACB6}"/>
              </a:ext>
            </a:extLst>
          </p:cNvPr>
          <p:cNvSpPr>
            <a:spLocks noGrp="1"/>
          </p:cNvSpPr>
          <p:nvPr>
            <p:ph type="dt" sz="half" idx="10"/>
          </p:nvPr>
        </p:nvSpPr>
        <p:spPr/>
        <p:txBody>
          <a:bodyPr/>
          <a:lstStyle>
            <a:lvl1pPr>
              <a:defRPr/>
            </a:lvl1pPr>
            <a:extLst/>
          </a:lstStyle>
          <a:p>
            <a:pPr>
              <a:defRPr/>
            </a:pPr>
            <a:endParaRPr lang="en-US"/>
          </a:p>
        </p:txBody>
      </p:sp>
      <p:sp>
        <p:nvSpPr>
          <p:cNvPr id="4" name="מציין מיקום של כותרת תחתונה 2">
            <a:extLst>
              <a:ext uri="{FF2B5EF4-FFF2-40B4-BE49-F238E27FC236}">
                <a16:creationId xmlns:a16="http://schemas.microsoft.com/office/drawing/2014/main" id="{A087FA6A-5F38-43B1-8B49-E95074574F52}"/>
              </a:ext>
            </a:extLst>
          </p:cNvPr>
          <p:cNvSpPr>
            <a:spLocks noGrp="1"/>
          </p:cNvSpPr>
          <p:nvPr>
            <p:ph type="ftr" sz="quarter" idx="11"/>
          </p:nvPr>
        </p:nvSpPr>
        <p:spPr/>
        <p:txBody>
          <a:bodyPr/>
          <a:lstStyle>
            <a:lvl1pPr>
              <a:defRPr/>
            </a:lvl1pPr>
            <a:extLst/>
          </a:lstStyle>
          <a:p>
            <a:pPr>
              <a:defRPr/>
            </a:pPr>
            <a:endParaRPr lang="en-US"/>
          </a:p>
        </p:txBody>
      </p:sp>
      <p:sp>
        <p:nvSpPr>
          <p:cNvPr id="5" name="מציין מיקום של מספר שקופית 3">
            <a:extLst>
              <a:ext uri="{FF2B5EF4-FFF2-40B4-BE49-F238E27FC236}">
                <a16:creationId xmlns:a16="http://schemas.microsoft.com/office/drawing/2014/main" id="{47B6656A-EB02-49A1-BCFC-6D1B7B299D55}"/>
              </a:ext>
            </a:extLst>
          </p:cNvPr>
          <p:cNvSpPr>
            <a:spLocks noGrp="1"/>
          </p:cNvSpPr>
          <p:nvPr>
            <p:ph type="sldNum" sz="quarter" idx="12"/>
          </p:nvPr>
        </p:nvSpPr>
        <p:spPr/>
        <p:txBody>
          <a:bodyPr/>
          <a:lstStyle>
            <a:lvl1pPr>
              <a:defRPr/>
            </a:lvl1pPr>
          </a:lstStyle>
          <a:p>
            <a:pPr>
              <a:defRPr/>
            </a:pPr>
            <a:fld id="{56357353-5E10-4D74-8841-0283D397A494}" type="slidenum">
              <a:rPr lang="he-IL" altLang="he-IL"/>
              <a:pPr>
                <a:defRPr/>
              </a:pPr>
              <a:t>‹#›</a:t>
            </a:fld>
            <a:endParaRPr lang="en-US" altLang="he-IL"/>
          </a:p>
        </p:txBody>
      </p:sp>
    </p:spTree>
    <p:extLst>
      <p:ext uri="{BB962C8B-B14F-4D97-AF65-F5344CB8AC3E}">
        <p14:creationId xmlns:p14="http://schemas.microsoft.com/office/powerpoint/2010/main" val="3640582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he-IL"/>
              <a:t>לחץ כדי לערוך סגנון כותרת של תבנית בסיס</a:t>
            </a:r>
            <a:endParaRPr lang="en-US"/>
          </a:p>
        </p:txBody>
      </p:sp>
      <p:sp>
        <p:nvSpPr>
          <p:cNvPr id="3" name="מציין מיקום טקסט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תוכן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מציין מיקום של תאריך 24">
            <a:extLst>
              <a:ext uri="{FF2B5EF4-FFF2-40B4-BE49-F238E27FC236}">
                <a16:creationId xmlns:a16="http://schemas.microsoft.com/office/drawing/2014/main" id="{C80B3CC9-AE6A-4C4B-8714-07FA0EFDF474}"/>
              </a:ext>
            </a:extLst>
          </p:cNvPr>
          <p:cNvSpPr>
            <a:spLocks noGrp="1"/>
          </p:cNvSpPr>
          <p:nvPr>
            <p:ph type="dt" sz="half" idx="10"/>
          </p:nvPr>
        </p:nvSpPr>
        <p:spPr/>
        <p:txBody>
          <a:bodyPr/>
          <a:lstStyle>
            <a:lvl1pPr>
              <a:defRPr/>
            </a:lvl1pPr>
          </a:lstStyle>
          <a:p>
            <a:pPr>
              <a:defRPr/>
            </a:pPr>
            <a:endParaRPr lang="en-US"/>
          </a:p>
        </p:txBody>
      </p:sp>
      <p:sp>
        <p:nvSpPr>
          <p:cNvPr id="6" name="מציין מיקום של כותרת תחתונה 17">
            <a:extLst>
              <a:ext uri="{FF2B5EF4-FFF2-40B4-BE49-F238E27FC236}">
                <a16:creationId xmlns:a16="http://schemas.microsoft.com/office/drawing/2014/main" id="{468FCC52-7F66-454A-96CE-829C63D9B1B8}"/>
              </a:ext>
            </a:extLst>
          </p:cNvPr>
          <p:cNvSpPr>
            <a:spLocks noGrp="1"/>
          </p:cNvSpPr>
          <p:nvPr>
            <p:ph type="ftr" sz="quarter" idx="11"/>
          </p:nvPr>
        </p:nvSpPr>
        <p:spPr/>
        <p:txBody>
          <a:bodyPr/>
          <a:lstStyle>
            <a:lvl1pPr>
              <a:defRPr/>
            </a:lvl1pPr>
          </a:lstStyle>
          <a:p>
            <a:pPr>
              <a:defRPr/>
            </a:pPr>
            <a:endParaRPr lang="en-US"/>
          </a:p>
        </p:txBody>
      </p:sp>
      <p:sp>
        <p:nvSpPr>
          <p:cNvPr id="7" name="מציין מיקום של מספר שקופית 4">
            <a:extLst>
              <a:ext uri="{FF2B5EF4-FFF2-40B4-BE49-F238E27FC236}">
                <a16:creationId xmlns:a16="http://schemas.microsoft.com/office/drawing/2014/main" id="{CD9185DA-B454-4D75-9C1A-49A639BB789B}"/>
              </a:ext>
            </a:extLst>
          </p:cNvPr>
          <p:cNvSpPr>
            <a:spLocks noGrp="1"/>
          </p:cNvSpPr>
          <p:nvPr>
            <p:ph type="sldNum" sz="quarter" idx="12"/>
          </p:nvPr>
        </p:nvSpPr>
        <p:spPr/>
        <p:txBody>
          <a:bodyPr/>
          <a:lstStyle>
            <a:lvl1pPr>
              <a:defRPr/>
            </a:lvl1pPr>
          </a:lstStyle>
          <a:p>
            <a:pPr>
              <a:defRPr/>
            </a:pPr>
            <a:fld id="{92DF53FD-575B-4220-A163-A060F56AD1B0}" type="slidenum">
              <a:rPr lang="he-IL" altLang="he-IL"/>
              <a:pPr>
                <a:defRPr/>
              </a:pPr>
              <a:t>‹#›</a:t>
            </a:fld>
            <a:endParaRPr lang="en-US" altLang="he-IL"/>
          </a:p>
        </p:txBody>
      </p:sp>
    </p:spTree>
    <p:extLst>
      <p:ext uri="{BB962C8B-B14F-4D97-AF65-F5344CB8AC3E}">
        <p14:creationId xmlns:p14="http://schemas.microsoft.com/office/powerpoint/2010/main" val="4101438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5" name="מלבן מעוגל 9">
            <a:extLst>
              <a:ext uri="{FF2B5EF4-FFF2-40B4-BE49-F238E27FC236}">
                <a16:creationId xmlns:a16="http://schemas.microsoft.com/office/drawing/2014/main" id="{39AF0A57-B35E-4DE0-9C75-B82FD10D1F65}"/>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מלבן עם פינה יחידה מעוגלת 10">
            <a:extLst>
              <a:ext uri="{FF2B5EF4-FFF2-40B4-BE49-F238E27FC236}">
                <a16:creationId xmlns:a16="http://schemas.microsoft.com/office/drawing/2014/main" id="{6328A8BC-7D4F-4925-8AA1-A03C6BFF289A}"/>
              </a:ext>
            </a:extLst>
          </p:cNvPr>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כותרת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he-IL"/>
              <a:t>לחץ כדי לערוך סגנון כותרת של תבנית בסיס</a:t>
            </a:r>
            <a:endParaRPr lang="en-US"/>
          </a:p>
        </p:txBody>
      </p:sp>
      <p:sp>
        <p:nvSpPr>
          <p:cNvPr id="4" name="מציין מיקום טקסט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3" name="מציין מיקום של תמונה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he-IL" noProof="0"/>
              <a:t>לחץ על הסמל כדי להוסיף תמונה</a:t>
            </a:r>
            <a:endParaRPr lang="en-US" noProof="0"/>
          </a:p>
        </p:txBody>
      </p:sp>
      <p:sp>
        <p:nvSpPr>
          <p:cNvPr id="7" name="מציין מיקום של תאריך 4">
            <a:extLst>
              <a:ext uri="{FF2B5EF4-FFF2-40B4-BE49-F238E27FC236}">
                <a16:creationId xmlns:a16="http://schemas.microsoft.com/office/drawing/2014/main" id="{42013575-2AE4-4902-B80E-661A7A363636}"/>
              </a:ext>
            </a:extLst>
          </p:cNvPr>
          <p:cNvSpPr>
            <a:spLocks noGrp="1"/>
          </p:cNvSpPr>
          <p:nvPr>
            <p:ph type="dt" sz="half" idx="10"/>
          </p:nvPr>
        </p:nvSpPr>
        <p:spPr/>
        <p:txBody>
          <a:bodyPr/>
          <a:lstStyle>
            <a:lvl1pPr>
              <a:defRPr/>
            </a:lvl1pPr>
            <a:extLst/>
          </a:lstStyle>
          <a:p>
            <a:pPr>
              <a:defRPr/>
            </a:pPr>
            <a:endParaRPr lang="en-US"/>
          </a:p>
        </p:txBody>
      </p:sp>
      <p:sp>
        <p:nvSpPr>
          <p:cNvPr id="8" name="מציין מיקום של כותרת תחתונה 5">
            <a:extLst>
              <a:ext uri="{FF2B5EF4-FFF2-40B4-BE49-F238E27FC236}">
                <a16:creationId xmlns:a16="http://schemas.microsoft.com/office/drawing/2014/main" id="{89B7E0B0-49BC-4895-B37F-AFA02B6E0A8C}"/>
              </a:ext>
            </a:extLst>
          </p:cNvPr>
          <p:cNvSpPr>
            <a:spLocks noGrp="1"/>
          </p:cNvSpPr>
          <p:nvPr>
            <p:ph type="ftr" sz="quarter" idx="11"/>
          </p:nvPr>
        </p:nvSpPr>
        <p:spPr/>
        <p:txBody>
          <a:bodyPr/>
          <a:lstStyle>
            <a:lvl1pPr>
              <a:defRPr/>
            </a:lvl1pPr>
            <a:extLst/>
          </a:lstStyle>
          <a:p>
            <a:pPr>
              <a:defRPr/>
            </a:pPr>
            <a:endParaRPr lang="en-US"/>
          </a:p>
        </p:txBody>
      </p:sp>
      <p:sp>
        <p:nvSpPr>
          <p:cNvPr id="9" name="מציין מיקום של מספר שקופית 6">
            <a:extLst>
              <a:ext uri="{FF2B5EF4-FFF2-40B4-BE49-F238E27FC236}">
                <a16:creationId xmlns:a16="http://schemas.microsoft.com/office/drawing/2014/main" id="{9E8DCB56-506A-44FC-A595-776D51D426B3}"/>
              </a:ext>
            </a:extLst>
          </p:cNvPr>
          <p:cNvSpPr>
            <a:spLocks noGrp="1"/>
          </p:cNvSpPr>
          <p:nvPr>
            <p:ph type="sldNum" sz="quarter" idx="12"/>
          </p:nvPr>
        </p:nvSpPr>
        <p:spPr/>
        <p:txBody>
          <a:bodyPr/>
          <a:lstStyle>
            <a:lvl1pPr>
              <a:defRPr/>
            </a:lvl1pPr>
          </a:lstStyle>
          <a:p>
            <a:pPr>
              <a:defRPr/>
            </a:pPr>
            <a:fld id="{F8BA5478-C325-4A0A-80BC-862DF380AD31}" type="slidenum">
              <a:rPr lang="he-IL" altLang="he-IL"/>
              <a:pPr>
                <a:defRPr/>
              </a:pPr>
              <a:t>‹#›</a:t>
            </a:fld>
            <a:endParaRPr lang="en-US" altLang="he-IL"/>
          </a:p>
        </p:txBody>
      </p:sp>
    </p:spTree>
    <p:extLst>
      <p:ext uri="{BB962C8B-B14F-4D97-AF65-F5344CB8AC3E}">
        <p14:creationId xmlns:p14="http://schemas.microsoft.com/office/powerpoint/2010/main" val="2416250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a:off x="502920" y="4983480"/>
            <a:ext cx="8183880" cy="1051560"/>
          </a:xfrm>
        </p:spPr>
        <p:txBody>
          <a:bodyPr/>
          <a:lstStyle/>
          <a:p>
            <a:r>
              <a:rPr lang="he-IL"/>
              <a:t>לחץ כדי לערוך סגנון כותרת של תבנית בסיס</a:t>
            </a:r>
            <a:endParaRPr lang="en-US"/>
          </a:p>
        </p:txBody>
      </p:sp>
      <p:sp>
        <p:nvSpPr>
          <p:cNvPr id="3" name="מציין מיקום של טקסט אנכי 2"/>
          <p:cNvSpPr>
            <a:spLocks noGrp="1"/>
          </p:cNvSpPr>
          <p:nvPr>
            <p:ph type="body" orient="vert" idx="1"/>
          </p:nvPr>
        </p:nvSpPr>
        <p:spPr>
          <a:xfrm>
            <a:off x="502920" y="530352"/>
            <a:ext cx="8183880" cy="4187952"/>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של תאריך 24">
            <a:extLst>
              <a:ext uri="{FF2B5EF4-FFF2-40B4-BE49-F238E27FC236}">
                <a16:creationId xmlns:a16="http://schemas.microsoft.com/office/drawing/2014/main" id="{B42FCA11-F137-499C-B1F0-871FFE99454B}"/>
              </a:ext>
            </a:extLst>
          </p:cNvPr>
          <p:cNvSpPr>
            <a:spLocks noGrp="1"/>
          </p:cNvSpPr>
          <p:nvPr>
            <p:ph type="dt" sz="half" idx="10"/>
          </p:nvPr>
        </p:nvSpPr>
        <p:spPr/>
        <p:txBody>
          <a:bodyPr/>
          <a:lstStyle>
            <a:lvl1pPr>
              <a:defRPr/>
            </a:lvl1pPr>
          </a:lstStyle>
          <a:p>
            <a:pPr>
              <a:defRPr/>
            </a:pPr>
            <a:endParaRPr lang="en-US"/>
          </a:p>
        </p:txBody>
      </p:sp>
      <p:sp>
        <p:nvSpPr>
          <p:cNvPr id="5" name="מציין מיקום של כותרת תחתונה 17">
            <a:extLst>
              <a:ext uri="{FF2B5EF4-FFF2-40B4-BE49-F238E27FC236}">
                <a16:creationId xmlns:a16="http://schemas.microsoft.com/office/drawing/2014/main" id="{9A20ED67-327D-4BAF-BB8C-495A7945A0C6}"/>
              </a:ext>
            </a:extLst>
          </p:cNvPr>
          <p:cNvSpPr>
            <a:spLocks noGrp="1"/>
          </p:cNvSpPr>
          <p:nvPr>
            <p:ph type="ftr" sz="quarter" idx="11"/>
          </p:nvPr>
        </p:nvSpPr>
        <p:spPr/>
        <p:txBody>
          <a:bodyPr/>
          <a:lstStyle>
            <a:lvl1pPr>
              <a:defRPr/>
            </a:lvl1pPr>
          </a:lstStyle>
          <a:p>
            <a:pPr>
              <a:defRPr/>
            </a:pPr>
            <a:endParaRPr lang="en-US"/>
          </a:p>
        </p:txBody>
      </p:sp>
      <p:sp>
        <p:nvSpPr>
          <p:cNvPr id="6" name="מציין מיקום של מספר שקופית 4">
            <a:extLst>
              <a:ext uri="{FF2B5EF4-FFF2-40B4-BE49-F238E27FC236}">
                <a16:creationId xmlns:a16="http://schemas.microsoft.com/office/drawing/2014/main" id="{9E3A438E-7A2A-4283-B05C-F451B2FEE514}"/>
              </a:ext>
            </a:extLst>
          </p:cNvPr>
          <p:cNvSpPr>
            <a:spLocks noGrp="1"/>
          </p:cNvSpPr>
          <p:nvPr>
            <p:ph type="sldNum" sz="quarter" idx="12"/>
          </p:nvPr>
        </p:nvSpPr>
        <p:spPr/>
        <p:txBody>
          <a:bodyPr/>
          <a:lstStyle>
            <a:lvl1pPr>
              <a:defRPr/>
            </a:lvl1pPr>
          </a:lstStyle>
          <a:p>
            <a:pPr>
              <a:defRPr/>
            </a:pPr>
            <a:fld id="{17879EE9-428A-431A-A53F-AF284822E773}" type="slidenum">
              <a:rPr lang="he-IL" altLang="he-IL"/>
              <a:pPr>
                <a:defRPr/>
              </a:pPr>
              <a:t>‹#›</a:t>
            </a:fld>
            <a:endParaRPr lang="en-US" altLang="he-IL"/>
          </a:p>
        </p:txBody>
      </p:sp>
    </p:spTree>
    <p:extLst>
      <p:ext uri="{BB962C8B-B14F-4D97-AF65-F5344CB8AC3E}">
        <p14:creationId xmlns:p14="http://schemas.microsoft.com/office/powerpoint/2010/main" val="938590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533404"/>
            <a:ext cx="1981200" cy="5257799"/>
          </a:xfrm>
        </p:spPr>
        <p:txBody>
          <a:bodyPr vert="eaVert"/>
          <a:lstStyle/>
          <a:p>
            <a:r>
              <a:rPr lang="he-IL"/>
              <a:t>לחץ כדי לערוך סגנון כותרת של תבנית בסיס</a:t>
            </a:r>
            <a:endParaRPr lang="en-US"/>
          </a:p>
        </p:txBody>
      </p:sp>
      <p:sp>
        <p:nvSpPr>
          <p:cNvPr id="3" name="מציין מיקום של טקסט אנכי 2"/>
          <p:cNvSpPr>
            <a:spLocks noGrp="1"/>
          </p:cNvSpPr>
          <p:nvPr>
            <p:ph type="body" orient="vert" idx="1"/>
          </p:nvPr>
        </p:nvSpPr>
        <p:spPr>
          <a:xfrm>
            <a:off x="533400" y="533402"/>
            <a:ext cx="5943600" cy="5257801"/>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של תאריך 24">
            <a:extLst>
              <a:ext uri="{FF2B5EF4-FFF2-40B4-BE49-F238E27FC236}">
                <a16:creationId xmlns:a16="http://schemas.microsoft.com/office/drawing/2014/main" id="{5CFC38AD-4B6D-4EE0-85FE-AC28DB7F031C}"/>
              </a:ext>
            </a:extLst>
          </p:cNvPr>
          <p:cNvSpPr>
            <a:spLocks noGrp="1"/>
          </p:cNvSpPr>
          <p:nvPr>
            <p:ph type="dt" sz="half" idx="10"/>
          </p:nvPr>
        </p:nvSpPr>
        <p:spPr/>
        <p:txBody>
          <a:bodyPr/>
          <a:lstStyle>
            <a:lvl1pPr>
              <a:defRPr/>
            </a:lvl1pPr>
          </a:lstStyle>
          <a:p>
            <a:pPr>
              <a:defRPr/>
            </a:pPr>
            <a:endParaRPr lang="en-US"/>
          </a:p>
        </p:txBody>
      </p:sp>
      <p:sp>
        <p:nvSpPr>
          <p:cNvPr id="5" name="מציין מיקום של כותרת תחתונה 17">
            <a:extLst>
              <a:ext uri="{FF2B5EF4-FFF2-40B4-BE49-F238E27FC236}">
                <a16:creationId xmlns:a16="http://schemas.microsoft.com/office/drawing/2014/main" id="{F7140330-0C7D-403D-B9A0-C470103D8E6D}"/>
              </a:ext>
            </a:extLst>
          </p:cNvPr>
          <p:cNvSpPr>
            <a:spLocks noGrp="1"/>
          </p:cNvSpPr>
          <p:nvPr>
            <p:ph type="ftr" sz="quarter" idx="11"/>
          </p:nvPr>
        </p:nvSpPr>
        <p:spPr/>
        <p:txBody>
          <a:bodyPr/>
          <a:lstStyle>
            <a:lvl1pPr>
              <a:defRPr/>
            </a:lvl1pPr>
          </a:lstStyle>
          <a:p>
            <a:pPr>
              <a:defRPr/>
            </a:pPr>
            <a:endParaRPr lang="en-US"/>
          </a:p>
        </p:txBody>
      </p:sp>
      <p:sp>
        <p:nvSpPr>
          <p:cNvPr id="6" name="מציין מיקום של מספר שקופית 4">
            <a:extLst>
              <a:ext uri="{FF2B5EF4-FFF2-40B4-BE49-F238E27FC236}">
                <a16:creationId xmlns:a16="http://schemas.microsoft.com/office/drawing/2014/main" id="{A0CDF82A-6A32-4C10-B1D1-C05948D25483}"/>
              </a:ext>
            </a:extLst>
          </p:cNvPr>
          <p:cNvSpPr>
            <a:spLocks noGrp="1"/>
          </p:cNvSpPr>
          <p:nvPr>
            <p:ph type="sldNum" sz="quarter" idx="12"/>
          </p:nvPr>
        </p:nvSpPr>
        <p:spPr/>
        <p:txBody>
          <a:bodyPr/>
          <a:lstStyle>
            <a:lvl1pPr>
              <a:defRPr/>
            </a:lvl1pPr>
          </a:lstStyle>
          <a:p>
            <a:pPr>
              <a:defRPr/>
            </a:pPr>
            <a:fld id="{98BDE5BC-33BE-409A-9333-E774F4CD06A3}" type="slidenum">
              <a:rPr lang="he-IL" altLang="he-IL"/>
              <a:pPr>
                <a:defRPr/>
              </a:pPr>
              <a:t>‹#›</a:t>
            </a:fld>
            <a:endParaRPr lang="en-US" altLang="he-IL"/>
          </a:p>
        </p:txBody>
      </p:sp>
    </p:spTree>
    <p:extLst>
      <p:ext uri="{BB962C8B-B14F-4D97-AF65-F5344CB8AC3E}">
        <p14:creationId xmlns:p14="http://schemas.microsoft.com/office/powerpoint/2010/main" val="1536897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he-IL"/>
          </a:p>
        </p:txBody>
      </p:sp>
      <p:sp>
        <p:nvSpPr>
          <p:cNvPr id="3" name="Table Placeholder 2"/>
          <p:cNvSpPr>
            <a:spLocks noGrp="1"/>
          </p:cNvSpPr>
          <p:nvPr>
            <p:ph type="tbl" idx="1"/>
          </p:nvPr>
        </p:nvSpPr>
        <p:spPr>
          <a:xfrm>
            <a:off x="457200" y="1600200"/>
            <a:ext cx="8229600" cy="4530725"/>
          </a:xfrm>
        </p:spPr>
        <p:txBody>
          <a:bodyPr rtlCol="1">
            <a:normAutofit/>
          </a:bodyPr>
          <a:lstStyle/>
          <a:p>
            <a:pPr lvl="0"/>
            <a:endParaRPr lang="he-IL" noProof="0"/>
          </a:p>
        </p:txBody>
      </p:sp>
      <p:sp>
        <p:nvSpPr>
          <p:cNvPr id="4" name="מציין מיקום של תאריך 24">
            <a:extLst>
              <a:ext uri="{FF2B5EF4-FFF2-40B4-BE49-F238E27FC236}">
                <a16:creationId xmlns:a16="http://schemas.microsoft.com/office/drawing/2014/main" id="{CFA67FCB-3D49-4096-9C58-348834D1C04C}"/>
              </a:ext>
            </a:extLst>
          </p:cNvPr>
          <p:cNvSpPr>
            <a:spLocks noGrp="1"/>
          </p:cNvSpPr>
          <p:nvPr>
            <p:ph type="dt" sz="half" idx="10"/>
          </p:nvPr>
        </p:nvSpPr>
        <p:spPr/>
        <p:txBody>
          <a:bodyPr/>
          <a:lstStyle>
            <a:lvl1pPr>
              <a:defRPr/>
            </a:lvl1pPr>
          </a:lstStyle>
          <a:p>
            <a:pPr>
              <a:defRPr/>
            </a:pPr>
            <a:endParaRPr lang="en-US"/>
          </a:p>
        </p:txBody>
      </p:sp>
      <p:sp>
        <p:nvSpPr>
          <p:cNvPr id="5" name="מציין מיקום של כותרת תחתונה 17">
            <a:extLst>
              <a:ext uri="{FF2B5EF4-FFF2-40B4-BE49-F238E27FC236}">
                <a16:creationId xmlns:a16="http://schemas.microsoft.com/office/drawing/2014/main" id="{844688D2-61FB-49F0-98E5-7F987C551038}"/>
              </a:ext>
            </a:extLst>
          </p:cNvPr>
          <p:cNvSpPr>
            <a:spLocks noGrp="1"/>
          </p:cNvSpPr>
          <p:nvPr>
            <p:ph type="ftr" sz="quarter" idx="11"/>
          </p:nvPr>
        </p:nvSpPr>
        <p:spPr/>
        <p:txBody>
          <a:bodyPr/>
          <a:lstStyle>
            <a:lvl1pPr>
              <a:defRPr/>
            </a:lvl1pPr>
          </a:lstStyle>
          <a:p>
            <a:pPr>
              <a:defRPr/>
            </a:pPr>
            <a:endParaRPr lang="en-US"/>
          </a:p>
        </p:txBody>
      </p:sp>
      <p:sp>
        <p:nvSpPr>
          <p:cNvPr id="6" name="מציין מיקום של מספר שקופית 4">
            <a:extLst>
              <a:ext uri="{FF2B5EF4-FFF2-40B4-BE49-F238E27FC236}">
                <a16:creationId xmlns:a16="http://schemas.microsoft.com/office/drawing/2014/main" id="{171A1EAA-D649-46BE-B4EC-ECE96E8654C5}"/>
              </a:ext>
            </a:extLst>
          </p:cNvPr>
          <p:cNvSpPr>
            <a:spLocks noGrp="1"/>
          </p:cNvSpPr>
          <p:nvPr>
            <p:ph type="sldNum" sz="quarter" idx="12"/>
          </p:nvPr>
        </p:nvSpPr>
        <p:spPr/>
        <p:txBody>
          <a:bodyPr/>
          <a:lstStyle>
            <a:lvl1pPr>
              <a:defRPr/>
            </a:lvl1pPr>
          </a:lstStyle>
          <a:p>
            <a:pPr>
              <a:defRPr/>
            </a:pPr>
            <a:fld id="{89D89A12-0A0F-48BE-B532-9E911850982A}" type="slidenum">
              <a:rPr lang="he-IL" altLang="he-IL"/>
              <a:pPr>
                <a:defRPr/>
              </a:pPr>
              <a:t>‹#›</a:t>
            </a:fld>
            <a:endParaRPr lang="en-US" altLang="he-IL"/>
          </a:p>
        </p:txBody>
      </p:sp>
    </p:spTree>
    <p:extLst>
      <p:ext uri="{BB962C8B-B14F-4D97-AF65-F5344CB8AC3E}">
        <p14:creationId xmlns:p14="http://schemas.microsoft.com/office/powerpoint/2010/main" val="492029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he-IL"/>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מציין מיקום של תאריך 24">
            <a:extLst>
              <a:ext uri="{FF2B5EF4-FFF2-40B4-BE49-F238E27FC236}">
                <a16:creationId xmlns:a16="http://schemas.microsoft.com/office/drawing/2014/main" id="{8FE652A9-B327-4BF0-8FFB-C1A2BC031E8A}"/>
              </a:ext>
            </a:extLst>
          </p:cNvPr>
          <p:cNvSpPr>
            <a:spLocks noGrp="1"/>
          </p:cNvSpPr>
          <p:nvPr>
            <p:ph type="dt" sz="half" idx="10"/>
          </p:nvPr>
        </p:nvSpPr>
        <p:spPr/>
        <p:txBody>
          <a:bodyPr/>
          <a:lstStyle>
            <a:lvl1pPr>
              <a:defRPr/>
            </a:lvl1pPr>
          </a:lstStyle>
          <a:p>
            <a:pPr>
              <a:defRPr/>
            </a:pPr>
            <a:endParaRPr lang="en-US"/>
          </a:p>
        </p:txBody>
      </p:sp>
      <p:sp>
        <p:nvSpPr>
          <p:cNvPr id="6" name="מציין מיקום של כותרת תחתונה 17">
            <a:extLst>
              <a:ext uri="{FF2B5EF4-FFF2-40B4-BE49-F238E27FC236}">
                <a16:creationId xmlns:a16="http://schemas.microsoft.com/office/drawing/2014/main" id="{394DA653-2997-42B4-852B-3C1846B87BFC}"/>
              </a:ext>
            </a:extLst>
          </p:cNvPr>
          <p:cNvSpPr>
            <a:spLocks noGrp="1"/>
          </p:cNvSpPr>
          <p:nvPr>
            <p:ph type="ftr" sz="quarter" idx="11"/>
          </p:nvPr>
        </p:nvSpPr>
        <p:spPr/>
        <p:txBody>
          <a:bodyPr/>
          <a:lstStyle>
            <a:lvl1pPr>
              <a:defRPr/>
            </a:lvl1pPr>
          </a:lstStyle>
          <a:p>
            <a:pPr>
              <a:defRPr/>
            </a:pPr>
            <a:endParaRPr lang="en-US"/>
          </a:p>
        </p:txBody>
      </p:sp>
      <p:sp>
        <p:nvSpPr>
          <p:cNvPr id="7" name="מציין מיקום של מספר שקופית 4">
            <a:extLst>
              <a:ext uri="{FF2B5EF4-FFF2-40B4-BE49-F238E27FC236}">
                <a16:creationId xmlns:a16="http://schemas.microsoft.com/office/drawing/2014/main" id="{4AB7B01C-88C5-4CD4-9058-73527D972D65}"/>
              </a:ext>
            </a:extLst>
          </p:cNvPr>
          <p:cNvSpPr>
            <a:spLocks noGrp="1"/>
          </p:cNvSpPr>
          <p:nvPr>
            <p:ph type="sldNum" sz="quarter" idx="12"/>
          </p:nvPr>
        </p:nvSpPr>
        <p:spPr/>
        <p:txBody>
          <a:bodyPr/>
          <a:lstStyle>
            <a:lvl1pPr>
              <a:defRPr/>
            </a:lvl1pPr>
          </a:lstStyle>
          <a:p>
            <a:pPr>
              <a:defRPr/>
            </a:pPr>
            <a:fld id="{3BEB0C8B-C7E4-4503-9357-375ACB4C7D7D}" type="slidenum">
              <a:rPr lang="he-IL" altLang="he-IL"/>
              <a:pPr>
                <a:defRPr/>
              </a:pPr>
              <a:t>‹#›</a:t>
            </a:fld>
            <a:endParaRPr lang="en-US" altLang="he-IL"/>
          </a:p>
        </p:txBody>
      </p:sp>
    </p:spTree>
    <p:extLst>
      <p:ext uri="{BB962C8B-B14F-4D97-AF65-F5344CB8AC3E}">
        <p14:creationId xmlns:p14="http://schemas.microsoft.com/office/powerpoint/2010/main" val="3080002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מלבן מעוגל 6">
            <a:extLst>
              <a:ext uri="{FF2B5EF4-FFF2-40B4-BE49-F238E27FC236}">
                <a16:creationId xmlns:a16="http://schemas.microsoft.com/office/drawing/2014/main" id="{D1518496-905B-44A7-AA84-8FF49433B15C}"/>
              </a:ext>
            </a:extLst>
          </p:cNvPr>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מלבן מעוגל 8">
            <a:extLst>
              <a:ext uri="{FF2B5EF4-FFF2-40B4-BE49-F238E27FC236}">
                <a16:creationId xmlns:a16="http://schemas.microsoft.com/office/drawing/2014/main" id="{85C22F4A-0A40-4643-900B-F18F3D8FF987}"/>
              </a:ext>
            </a:extLst>
          </p:cNvPr>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3" name="מציין מיקום של כותרת 12">
            <a:extLst>
              <a:ext uri="{FF2B5EF4-FFF2-40B4-BE49-F238E27FC236}">
                <a16:creationId xmlns:a16="http://schemas.microsoft.com/office/drawing/2014/main" id="{CAF07EF4-2314-4BBE-9CA5-4C1C5157AB55}"/>
              </a:ext>
            </a:extLst>
          </p:cNvPr>
          <p:cNvSpPr>
            <a:spLocks noGrp="1"/>
          </p:cNvSpPr>
          <p:nvPr>
            <p:ph type="title"/>
          </p:nvPr>
        </p:nvSpPr>
        <p:spPr>
          <a:xfrm>
            <a:off x="503238" y="4986338"/>
            <a:ext cx="8183562" cy="1050925"/>
          </a:xfrm>
          <a:prstGeom prst="rect">
            <a:avLst/>
          </a:prstGeom>
        </p:spPr>
        <p:txBody>
          <a:bodyPr vert="horz" wrap="square" lIns="91440" tIns="45720" rIns="91440" bIns="45720" numCol="1" anchor="b" anchorCtr="0" compatLnSpc="1">
            <a:prstTxWarp prst="textNoShape">
              <a:avLst/>
            </a:prstTxWarp>
            <a:normAutofit/>
          </a:bodyPr>
          <a:lstStyle/>
          <a:p>
            <a:pPr lvl="0"/>
            <a:r>
              <a:rPr lang="he-IL" altLang="en-US"/>
              <a:t>לחץ כדי לערוך סגנון כותרת של תבנית בסיס</a:t>
            </a:r>
          </a:p>
        </p:txBody>
      </p:sp>
      <p:sp>
        <p:nvSpPr>
          <p:cNvPr id="1031" name="מציין מיקום טקסט 3">
            <a:extLst>
              <a:ext uri="{FF2B5EF4-FFF2-40B4-BE49-F238E27FC236}">
                <a16:creationId xmlns:a16="http://schemas.microsoft.com/office/drawing/2014/main" id="{E44C333F-9230-40EA-940F-7626300D895E}"/>
              </a:ext>
            </a:extLst>
          </p:cNvPr>
          <p:cNvSpPr>
            <a:spLocks noGrp="1"/>
          </p:cNvSpPr>
          <p:nvPr>
            <p:ph type="body" idx="1"/>
          </p:nvPr>
        </p:nvSpPr>
        <p:spPr bwMode="auto">
          <a:xfrm>
            <a:off x="503238" y="530225"/>
            <a:ext cx="8183562"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p>
            <a:pPr lvl="0"/>
            <a:r>
              <a:rPr lang="he-IL" altLang="en-US"/>
              <a:t>לחץ כדי לערוך סגנונות טקסט של תבנית בסיס</a:t>
            </a:r>
          </a:p>
          <a:p>
            <a:pPr lvl="1"/>
            <a:r>
              <a:rPr lang="he-IL" altLang="en-US"/>
              <a:t>רמה שנייה</a:t>
            </a:r>
          </a:p>
          <a:p>
            <a:pPr lvl="2"/>
            <a:r>
              <a:rPr lang="he-IL" altLang="en-US"/>
              <a:t>רמה שלישית</a:t>
            </a:r>
          </a:p>
          <a:p>
            <a:pPr lvl="3"/>
            <a:r>
              <a:rPr lang="he-IL" altLang="en-US"/>
              <a:t>רמה רביעית</a:t>
            </a:r>
          </a:p>
          <a:p>
            <a:pPr lvl="4"/>
            <a:r>
              <a:rPr lang="he-IL" altLang="en-US"/>
              <a:t>רמה חמישית</a:t>
            </a:r>
          </a:p>
        </p:txBody>
      </p:sp>
      <p:sp>
        <p:nvSpPr>
          <p:cNvPr id="25" name="מציין מיקום של תאריך 24">
            <a:extLst>
              <a:ext uri="{FF2B5EF4-FFF2-40B4-BE49-F238E27FC236}">
                <a16:creationId xmlns:a16="http://schemas.microsoft.com/office/drawing/2014/main" id="{5C2E16F3-ABD6-467C-9AA2-99367364D7BA}"/>
              </a:ext>
            </a:extLst>
          </p:cNvPr>
          <p:cNvSpPr>
            <a:spLocks noGrp="1"/>
          </p:cNvSpPr>
          <p:nvPr>
            <p:ph type="dt" sz="half" idx="2"/>
          </p:nvPr>
        </p:nvSpPr>
        <p:spPr>
          <a:xfrm>
            <a:off x="3776663" y="6111875"/>
            <a:ext cx="2286000" cy="365125"/>
          </a:xfrm>
          <a:prstGeom prst="rect">
            <a:avLst/>
          </a:prstGeom>
        </p:spPr>
        <p:txBody>
          <a:bodyPr vert="horz" anchor="b"/>
          <a:lstStyle>
            <a:lvl1pPr algn="r" eaLnBrk="1" latinLnBrk="0" hangingPunct="1">
              <a:defRPr kumimoji="0" sz="1000">
                <a:solidFill>
                  <a:schemeClr val="bg2">
                    <a:shade val="50000"/>
                  </a:schemeClr>
                </a:solidFill>
                <a:cs typeface="Arial" panose="020B0604020202020204" pitchFamily="34" charset="0"/>
              </a:defRPr>
            </a:lvl1pPr>
            <a:extLst/>
          </a:lstStyle>
          <a:p>
            <a:pPr>
              <a:defRPr/>
            </a:pPr>
            <a:endParaRPr lang="en-US"/>
          </a:p>
        </p:txBody>
      </p:sp>
      <p:sp>
        <p:nvSpPr>
          <p:cNvPr id="18" name="מציין מיקום של כותרת תחתונה 17">
            <a:extLst>
              <a:ext uri="{FF2B5EF4-FFF2-40B4-BE49-F238E27FC236}">
                <a16:creationId xmlns:a16="http://schemas.microsoft.com/office/drawing/2014/main" id="{308429EA-73DE-4145-A283-401117B1AEE2}"/>
              </a:ext>
            </a:extLst>
          </p:cNvPr>
          <p:cNvSpPr>
            <a:spLocks noGrp="1"/>
          </p:cNvSpPr>
          <p:nvPr>
            <p:ph type="ftr" sz="quarter" idx="3"/>
          </p:nvPr>
        </p:nvSpPr>
        <p:spPr>
          <a:xfrm>
            <a:off x="6062663" y="6111875"/>
            <a:ext cx="2286000" cy="365125"/>
          </a:xfrm>
          <a:prstGeom prst="rect">
            <a:avLst/>
          </a:prstGeom>
        </p:spPr>
        <p:txBody>
          <a:bodyPr vert="horz" anchor="b"/>
          <a:lstStyle>
            <a:lvl1pPr algn="l" eaLnBrk="1" latinLnBrk="0" hangingPunct="1">
              <a:defRPr kumimoji="0" sz="1000">
                <a:solidFill>
                  <a:schemeClr val="bg2">
                    <a:shade val="50000"/>
                  </a:schemeClr>
                </a:solidFill>
                <a:cs typeface="Arial" panose="020B0604020202020204" pitchFamily="34" charset="0"/>
              </a:defRPr>
            </a:lvl1pPr>
            <a:extLst/>
          </a:lstStyle>
          <a:p>
            <a:pPr>
              <a:defRPr/>
            </a:pPr>
            <a:endParaRPr lang="en-US"/>
          </a:p>
        </p:txBody>
      </p:sp>
      <p:sp>
        <p:nvSpPr>
          <p:cNvPr id="5" name="מציין מיקום של מספר שקופית 4">
            <a:extLst>
              <a:ext uri="{FF2B5EF4-FFF2-40B4-BE49-F238E27FC236}">
                <a16:creationId xmlns:a16="http://schemas.microsoft.com/office/drawing/2014/main" id="{602AAE41-A6E1-42EE-8231-44AE208794A2}"/>
              </a:ext>
            </a:extLst>
          </p:cNvPr>
          <p:cNvSpPr>
            <a:spLocks noGrp="1"/>
          </p:cNvSpPr>
          <p:nvPr>
            <p:ph type="sldNum" sz="quarter" idx="4"/>
          </p:nvPr>
        </p:nvSpPr>
        <p:spPr>
          <a:xfrm>
            <a:off x="8348663" y="6111875"/>
            <a:ext cx="457200"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solidFill>
                  <a:srgbClr val="A7A399"/>
                </a:solidFill>
              </a:defRPr>
            </a:lvl1pPr>
          </a:lstStyle>
          <a:p>
            <a:pPr>
              <a:defRPr/>
            </a:pPr>
            <a:fld id="{1C7FF7F3-5D72-4AFF-9BBC-C686B394B216}" type="slidenum">
              <a:rPr lang="he-IL" altLang="he-IL"/>
              <a:pPr>
                <a:defRPr/>
              </a:pPr>
              <a:t>‹#›</a:t>
            </a:fld>
            <a:endParaRPr lang="en-US" altLang="he-IL"/>
          </a:p>
        </p:txBody>
      </p:sp>
    </p:spTree>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 id="2147484837" r:id="rId12"/>
    <p:sldLayoutId id="2147484838" r:id="rId13"/>
  </p:sldLayoutIdLst>
  <p:txStyles>
    <p:titleStyle>
      <a:lvl1pPr algn="l" rtl="1"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1" eaLnBrk="0" fontAlgn="base" hangingPunct="0">
        <a:spcBef>
          <a:spcPct val="0"/>
        </a:spcBef>
        <a:spcAft>
          <a:spcPct val="0"/>
        </a:spcAft>
        <a:defRPr sz="3600" b="1">
          <a:solidFill>
            <a:srgbClr val="FF8D3E"/>
          </a:solidFill>
          <a:latin typeface="Verdana" pitchFamily="34" charset="0"/>
          <a:cs typeface="Tahoma" pitchFamily="34" charset="0"/>
        </a:defRPr>
      </a:lvl2pPr>
      <a:lvl3pPr algn="l" rtl="1" eaLnBrk="0" fontAlgn="base" hangingPunct="0">
        <a:spcBef>
          <a:spcPct val="0"/>
        </a:spcBef>
        <a:spcAft>
          <a:spcPct val="0"/>
        </a:spcAft>
        <a:defRPr sz="3600" b="1">
          <a:solidFill>
            <a:srgbClr val="FF8D3E"/>
          </a:solidFill>
          <a:latin typeface="Verdana" pitchFamily="34" charset="0"/>
          <a:cs typeface="Tahoma" pitchFamily="34" charset="0"/>
        </a:defRPr>
      </a:lvl3pPr>
      <a:lvl4pPr algn="l" rtl="1" eaLnBrk="0" fontAlgn="base" hangingPunct="0">
        <a:spcBef>
          <a:spcPct val="0"/>
        </a:spcBef>
        <a:spcAft>
          <a:spcPct val="0"/>
        </a:spcAft>
        <a:defRPr sz="3600" b="1">
          <a:solidFill>
            <a:srgbClr val="FF8D3E"/>
          </a:solidFill>
          <a:latin typeface="Verdana" pitchFamily="34" charset="0"/>
          <a:cs typeface="Tahoma" pitchFamily="34" charset="0"/>
        </a:defRPr>
      </a:lvl4pPr>
      <a:lvl5pPr algn="l" rtl="1" eaLnBrk="0" fontAlgn="base" hangingPunct="0">
        <a:spcBef>
          <a:spcPct val="0"/>
        </a:spcBef>
        <a:spcAft>
          <a:spcPct val="0"/>
        </a:spcAft>
        <a:defRPr sz="3600" b="1">
          <a:solidFill>
            <a:srgbClr val="FF8D3E"/>
          </a:solidFill>
          <a:latin typeface="Verdana" pitchFamily="34" charset="0"/>
          <a:cs typeface="Tahoma" pitchFamily="34" charset="0"/>
        </a:defRPr>
      </a:lvl5pPr>
      <a:lvl6pPr marL="457200" algn="l" rtl="1" fontAlgn="base">
        <a:spcBef>
          <a:spcPct val="0"/>
        </a:spcBef>
        <a:spcAft>
          <a:spcPct val="0"/>
        </a:spcAft>
        <a:defRPr sz="3600" b="1">
          <a:solidFill>
            <a:srgbClr val="FF8D3E"/>
          </a:solidFill>
          <a:latin typeface="Verdana" pitchFamily="34" charset="0"/>
          <a:cs typeface="Tahoma" pitchFamily="34" charset="0"/>
        </a:defRPr>
      </a:lvl6pPr>
      <a:lvl7pPr marL="914400" algn="l" rtl="1" fontAlgn="base">
        <a:spcBef>
          <a:spcPct val="0"/>
        </a:spcBef>
        <a:spcAft>
          <a:spcPct val="0"/>
        </a:spcAft>
        <a:defRPr sz="3600" b="1">
          <a:solidFill>
            <a:srgbClr val="FF8D3E"/>
          </a:solidFill>
          <a:latin typeface="Verdana" pitchFamily="34" charset="0"/>
          <a:cs typeface="Tahoma" pitchFamily="34" charset="0"/>
        </a:defRPr>
      </a:lvl7pPr>
      <a:lvl8pPr marL="1371600" algn="l" rtl="1" fontAlgn="base">
        <a:spcBef>
          <a:spcPct val="0"/>
        </a:spcBef>
        <a:spcAft>
          <a:spcPct val="0"/>
        </a:spcAft>
        <a:defRPr sz="3600" b="1">
          <a:solidFill>
            <a:srgbClr val="FF8D3E"/>
          </a:solidFill>
          <a:latin typeface="Verdana" pitchFamily="34" charset="0"/>
          <a:cs typeface="Tahoma" pitchFamily="34" charset="0"/>
        </a:defRPr>
      </a:lvl8pPr>
      <a:lvl9pPr marL="1828800" algn="l" rtl="1" fontAlgn="base">
        <a:spcBef>
          <a:spcPct val="0"/>
        </a:spcBef>
        <a:spcAft>
          <a:spcPct val="0"/>
        </a:spcAft>
        <a:defRPr sz="3600" b="1">
          <a:solidFill>
            <a:srgbClr val="FF8D3E"/>
          </a:solidFill>
          <a:latin typeface="Verdana" pitchFamily="34" charset="0"/>
          <a:cs typeface="Tahoma" pitchFamily="34" charset="0"/>
        </a:defRPr>
      </a:lvl9pPr>
      <a:extLst/>
    </p:titleStyle>
    <p:bodyStyle>
      <a:lvl1pPr marL="265113" indent="-265113" algn="r" rtl="1" eaLnBrk="0" fontAlgn="base" hangingPunct="0">
        <a:spcBef>
          <a:spcPts val="250"/>
        </a:spcBef>
        <a:spcAft>
          <a:spcPct val="0"/>
        </a:spcAft>
        <a:buClr>
          <a:schemeClr val="accent1"/>
        </a:buClr>
        <a:buSzPct val="80000"/>
        <a:buFont typeface="Wingdings 2" panose="05020102010507070707" pitchFamily="18" charset="2"/>
        <a:buChar char=""/>
        <a:defRPr sz="2800" kern="1200">
          <a:solidFill>
            <a:schemeClr val="tx1"/>
          </a:solidFill>
          <a:latin typeface="+mn-lt"/>
          <a:ea typeface="+mn-ea"/>
          <a:cs typeface="+mn-cs"/>
        </a:defRPr>
      </a:lvl1pPr>
      <a:lvl2pPr marL="547688" indent="-200025" algn="r" rtl="1" eaLnBrk="0" fontAlgn="base" hangingPunct="0">
        <a:spcBef>
          <a:spcPts val="250"/>
        </a:spcBef>
        <a:spcAft>
          <a:spcPct val="0"/>
        </a:spcAft>
        <a:buClr>
          <a:schemeClr val="accent1"/>
        </a:buClr>
        <a:buSzPct val="100000"/>
        <a:buFont typeface="Verdana" panose="020B0604030504040204" pitchFamily="34" charset="0"/>
        <a:buChar char="◦"/>
        <a:defRPr sz="2400" kern="1200">
          <a:solidFill>
            <a:schemeClr val="tx1"/>
          </a:solidFill>
          <a:latin typeface="+mn-lt"/>
          <a:ea typeface="+mn-ea"/>
          <a:cs typeface="+mn-cs"/>
        </a:defRPr>
      </a:lvl2pPr>
      <a:lvl3pPr marL="785813" indent="-182563" algn="r" rtl="1" eaLnBrk="0" fontAlgn="base" hangingPunct="0">
        <a:spcBef>
          <a:spcPts val="250"/>
        </a:spcBef>
        <a:spcAft>
          <a:spcPct val="0"/>
        </a:spcAft>
        <a:buClr>
          <a:srgbClr val="ED3742"/>
        </a:buClr>
        <a:buSzPct val="100000"/>
        <a:buFont typeface="Wingdings 2" panose="05020102010507070707" pitchFamily="18" charset="2"/>
        <a:buChar char=""/>
        <a:defRPr sz="2200" kern="1200">
          <a:solidFill>
            <a:schemeClr val="tx1"/>
          </a:solidFill>
          <a:latin typeface="+mn-lt"/>
          <a:ea typeface="+mn-ea"/>
          <a:cs typeface="+mn-cs"/>
        </a:defRPr>
      </a:lvl3pPr>
      <a:lvl4pPr marL="1023938" indent="-182563" algn="r" rtl="1" eaLnBrk="0" fontAlgn="base" hangingPunct="0">
        <a:spcBef>
          <a:spcPts val="225"/>
        </a:spcBef>
        <a:spcAft>
          <a:spcPct val="0"/>
        </a:spcAft>
        <a:buClr>
          <a:srgbClr val="ED3742"/>
        </a:buClr>
        <a:buSzPct val="112000"/>
        <a:buFont typeface="Verdana" panose="020B0604030504040204" pitchFamily="34" charset="0"/>
        <a:buChar char="◦"/>
        <a:defRPr sz="1900" kern="1200">
          <a:solidFill>
            <a:schemeClr val="tx1"/>
          </a:solidFill>
          <a:latin typeface="+mn-lt"/>
          <a:ea typeface="+mn-ea"/>
          <a:cs typeface="+mn-cs"/>
        </a:defRPr>
      </a:lvl4pPr>
      <a:lvl5pPr marL="1279525" indent="-182563" algn="r" rtl="1" eaLnBrk="0" fontAlgn="base" hangingPunct="0">
        <a:spcBef>
          <a:spcPts val="250"/>
        </a:spcBef>
        <a:spcAft>
          <a:spcPct val="0"/>
        </a:spcAft>
        <a:buClr>
          <a:srgbClr val="4A85BF"/>
        </a:buClr>
        <a:buSzPct val="100000"/>
        <a:buFont typeface="Wingdings 2" panose="05020102010507070707" pitchFamily="18" charset="2"/>
        <a:buChar char=""/>
        <a:defRPr kern="1200">
          <a:solidFill>
            <a:schemeClr val="tx1"/>
          </a:solidFill>
          <a:latin typeface="+mn-lt"/>
          <a:ea typeface="+mn-ea"/>
          <a:cs typeface="+mn-cs"/>
        </a:defRPr>
      </a:lvl5pPr>
      <a:lvl6pPr marL="1490472" indent="-182880" algn="r" rtl="1"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r" rtl="1"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r" rtl="1"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r" rtl="1"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BD46D69-9F63-4DCD-A7FE-2E7DD6969773}"/>
              </a:ext>
            </a:extLst>
          </p:cNvPr>
          <p:cNvSpPr>
            <a:spLocks noGrp="1" noChangeArrowheads="1"/>
          </p:cNvSpPr>
          <p:nvPr>
            <p:ph type="ctrTitle"/>
          </p:nvPr>
        </p:nvSpPr>
        <p:spPr>
          <a:xfrm>
            <a:off x="611188" y="1196975"/>
            <a:ext cx="7559675" cy="3095625"/>
          </a:xfrm>
        </p:spPr>
        <p:txBody>
          <a:bodyPr/>
          <a:lstStyle/>
          <a:p>
            <a:pPr eaLnBrk="1" fontAlgn="auto" hangingPunct="1">
              <a:spcAft>
                <a:spcPts val="0"/>
              </a:spcAft>
              <a:defRPr/>
            </a:pPr>
            <a:r>
              <a:rPr lang="he-IL" altLang="he-IL" sz="4800" dirty="0">
                <a:latin typeface="Gisha" pitchFamily="34" charset="-79"/>
                <a:cs typeface="Gisha" pitchFamily="34" charset="-79"/>
              </a:rPr>
              <a:t>תיאורית גילוי אותות</a:t>
            </a:r>
            <a:br>
              <a:rPr lang="he-IL" altLang="he-IL" sz="4800" dirty="0">
                <a:latin typeface="Gisha" pitchFamily="34" charset="-79"/>
                <a:cs typeface="Gisha" pitchFamily="34" charset="-79"/>
              </a:rPr>
            </a:br>
            <a:r>
              <a:rPr lang="en-US" altLang="he-IL" sz="4800" dirty="0">
                <a:latin typeface="Gisha" pitchFamily="34" charset="-79"/>
                <a:cs typeface="Gisha" pitchFamily="34" charset="-79"/>
              </a:rPr>
              <a:t>Signal Detection Theory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7B4E6F8E-B5A9-41CE-9FFF-21C10DBF0FB6}"/>
              </a:ext>
            </a:extLst>
          </p:cNvPr>
          <p:cNvSpPr>
            <a:spLocks noGrp="1" noChangeArrowheads="1"/>
          </p:cNvSpPr>
          <p:nvPr>
            <p:ph type="title"/>
          </p:nvPr>
        </p:nvSpPr>
        <p:spPr>
          <a:xfrm>
            <a:off x="25400" y="-171450"/>
            <a:ext cx="8794750" cy="1438275"/>
          </a:xfrm>
        </p:spPr>
        <p:txBody>
          <a:bodyPr/>
          <a:lstStyle/>
          <a:p>
            <a:pPr algn="ctr" eaLnBrk="1" hangingPunct="1">
              <a:defRPr/>
            </a:pPr>
            <a:r>
              <a:rPr lang="he-IL" altLang="he-IL" sz="2400" dirty="0"/>
              <a:t>מה התוספת של תאוריית גילוי אותות בהשוואה לתאוריית הסף המוחלט? </a:t>
            </a:r>
            <a:endParaRPr lang="en-US" altLang="he-IL" sz="2400" dirty="0">
              <a:effectLst>
                <a:outerShdw blurRad="38100" dist="38100" dir="2700000" algn="tl">
                  <a:srgbClr val="C0C0C0"/>
                </a:outerShdw>
              </a:effectLst>
            </a:endParaRPr>
          </a:p>
        </p:txBody>
      </p:sp>
      <p:pic>
        <p:nvPicPr>
          <p:cNvPr id="18436" name="Picture 6">
            <a:extLst>
              <a:ext uri="{FF2B5EF4-FFF2-40B4-BE49-F238E27FC236}">
                <a16:creationId xmlns:a16="http://schemas.microsoft.com/office/drawing/2014/main" id="{C0835A71-DB3B-4D1A-A098-64C232FCD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238" y="1992313"/>
            <a:ext cx="3871912"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8">
            <a:extLst>
              <a:ext uri="{FF2B5EF4-FFF2-40B4-BE49-F238E27FC236}">
                <a16:creationId xmlns:a16="http://schemas.microsoft.com/office/drawing/2014/main" id="{F0B9BDF7-191C-4112-891A-F9786CE2CD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26447">
            <a:off x="442913" y="1846263"/>
            <a:ext cx="3240087"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Box 1">
            <a:extLst>
              <a:ext uri="{FF2B5EF4-FFF2-40B4-BE49-F238E27FC236}">
                <a16:creationId xmlns:a16="http://schemas.microsoft.com/office/drawing/2014/main" id="{8C6CA7B4-9EB4-4E19-95B8-BF4B75DACFF7}"/>
              </a:ext>
            </a:extLst>
          </p:cNvPr>
          <p:cNvSpPr txBox="1">
            <a:spLocks noChangeArrowheads="1"/>
          </p:cNvSpPr>
          <p:nvPr/>
        </p:nvSpPr>
        <p:spPr bwMode="auto">
          <a:xfrm>
            <a:off x="2987675" y="1514475"/>
            <a:ext cx="15732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he-IL" altLang="en-US" sz="4000"/>
              <a:t>אבל...</a:t>
            </a:r>
            <a:endParaRPr lang="en-US" altLang="en-US" sz="4000"/>
          </a:p>
        </p:txBody>
      </p:sp>
      <p:pic>
        <p:nvPicPr>
          <p:cNvPr id="18439" name="Picture 12" descr="Red Radio Waves Clip Art At Clker Com Vector Clip Art Online">
            <a:extLst>
              <a:ext uri="{FF2B5EF4-FFF2-40B4-BE49-F238E27FC236}">
                <a16:creationId xmlns:a16="http://schemas.microsoft.com/office/drawing/2014/main" id="{506C6A56-2BCA-4F9D-8EDB-4AE8138546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525" y="1882775"/>
            <a:ext cx="85566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4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4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4A9F45D8-4E08-4788-A77F-B06E8E9E86B5}"/>
              </a:ext>
            </a:extLst>
          </p:cNvPr>
          <p:cNvSpPr>
            <a:spLocks noGrp="1" noChangeArrowheads="1"/>
          </p:cNvSpPr>
          <p:nvPr>
            <p:ph type="title"/>
          </p:nvPr>
        </p:nvSpPr>
        <p:spPr>
          <a:xfrm>
            <a:off x="395288" y="468313"/>
            <a:ext cx="8229600" cy="800100"/>
          </a:xfrm>
        </p:spPr>
        <p:txBody>
          <a:bodyPr>
            <a:normAutofit fontScale="90000"/>
          </a:bodyPr>
          <a:lstStyle/>
          <a:p>
            <a:pPr algn="ctr" eaLnBrk="1" hangingPunct="1">
              <a:defRPr/>
            </a:pPr>
            <a:r>
              <a:rPr lang="he-IL" altLang="he-IL" sz="2600">
                <a:effectLst>
                  <a:outerShdw blurRad="38100" dist="38100" dir="2700000" algn="tl">
                    <a:srgbClr val="C0C0C0"/>
                  </a:outerShdw>
                </a:effectLst>
              </a:rPr>
              <a:t>תיאורית גילוי אותות –</a:t>
            </a:r>
            <a:br>
              <a:rPr lang="he-IL" altLang="he-IL" sz="2600">
                <a:effectLst>
                  <a:outerShdw blurRad="38100" dist="38100" dir="2700000" algn="tl">
                    <a:srgbClr val="C0C0C0"/>
                  </a:outerShdw>
                </a:effectLst>
              </a:rPr>
            </a:br>
            <a:r>
              <a:rPr lang="he-IL" altLang="he-IL" sz="2600">
                <a:effectLst>
                  <a:outerShdw blurRad="38100" dist="38100" dir="2700000" algn="tl">
                    <a:srgbClr val="C0C0C0"/>
                  </a:outerShdw>
                </a:effectLst>
              </a:rPr>
              <a:t> 4 מצבים אפשריים</a:t>
            </a:r>
            <a:endParaRPr lang="en-US" altLang="he-IL" sz="2600">
              <a:effectLst>
                <a:outerShdw blurRad="38100" dist="38100" dir="2700000" algn="tl">
                  <a:srgbClr val="C0C0C0"/>
                </a:outerShdw>
              </a:effectLst>
            </a:endParaRPr>
          </a:p>
        </p:txBody>
      </p:sp>
      <p:graphicFrame>
        <p:nvGraphicFramePr>
          <p:cNvPr id="21544" name="Group 40">
            <a:extLst>
              <a:ext uri="{FF2B5EF4-FFF2-40B4-BE49-F238E27FC236}">
                <a16:creationId xmlns:a16="http://schemas.microsoft.com/office/drawing/2014/main" id="{C1667DA5-4E36-44CF-AA9F-45528F5085FC}"/>
              </a:ext>
            </a:extLst>
          </p:cNvPr>
          <p:cNvGraphicFramePr>
            <a:graphicFrameLocks noGrp="1"/>
          </p:cNvGraphicFramePr>
          <p:nvPr>
            <p:ph type="tbl" idx="1"/>
          </p:nvPr>
        </p:nvGraphicFramePr>
        <p:xfrm>
          <a:off x="457200" y="1600200"/>
          <a:ext cx="8229600" cy="4697413"/>
        </p:xfrm>
        <a:graphic>
          <a:graphicData uri="http://schemas.openxmlformats.org/drawingml/2006/table">
            <a:tbl>
              <a:tblPr rtl="1"/>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612865">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rPr>
                        <a:t>        המצב בעולם</a:t>
                      </a:r>
                    </a:p>
                    <a:p>
                      <a:pPr marL="0" marR="0" lvl="0" indent="0" algn="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rPr>
                        <a:t>תגובת </a:t>
                      </a:r>
                    </a:p>
                    <a:p>
                      <a:pPr marL="0" marR="0" lvl="0" indent="0" algn="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rPr>
                        <a:t>הנבדק</a:t>
                      </a:r>
                      <a:endParaRPr kumimoji="0" lang="en-US"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he-IL"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rPr>
                        <a:t>היה אות</a:t>
                      </a:r>
                      <a:endParaRPr kumimoji="0" lang="en-US"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he-IL"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rPr>
                        <a:t>לא היה</a:t>
                      </a:r>
                    </a:p>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rPr>
                        <a:t>אות</a:t>
                      </a:r>
                      <a:endParaRPr kumimoji="0" lang="en-US"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1542274">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he-IL"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rPr>
                        <a:t>כן היה</a:t>
                      </a:r>
                      <a:endParaRPr kumimoji="0" lang="en-US"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he-IL" sz="2800" b="0" i="0" u="none" strike="noStrike" cap="none" normalizeH="0" baseline="0" dirty="0">
                        <a:ln>
                          <a:noFill/>
                        </a:ln>
                        <a:solidFill>
                          <a:srgbClr val="FFFF99"/>
                        </a:solidFill>
                        <a:effectLst>
                          <a:outerShdw blurRad="38100" dist="38100" dir="2700000" algn="tl">
                            <a:srgbClr val="000000"/>
                          </a:outerShdw>
                        </a:effectLst>
                        <a:latin typeface="Times New Roman" pitchFamily="18" charset="0"/>
                        <a:cs typeface="Arial"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0" i="0" u="none" strike="noStrike" cap="none" normalizeH="0" baseline="0" dirty="0">
                        <a:ln>
                          <a:noFill/>
                        </a:ln>
                        <a:solidFill>
                          <a:srgbClr val="FFFF99"/>
                        </a:solidFill>
                        <a:effectLst>
                          <a:outerShdw blurRad="38100" dist="38100" dir="2700000" algn="tl">
                            <a:srgbClr val="000000"/>
                          </a:outerShdw>
                        </a:effectLst>
                        <a:latin typeface="Times New Roman" pitchFamily="18" charset="0"/>
                        <a:cs typeface="Arial" pitchFamily="34"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542274">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he-IL"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rPr>
                        <a:t>לא היה</a:t>
                      </a:r>
                      <a:endParaRPr kumimoji="0" lang="en-US" sz="2800" b="0"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0" i="0" u="none" strike="noStrike" cap="none" normalizeH="0" baseline="0" dirty="0">
                        <a:ln>
                          <a:noFill/>
                        </a:ln>
                        <a:solidFill>
                          <a:srgbClr val="FFFF99"/>
                        </a:solidFill>
                        <a:effectLst>
                          <a:outerShdw blurRad="38100" dist="38100" dir="2700000" algn="tl">
                            <a:srgbClr val="000000"/>
                          </a:outerShdw>
                        </a:effectLst>
                        <a:latin typeface="Times New Roman" pitchFamily="18" charset="0"/>
                        <a:cs typeface="Arial"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0" i="0" u="none" strike="noStrike" cap="none" normalizeH="0" baseline="0" dirty="0">
                        <a:ln>
                          <a:noFill/>
                        </a:ln>
                        <a:solidFill>
                          <a:srgbClr val="FFFF99"/>
                        </a:solidFill>
                        <a:effectLst>
                          <a:outerShdw blurRad="38100" dist="38100" dir="2700000" algn="tl">
                            <a:srgbClr val="000000"/>
                          </a:outerShdw>
                        </a:effectLst>
                        <a:latin typeface="Times New Roman" pitchFamily="18" charset="0"/>
                        <a:cs typeface="Arial" pitchFamily="34" charset="0"/>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
        <p:nvSpPr>
          <p:cNvPr id="20501" name="Line 24">
            <a:extLst>
              <a:ext uri="{FF2B5EF4-FFF2-40B4-BE49-F238E27FC236}">
                <a16:creationId xmlns:a16="http://schemas.microsoft.com/office/drawing/2014/main" id="{9A80BABC-654A-41BF-9A75-E4F2CF68F6A5}"/>
              </a:ext>
            </a:extLst>
          </p:cNvPr>
          <p:cNvSpPr>
            <a:spLocks noChangeShapeType="1"/>
          </p:cNvSpPr>
          <p:nvPr/>
        </p:nvSpPr>
        <p:spPr bwMode="auto">
          <a:xfrm flipV="1">
            <a:off x="5940425" y="1700213"/>
            <a:ext cx="2808288" cy="1441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2" name="TextBox 1">
            <a:extLst>
              <a:ext uri="{FF2B5EF4-FFF2-40B4-BE49-F238E27FC236}">
                <a16:creationId xmlns:a16="http://schemas.microsoft.com/office/drawing/2014/main" id="{768A0A8D-19C0-4A49-B83F-D5FC252E788E}"/>
              </a:ext>
            </a:extLst>
          </p:cNvPr>
          <p:cNvSpPr txBox="1">
            <a:spLocks noChangeArrowheads="1"/>
          </p:cNvSpPr>
          <p:nvPr/>
        </p:nvSpPr>
        <p:spPr bwMode="auto">
          <a:xfrm>
            <a:off x="900113" y="5083175"/>
            <a:ext cx="18716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a:r>
              <a:rPr lang="en-US" altLang="en-US" sz="4800">
                <a:latin typeface="David" panose="020E0502060401010101" pitchFamily="34" charset="-79"/>
                <a:cs typeface="David" panose="020E0502060401010101" pitchFamily="34" charset="-79"/>
              </a:rPr>
              <a:t>CR</a:t>
            </a:r>
            <a:endParaRPr lang="he-IL" altLang="en-US" sz="4800">
              <a:latin typeface="David" panose="020E0502060401010101" pitchFamily="34" charset="-79"/>
              <a:cs typeface="David" panose="020E0502060401010101" pitchFamily="34" charset="-79"/>
            </a:endParaRPr>
          </a:p>
        </p:txBody>
      </p:sp>
      <p:sp>
        <p:nvSpPr>
          <p:cNvPr id="6" name="TextBox 5">
            <a:extLst>
              <a:ext uri="{FF2B5EF4-FFF2-40B4-BE49-F238E27FC236}">
                <a16:creationId xmlns:a16="http://schemas.microsoft.com/office/drawing/2014/main" id="{3623A00B-0921-44C3-AF23-D7B9B4949F95}"/>
              </a:ext>
            </a:extLst>
          </p:cNvPr>
          <p:cNvSpPr txBox="1">
            <a:spLocks noChangeArrowheads="1"/>
          </p:cNvSpPr>
          <p:nvPr/>
        </p:nvSpPr>
        <p:spPr bwMode="auto">
          <a:xfrm>
            <a:off x="3708400" y="3573463"/>
            <a:ext cx="18716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a:r>
              <a:rPr lang="en-US" altLang="en-US" sz="4800">
                <a:latin typeface="David" panose="020E0502060401010101" pitchFamily="34" charset="-79"/>
                <a:cs typeface="David" panose="020E0502060401010101" pitchFamily="34" charset="-79"/>
              </a:rPr>
              <a:t>HIT</a:t>
            </a:r>
            <a:endParaRPr lang="he-IL" altLang="en-US" sz="4800">
              <a:latin typeface="David" panose="020E0502060401010101" pitchFamily="34" charset="-79"/>
              <a:cs typeface="David" panose="020E0502060401010101" pitchFamily="34" charset="-79"/>
            </a:endParaRPr>
          </a:p>
        </p:txBody>
      </p:sp>
      <p:sp>
        <p:nvSpPr>
          <p:cNvPr id="7" name="TextBox 6">
            <a:extLst>
              <a:ext uri="{FF2B5EF4-FFF2-40B4-BE49-F238E27FC236}">
                <a16:creationId xmlns:a16="http://schemas.microsoft.com/office/drawing/2014/main" id="{D8BF1D40-295A-4E3C-BD4C-E5509AD2B086}"/>
              </a:ext>
            </a:extLst>
          </p:cNvPr>
          <p:cNvSpPr txBox="1">
            <a:spLocks noChangeArrowheads="1"/>
          </p:cNvSpPr>
          <p:nvPr/>
        </p:nvSpPr>
        <p:spPr bwMode="auto">
          <a:xfrm>
            <a:off x="900113" y="3609975"/>
            <a:ext cx="18716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a:r>
              <a:rPr lang="en-US" altLang="en-US" sz="4800">
                <a:latin typeface="David" panose="020E0502060401010101" pitchFamily="34" charset="-79"/>
                <a:cs typeface="David" panose="020E0502060401010101" pitchFamily="34" charset="-79"/>
              </a:rPr>
              <a:t>FA</a:t>
            </a:r>
            <a:endParaRPr lang="he-IL" altLang="en-US" sz="4800">
              <a:latin typeface="David" panose="020E0502060401010101" pitchFamily="34" charset="-79"/>
              <a:cs typeface="David" panose="020E0502060401010101" pitchFamily="34" charset="-79"/>
            </a:endParaRPr>
          </a:p>
        </p:txBody>
      </p:sp>
      <p:sp>
        <p:nvSpPr>
          <p:cNvPr id="8" name="TextBox 7">
            <a:extLst>
              <a:ext uri="{FF2B5EF4-FFF2-40B4-BE49-F238E27FC236}">
                <a16:creationId xmlns:a16="http://schemas.microsoft.com/office/drawing/2014/main" id="{A8BDE8F4-2DFF-43CA-98DE-F58779B55468}"/>
              </a:ext>
            </a:extLst>
          </p:cNvPr>
          <p:cNvSpPr txBox="1">
            <a:spLocks noChangeArrowheads="1"/>
          </p:cNvSpPr>
          <p:nvPr/>
        </p:nvSpPr>
        <p:spPr bwMode="auto">
          <a:xfrm>
            <a:off x="3779838" y="5118100"/>
            <a:ext cx="18716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a:r>
              <a:rPr lang="en-US" altLang="en-US" sz="4800">
                <a:latin typeface="David" panose="020E0502060401010101" pitchFamily="34" charset="-79"/>
                <a:cs typeface="David" panose="020E0502060401010101" pitchFamily="34" charset="-79"/>
              </a:rPr>
              <a:t>MISS</a:t>
            </a:r>
            <a:endParaRPr lang="he-IL" altLang="en-US" sz="4800">
              <a:latin typeface="David" panose="020E0502060401010101" pitchFamily="34" charset="-79"/>
              <a:cs typeface="David" panose="020E0502060401010101" pitchFamily="34" charset="-79"/>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D4D36DF7-3955-483A-98C8-459BF4277908}"/>
              </a:ext>
            </a:extLst>
          </p:cNvPr>
          <p:cNvSpPr>
            <a:spLocks noGrp="1"/>
          </p:cNvSpPr>
          <p:nvPr>
            <p:ph idx="1"/>
          </p:nvPr>
        </p:nvSpPr>
        <p:spPr>
          <a:xfrm>
            <a:off x="395288" y="620713"/>
            <a:ext cx="8229600" cy="5149850"/>
          </a:xfrm>
        </p:spPr>
        <p:txBody>
          <a:bodyPr/>
          <a:lstStyle/>
          <a:p>
            <a:pPr marL="0" indent="0" eaLnBrk="1" hangingPunct="1">
              <a:lnSpc>
                <a:spcPct val="150000"/>
              </a:lnSpc>
              <a:buFont typeface="Wingdings 2" panose="05020102010507070707" pitchFamily="18" charset="2"/>
              <a:buNone/>
            </a:pPr>
            <a:r>
              <a:rPr lang="he-IL" altLang="he-IL">
                <a:latin typeface="David" panose="020E0502060401010101" pitchFamily="34" charset="-79"/>
                <a:cs typeface="David" panose="020E0502060401010101" pitchFamily="34" charset="-79"/>
              </a:rPr>
              <a:t>יחזקאל החרוץ נסע לטיול למזרח לאחר הצבא. במהלך הטיול פגש אנשים רבים, ובכל מפגש התלבט - האם האנשים שפגש ישראלים ויש לשוחח עמם בעברית, או שאלו אנשים מארצות אחרות שאינם דוברים עברית?</a:t>
            </a:r>
            <a:r>
              <a:rPr lang="en-US" altLang="he-IL">
                <a:latin typeface="David" panose="020E0502060401010101" pitchFamily="34" charset="-79"/>
                <a:cs typeface="David" panose="020E0502060401010101" pitchFamily="34" charset="-79"/>
              </a:rPr>
              <a:t> </a:t>
            </a:r>
            <a:endParaRPr lang="he-IL" altLang="he-IL">
              <a:latin typeface="David" panose="020E0502060401010101" pitchFamily="34" charset="-79"/>
              <a:cs typeface="David" panose="020E0502060401010101" pitchFamily="34" charset="-79"/>
            </a:endParaRPr>
          </a:p>
          <a:p>
            <a:pPr marL="0" indent="0" eaLnBrk="1" hangingPunct="1">
              <a:lnSpc>
                <a:spcPct val="150000"/>
              </a:lnSpc>
              <a:buFont typeface="Wingdings 2" panose="05020102010507070707" pitchFamily="18" charset="2"/>
              <a:buNone/>
            </a:pPr>
            <a:r>
              <a:rPr lang="he-IL" altLang="he-IL">
                <a:latin typeface="David" panose="020E0502060401010101" pitchFamily="34" charset="-79"/>
                <a:cs typeface="David" panose="020E0502060401010101" pitchFamily="34" charset="-79"/>
              </a:rPr>
              <a:t>יחזקאל מעוניין ליצור קשר עם ישראלים, אך הוא  ידוע בביישנותו, ופניה בעברית לאדם שאינו דובר עברית תביך אותו מאוד.</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a:extLst>
              <a:ext uri="{FF2B5EF4-FFF2-40B4-BE49-F238E27FC236}">
                <a16:creationId xmlns:a16="http://schemas.microsoft.com/office/drawing/2014/main" id="{2CBD7C63-5B78-4BDA-850A-18AA112B7F36}"/>
              </a:ext>
            </a:extLst>
          </p:cNvPr>
          <p:cNvSpPr>
            <a:spLocks noGrp="1" noChangeArrowheads="1"/>
          </p:cNvSpPr>
          <p:nvPr>
            <p:ph type="body" sz="half" idx="1"/>
          </p:nvPr>
        </p:nvSpPr>
        <p:spPr>
          <a:xfrm>
            <a:off x="323850" y="228600"/>
            <a:ext cx="8135938" cy="4530725"/>
          </a:xfrm>
        </p:spPr>
        <p:txBody>
          <a:bodyPr>
            <a:normAutofit/>
          </a:bodyPr>
          <a:lstStyle/>
          <a:p>
            <a:pPr marL="0" indent="0" eaLnBrk="1" hangingPunct="1">
              <a:buFont typeface="Wingdings 2" panose="05020102010507070707" pitchFamily="18" charset="2"/>
              <a:buNone/>
              <a:defRPr/>
            </a:pPr>
            <a:r>
              <a:rPr lang="he-IL" altLang="he-IL" b="1">
                <a:solidFill>
                  <a:srgbClr val="FF8D3E"/>
                </a:solidFill>
                <a:effectLst>
                  <a:outerShdw blurRad="38100" dist="38100" dir="2700000" algn="tl">
                    <a:srgbClr val="C0C0C0"/>
                  </a:outerShdw>
                </a:effectLst>
              </a:rPr>
              <a:t>מהם המצבים האפשריים ע"פ תאורית גילוי אותות?</a:t>
            </a:r>
            <a:endParaRPr lang="en-US" altLang="he-IL" sz="4000">
              <a:latin typeface="David" pitchFamily="34" charset="-79"/>
              <a:cs typeface="David" pitchFamily="34" charset="-79"/>
            </a:endParaRPr>
          </a:p>
        </p:txBody>
      </p:sp>
      <p:graphicFrame>
        <p:nvGraphicFramePr>
          <p:cNvPr id="42012" name="Group 28">
            <a:extLst>
              <a:ext uri="{FF2B5EF4-FFF2-40B4-BE49-F238E27FC236}">
                <a16:creationId xmlns:a16="http://schemas.microsoft.com/office/drawing/2014/main" id="{9908C99C-7D6D-404B-9BAC-79B4B2DED5E2}"/>
              </a:ext>
            </a:extLst>
          </p:cNvPr>
          <p:cNvGraphicFramePr>
            <a:graphicFrameLocks noGrp="1"/>
          </p:cNvGraphicFramePr>
          <p:nvPr>
            <p:ph sz="half" idx="2"/>
          </p:nvPr>
        </p:nvGraphicFramePr>
        <p:xfrm>
          <a:off x="755650" y="1784350"/>
          <a:ext cx="7561263" cy="4783138"/>
        </p:xfrm>
        <a:graphic>
          <a:graphicData uri="http://schemas.openxmlformats.org/drawingml/2006/table">
            <a:tbl>
              <a:tblPr rtl="1"/>
              <a:tblGrid>
                <a:gridCol w="2520421">
                  <a:extLst>
                    <a:ext uri="{9D8B030D-6E8A-4147-A177-3AD203B41FA5}">
                      <a16:colId xmlns:a16="http://schemas.microsoft.com/office/drawing/2014/main" val="20000"/>
                    </a:ext>
                  </a:extLst>
                </a:gridCol>
                <a:gridCol w="2520421">
                  <a:extLst>
                    <a:ext uri="{9D8B030D-6E8A-4147-A177-3AD203B41FA5}">
                      <a16:colId xmlns:a16="http://schemas.microsoft.com/office/drawing/2014/main" val="20001"/>
                    </a:ext>
                  </a:extLst>
                </a:gridCol>
                <a:gridCol w="2520421">
                  <a:extLst>
                    <a:ext uri="{9D8B030D-6E8A-4147-A177-3AD203B41FA5}">
                      <a16:colId xmlns:a16="http://schemas.microsoft.com/office/drawing/2014/main" val="20002"/>
                    </a:ext>
                  </a:extLst>
                </a:gridCol>
              </a:tblGrid>
              <a:tr h="1761884">
                <a:tc>
                  <a:txBody>
                    <a:bodyPr/>
                    <a:lstStyle/>
                    <a:p>
                      <a:pPr marL="0" marR="0" lvl="0" indent="0" algn="l"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rPr>
                        <a:t>    </a:t>
                      </a:r>
                      <a:r>
                        <a:rPr kumimoji="0" lang="en-US"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rPr>
                        <a:t> </a:t>
                      </a:r>
                      <a:r>
                        <a:rPr kumimoji="0" lang="he-IL" sz="24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rPr>
                        <a:t>מצב          עולם</a:t>
                      </a:r>
                    </a:p>
                    <a:p>
                      <a:pPr marL="0" marR="0" lvl="0" indent="0" algn="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4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rPr>
                        <a:t>תגובת </a:t>
                      </a:r>
                    </a:p>
                    <a:p>
                      <a:pPr marL="0" marR="0" lvl="0" indent="0" algn="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he-IL" sz="24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rPr>
                        <a:t>יחזקאל     </a:t>
                      </a:r>
                      <a:endParaRPr kumimoji="0" lang="en-US"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L="91445" marR="91445"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L="91445" marR="91445"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L="91445" marR="91445"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511420">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L="91445" marR="91445"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he-IL" sz="28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L="91445" marR="91445"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L="91445" marR="91445"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09833">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L="91445" marR="91445"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L="91445" marR="91445"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p>
                      <a:pPr marL="0" marR="0" lvl="0" indent="0" algn="ct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8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Arial" pitchFamily="34" charset="0"/>
                      </a:endParaRPr>
                    </a:p>
                  </a:txBody>
                  <a:tcPr marL="91445" marR="91445"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4597" name="Line 26">
            <a:extLst>
              <a:ext uri="{FF2B5EF4-FFF2-40B4-BE49-F238E27FC236}">
                <a16:creationId xmlns:a16="http://schemas.microsoft.com/office/drawing/2014/main" id="{EEDFDB8E-6419-445D-9807-C0DAD4F0166D}"/>
              </a:ext>
            </a:extLst>
          </p:cNvPr>
          <p:cNvSpPr>
            <a:spLocks noChangeShapeType="1"/>
          </p:cNvSpPr>
          <p:nvPr/>
        </p:nvSpPr>
        <p:spPr bwMode="auto">
          <a:xfrm flipH="1">
            <a:off x="5795963" y="1784350"/>
            <a:ext cx="2520950" cy="178911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6" name="תיבת טקסט 5">
            <a:extLst>
              <a:ext uri="{FF2B5EF4-FFF2-40B4-BE49-F238E27FC236}">
                <a16:creationId xmlns:a16="http://schemas.microsoft.com/office/drawing/2014/main" id="{C15A306D-F68B-487E-8F44-53F9008F0DAC}"/>
              </a:ext>
            </a:extLst>
          </p:cNvPr>
          <p:cNvSpPr txBox="1"/>
          <p:nvPr/>
        </p:nvSpPr>
        <p:spPr>
          <a:xfrm>
            <a:off x="3789363" y="2379663"/>
            <a:ext cx="1493837" cy="585787"/>
          </a:xfrm>
          <a:prstGeom prst="rect">
            <a:avLst/>
          </a:prstGeom>
          <a:noFill/>
        </p:spPr>
        <p:txBody>
          <a:bodyPr>
            <a:spAutoFit/>
          </a:bodyPr>
          <a:lstStyle/>
          <a:p>
            <a:pPr algn="ctr" rtl="1" eaLnBrk="1" hangingPunct="1">
              <a:spcBef>
                <a:spcPct val="20000"/>
              </a:spcBef>
              <a:buClr>
                <a:schemeClr val="hlink"/>
              </a:buClr>
              <a:buSzPct val="60000"/>
              <a:buFont typeface="Wingdings" pitchFamily="2" charset="2"/>
              <a:buNone/>
              <a:defRPr/>
            </a:pPr>
            <a:r>
              <a:rPr lang="he-IL" sz="3200" dirty="0">
                <a:effectLst>
                  <a:outerShdw blurRad="38100" dist="38100" dir="2700000" algn="tl">
                    <a:srgbClr val="000000"/>
                  </a:outerShdw>
                </a:effectLst>
              </a:rPr>
              <a:t>ישראלי</a:t>
            </a:r>
            <a:endParaRPr lang="en-US" sz="3200" dirty="0">
              <a:effectLst>
                <a:outerShdw blurRad="38100" dist="38100" dir="2700000" algn="tl">
                  <a:srgbClr val="000000"/>
                </a:outerShdw>
              </a:effectLst>
            </a:endParaRPr>
          </a:p>
        </p:txBody>
      </p:sp>
      <p:sp>
        <p:nvSpPr>
          <p:cNvPr id="8" name="תיבת טקסט 7">
            <a:extLst>
              <a:ext uri="{FF2B5EF4-FFF2-40B4-BE49-F238E27FC236}">
                <a16:creationId xmlns:a16="http://schemas.microsoft.com/office/drawing/2014/main" id="{293A1762-69C5-4C82-B8A6-C3386E11D267}"/>
              </a:ext>
            </a:extLst>
          </p:cNvPr>
          <p:cNvSpPr txBox="1"/>
          <p:nvPr/>
        </p:nvSpPr>
        <p:spPr>
          <a:xfrm>
            <a:off x="971550" y="2379663"/>
            <a:ext cx="2105025" cy="585787"/>
          </a:xfrm>
          <a:prstGeom prst="rect">
            <a:avLst/>
          </a:prstGeom>
          <a:noFill/>
        </p:spPr>
        <p:txBody>
          <a:bodyPr>
            <a:spAutoFit/>
          </a:bodyPr>
          <a:lstStyle/>
          <a:p>
            <a:pPr algn="ctr" rtl="1" eaLnBrk="1" hangingPunct="1">
              <a:spcBef>
                <a:spcPct val="20000"/>
              </a:spcBef>
              <a:buClr>
                <a:schemeClr val="hlink"/>
              </a:buClr>
              <a:buSzPct val="60000"/>
              <a:buFont typeface="Wingdings" pitchFamily="2" charset="2"/>
              <a:buNone/>
              <a:defRPr/>
            </a:pPr>
            <a:r>
              <a:rPr lang="he-IL" sz="3200" dirty="0">
                <a:effectLst>
                  <a:outerShdw blurRad="38100" dist="38100" dir="2700000" algn="tl">
                    <a:srgbClr val="000000"/>
                  </a:outerShdw>
                </a:effectLst>
              </a:rPr>
              <a:t>לא ישראלי</a:t>
            </a:r>
            <a:endParaRPr lang="en-US" sz="3200" dirty="0">
              <a:effectLst>
                <a:outerShdw blurRad="38100" dist="38100" dir="2700000" algn="tl">
                  <a:srgbClr val="000000"/>
                </a:outerShdw>
              </a:effectLst>
            </a:endParaRPr>
          </a:p>
        </p:txBody>
      </p:sp>
      <p:sp>
        <p:nvSpPr>
          <p:cNvPr id="10" name="תיבת טקסט 9">
            <a:extLst>
              <a:ext uri="{FF2B5EF4-FFF2-40B4-BE49-F238E27FC236}">
                <a16:creationId xmlns:a16="http://schemas.microsoft.com/office/drawing/2014/main" id="{3943417D-0872-484D-87C0-F98356006A1D}"/>
              </a:ext>
            </a:extLst>
          </p:cNvPr>
          <p:cNvSpPr txBox="1"/>
          <p:nvPr/>
        </p:nvSpPr>
        <p:spPr>
          <a:xfrm>
            <a:off x="6035675" y="3914775"/>
            <a:ext cx="2039938" cy="830263"/>
          </a:xfrm>
          <a:prstGeom prst="rect">
            <a:avLst/>
          </a:prstGeom>
          <a:noFill/>
        </p:spPr>
        <p:txBody>
          <a:bodyPr>
            <a:spAutoFit/>
          </a:bodyPr>
          <a:lstStyle/>
          <a:p>
            <a:pPr algn="ctr" rtl="1" eaLnBrk="1" hangingPunct="1">
              <a:spcBef>
                <a:spcPct val="20000"/>
              </a:spcBef>
              <a:buClr>
                <a:schemeClr val="hlink"/>
              </a:buClr>
              <a:buSzPct val="60000"/>
              <a:buFont typeface="Wingdings" pitchFamily="2" charset="2"/>
              <a:buNone/>
              <a:defRPr/>
            </a:pPr>
            <a:r>
              <a:rPr lang="he-IL" sz="2400" dirty="0">
                <a:effectLst>
                  <a:outerShdw blurRad="38100" dist="38100" dir="2700000" algn="tl">
                    <a:srgbClr val="000000"/>
                  </a:outerShdw>
                </a:effectLst>
              </a:rPr>
              <a:t>יצור קשר בעברית</a:t>
            </a:r>
            <a:endParaRPr lang="en-US" sz="2400" dirty="0">
              <a:effectLst>
                <a:outerShdw blurRad="38100" dist="38100" dir="2700000" algn="tl">
                  <a:srgbClr val="000000"/>
                </a:outerShdw>
              </a:effectLst>
            </a:endParaRPr>
          </a:p>
        </p:txBody>
      </p:sp>
      <p:sp>
        <p:nvSpPr>
          <p:cNvPr id="11" name="תיבת טקסט 10">
            <a:extLst>
              <a:ext uri="{FF2B5EF4-FFF2-40B4-BE49-F238E27FC236}">
                <a16:creationId xmlns:a16="http://schemas.microsoft.com/office/drawing/2014/main" id="{0DBA67EB-FC78-4EC1-91C5-BD598041345E}"/>
              </a:ext>
            </a:extLst>
          </p:cNvPr>
          <p:cNvSpPr txBox="1"/>
          <p:nvPr/>
        </p:nvSpPr>
        <p:spPr>
          <a:xfrm>
            <a:off x="6035675" y="5327650"/>
            <a:ext cx="2039938" cy="831850"/>
          </a:xfrm>
          <a:prstGeom prst="rect">
            <a:avLst/>
          </a:prstGeom>
          <a:noFill/>
        </p:spPr>
        <p:txBody>
          <a:bodyPr>
            <a:spAutoFit/>
          </a:bodyPr>
          <a:lstStyle/>
          <a:p>
            <a:pPr algn="ctr" rtl="1" eaLnBrk="1" hangingPunct="1">
              <a:spcBef>
                <a:spcPct val="20000"/>
              </a:spcBef>
              <a:buClr>
                <a:schemeClr val="hlink"/>
              </a:buClr>
              <a:buSzPct val="60000"/>
              <a:buFont typeface="Wingdings" pitchFamily="2" charset="2"/>
              <a:buNone/>
              <a:defRPr/>
            </a:pPr>
            <a:r>
              <a:rPr lang="he-IL" sz="2400" dirty="0">
                <a:effectLst>
                  <a:outerShdw blurRad="38100" dist="38100" dir="2700000" algn="tl">
                    <a:srgbClr val="000000"/>
                  </a:outerShdw>
                </a:effectLst>
              </a:rPr>
              <a:t>לא יצור קשר בעברית</a:t>
            </a:r>
            <a:endParaRPr lang="en-US" sz="2400" dirty="0">
              <a:effectLst>
                <a:outerShdw blurRad="38100" dist="38100" dir="2700000" algn="tl">
                  <a:srgbClr val="000000"/>
                </a:outerShdw>
              </a:effectLst>
            </a:endParaRPr>
          </a:p>
        </p:txBody>
      </p:sp>
      <p:sp>
        <p:nvSpPr>
          <p:cNvPr id="12" name="תיבת טקסט 11">
            <a:extLst>
              <a:ext uri="{FF2B5EF4-FFF2-40B4-BE49-F238E27FC236}">
                <a16:creationId xmlns:a16="http://schemas.microsoft.com/office/drawing/2014/main" id="{DAD023DE-2A66-45E9-AE1A-6D9206311734}"/>
              </a:ext>
            </a:extLst>
          </p:cNvPr>
          <p:cNvSpPr txBox="1"/>
          <p:nvPr/>
        </p:nvSpPr>
        <p:spPr>
          <a:xfrm>
            <a:off x="4113213" y="3975100"/>
            <a:ext cx="917575" cy="585788"/>
          </a:xfrm>
          <a:prstGeom prst="rect">
            <a:avLst/>
          </a:prstGeom>
          <a:noFill/>
        </p:spPr>
        <p:txBody>
          <a:bodyPr>
            <a:spAutoFit/>
          </a:bodyPr>
          <a:lstStyle/>
          <a:p>
            <a:pPr algn="ctr" rtl="1" eaLnBrk="1" hangingPunct="1">
              <a:spcBef>
                <a:spcPct val="20000"/>
              </a:spcBef>
              <a:buClr>
                <a:schemeClr val="hlink"/>
              </a:buClr>
              <a:buSzPct val="60000"/>
              <a:buFont typeface="Wingdings" pitchFamily="2" charset="2"/>
              <a:buNone/>
              <a:defRPr/>
            </a:pPr>
            <a:r>
              <a:rPr lang="en-US" sz="3200" dirty="0">
                <a:effectLst>
                  <a:outerShdw blurRad="38100" dist="38100" dir="2700000" algn="tl">
                    <a:srgbClr val="000000"/>
                  </a:outerShdw>
                </a:effectLst>
              </a:rPr>
              <a:t>HIT</a:t>
            </a:r>
          </a:p>
        </p:txBody>
      </p:sp>
      <p:sp>
        <p:nvSpPr>
          <p:cNvPr id="13" name="תיבת טקסט 12">
            <a:extLst>
              <a:ext uri="{FF2B5EF4-FFF2-40B4-BE49-F238E27FC236}">
                <a16:creationId xmlns:a16="http://schemas.microsoft.com/office/drawing/2014/main" id="{90421490-139E-4030-B99E-80E65452BAE7}"/>
              </a:ext>
            </a:extLst>
          </p:cNvPr>
          <p:cNvSpPr txBox="1"/>
          <p:nvPr/>
        </p:nvSpPr>
        <p:spPr>
          <a:xfrm>
            <a:off x="1458913" y="4024313"/>
            <a:ext cx="917575" cy="585787"/>
          </a:xfrm>
          <a:prstGeom prst="rect">
            <a:avLst/>
          </a:prstGeom>
          <a:noFill/>
        </p:spPr>
        <p:txBody>
          <a:bodyPr>
            <a:spAutoFit/>
          </a:bodyPr>
          <a:lstStyle/>
          <a:p>
            <a:pPr algn="ctr" rtl="1" eaLnBrk="1" hangingPunct="1">
              <a:spcBef>
                <a:spcPct val="20000"/>
              </a:spcBef>
              <a:buClr>
                <a:schemeClr val="hlink"/>
              </a:buClr>
              <a:buSzPct val="60000"/>
              <a:buFont typeface="Wingdings" pitchFamily="2" charset="2"/>
              <a:buNone/>
              <a:defRPr/>
            </a:pPr>
            <a:r>
              <a:rPr lang="en-US" sz="3200" dirty="0">
                <a:effectLst>
                  <a:outerShdw blurRad="38100" dist="38100" dir="2700000" algn="tl">
                    <a:srgbClr val="000000"/>
                  </a:outerShdw>
                </a:effectLst>
              </a:rPr>
              <a:t>FA</a:t>
            </a:r>
          </a:p>
        </p:txBody>
      </p:sp>
      <p:sp>
        <p:nvSpPr>
          <p:cNvPr id="14" name="תיבת טקסט 13">
            <a:extLst>
              <a:ext uri="{FF2B5EF4-FFF2-40B4-BE49-F238E27FC236}">
                <a16:creationId xmlns:a16="http://schemas.microsoft.com/office/drawing/2014/main" id="{D08E76C4-36E1-4511-B7AB-D714BC3F24E6}"/>
              </a:ext>
            </a:extLst>
          </p:cNvPr>
          <p:cNvSpPr txBox="1"/>
          <p:nvPr/>
        </p:nvSpPr>
        <p:spPr>
          <a:xfrm>
            <a:off x="3933825" y="5592763"/>
            <a:ext cx="1204913" cy="584200"/>
          </a:xfrm>
          <a:prstGeom prst="rect">
            <a:avLst/>
          </a:prstGeom>
          <a:noFill/>
        </p:spPr>
        <p:txBody>
          <a:bodyPr>
            <a:spAutoFit/>
          </a:bodyPr>
          <a:lstStyle/>
          <a:p>
            <a:pPr algn="ctr" rtl="1" eaLnBrk="1" hangingPunct="1">
              <a:spcBef>
                <a:spcPct val="20000"/>
              </a:spcBef>
              <a:buClr>
                <a:schemeClr val="hlink"/>
              </a:buClr>
              <a:buSzPct val="60000"/>
              <a:buFont typeface="Wingdings" pitchFamily="2" charset="2"/>
              <a:buNone/>
              <a:defRPr/>
            </a:pPr>
            <a:r>
              <a:rPr lang="en-US" sz="3200" dirty="0">
                <a:effectLst>
                  <a:outerShdw blurRad="38100" dist="38100" dir="2700000" algn="tl">
                    <a:srgbClr val="000000"/>
                  </a:outerShdw>
                </a:effectLst>
              </a:rPr>
              <a:t>MISS</a:t>
            </a:r>
          </a:p>
        </p:txBody>
      </p:sp>
      <p:sp>
        <p:nvSpPr>
          <p:cNvPr id="15" name="תיבת טקסט 14">
            <a:extLst>
              <a:ext uri="{FF2B5EF4-FFF2-40B4-BE49-F238E27FC236}">
                <a16:creationId xmlns:a16="http://schemas.microsoft.com/office/drawing/2014/main" id="{1A6D3C35-3E27-4B6E-BB92-D97350436ECA}"/>
              </a:ext>
            </a:extLst>
          </p:cNvPr>
          <p:cNvSpPr txBox="1"/>
          <p:nvPr/>
        </p:nvSpPr>
        <p:spPr>
          <a:xfrm>
            <a:off x="1458913" y="5592763"/>
            <a:ext cx="917575" cy="584200"/>
          </a:xfrm>
          <a:prstGeom prst="rect">
            <a:avLst/>
          </a:prstGeom>
          <a:noFill/>
        </p:spPr>
        <p:txBody>
          <a:bodyPr>
            <a:spAutoFit/>
          </a:bodyPr>
          <a:lstStyle/>
          <a:p>
            <a:pPr algn="ctr" rtl="1" eaLnBrk="1" hangingPunct="1">
              <a:spcBef>
                <a:spcPct val="20000"/>
              </a:spcBef>
              <a:buClr>
                <a:schemeClr val="hlink"/>
              </a:buClr>
              <a:buSzPct val="60000"/>
              <a:buFont typeface="Wingdings" pitchFamily="2" charset="2"/>
              <a:buNone/>
              <a:defRPr/>
            </a:pPr>
            <a:r>
              <a:rPr lang="en-US" sz="3200" dirty="0">
                <a:effectLst>
                  <a:outerShdw blurRad="38100" dist="38100" dir="2700000" algn="tl">
                    <a:srgbClr val="000000"/>
                  </a:outerShdw>
                </a:effectLst>
              </a:rPr>
              <a:t>CR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3">
            <a:extLst>
              <a:ext uri="{FF2B5EF4-FFF2-40B4-BE49-F238E27FC236}">
                <a16:creationId xmlns:a16="http://schemas.microsoft.com/office/drawing/2014/main" id="{A375D3DB-F437-4F3E-B836-42135F7966A0}"/>
              </a:ext>
            </a:extLst>
          </p:cNvPr>
          <p:cNvSpPr>
            <a:spLocks noGrp="1"/>
          </p:cNvSpPr>
          <p:nvPr>
            <p:ph idx="1"/>
          </p:nvPr>
        </p:nvSpPr>
        <p:spPr>
          <a:xfrm>
            <a:off x="633413" y="374650"/>
            <a:ext cx="8229600" cy="4525963"/>
          </a:xfrm>
        </p:spPr>
        <p:txBody>
          <a:bodyPr/>
          <a:lstStyle/>
          <a:p>
            <a:pPr marL="0" indent="0" eaLnBrk="1" hangingPunct="1">
              <a:buFont typeface="Wingdings 2" panose="05020102010507070707" pitchFamily="18" charset="2"/>
              <a:buNone/>
              <a:defRPr/>
            </a:pPr>
            <a:r>
              <a:rPr lang="he-IL" altLang="he-IL" sz="3200" b="1" dirty="0">
                <a:solidFill>
                  <a:srgbClr val="FF8D3E"/>
                </a:solidFill>
                <a:effectLst>
                  <a:outerShdw blurRad="38100" dist="38100" dir="2700000" algn="tl">
                    <a:srgbClr val="C0C0C0"/>
                  </a:outerShdw>
                </a:effectLst>
              </a:rPr>
              <a:t>מקורות לרעש</a:t>
            </a:r>
            <a:br>
              <a:rPr lang="en-US" altLang="he-IL" sz="3200" b="1" dirty="0">
                <a:solidFill>
                  <a:srgbClr val="FF8D3E"/>
                </a:solidFill>
                <a:effectLst>
                  <a:outerShdw blurRad="38100" dist="38100" dir="2700000" algn="tl">
                    <a:srgbClr val="C0C0C0"/>
                  </a:outerShdw>
                </a:effectLst>
              </a:rPr>
            </a:br>
            <a:r>
              <a:rPr lang="he-IL" altLang="he-IL" sz="3200" b="1" dirty="0">
                <a:solidFill>
                  <a:srgbClr val="FF8D3E"/>
                </a:solidFill>
                <a:effectLst>
                  <a:outerShdw blurRad="38100" dist="38100" dir="2700000" algn="tl">
                    <a:srgbClr val="C0C0C0"/>
                  </a:outerShdw>
                </a:effectLst>
              </a:rPr>
              <a:t>(לשינוי ברגישות)</a:t>
            </a:r>
          </a:p>
          <a:p>
            <a:pPr marL="0" indent="0" eaLnBrk="1" hangingPunct="1">
              <a:buFont typeface="Wingdings 2" panose="05020102010507070707" pitchFamily="18" charset="2"/>
              <a:buNone/>
              <a:defRPr/>
            </a:pPr>
            <a:endParaRPr lang="he-IL" altLang="he-IL" sz="3200" b="1" dirty="0">
              <a:solidFill>
                <a:srgbClr val="FF8D3E"/>
              </a:solidFill>
              <a:effectLst>
                <a:outerShdw blurRad="38100" dist="38100" dir="2700000" algn="tl">
                  <a:srgbClr val="C0C0C0"/>
                </a:outerShdw>
              </a:effectLst>
              <a:latin typeface="David" pitchFamily="34" charset="-79"/>
              <a:cs typeface="David" pitchFamily="34" charset="-79"/>
            </a:endParaRPr>
          </a:p>
          <a:p>
            <a:pPr marL="0" indent="0" eaLnBrk="1" hangingPunct="1">
              <a:defRPr/>
            </a:pPr>
            <a:r>
              <a:rPr lang="he-IL" altLang="he-IL" sz="3200" b="1" dirty="0">
                <a:solidFill>
                  <a:srgbClr val="FF8D3E"/>
                </a:solidFill>
                <a:effectLst>
                  <a:outerShdw blurRad="38100" dist="38100" dir="2700000" algn="tl">
                    <a:srgbClr val="C0C0C0"/>
                  </a:outerShdw>
                </a:effectLst>
                <a:latin typeface="David" pitchFamily="34" charset="-79"/>
                <a:cs typeface="David" pitchFamily="34" charset="-79"/>
              </a:rPr>
              <a:t>שינויים הקשורים באות</a:t>
            </a:r>
          </a:p>
          <a:p>
            <a:pPr marL="0" indent="0" eaLnBrk="1" hangingPunct="1">
              <a:defRPr/>
            </a:pPr>
            <a:r>
              <a:rPr lang="he-IL" altLang="he-IL" sz="3200" b="1" dirty="0">
                <a:solidFill>
                  <a:srgbClr val="FF8D3E"/>
                </a:solidFill>
                <a:effectLst>
                  <a:outerShdw blurRad="38100" dist="38100" dir="2700000" algn="tl">
                    <a:srgbClr val="C0C0C0"/>
                  </a:outerShdw>
                </a:effectLst>
                <a:latin typeface="David" pitchFamily="34" charset="-79"/>
                <a:cs typeface="David" pitchFamily="34" charset="-79"/>
              </a:rPr>
              <a:t>תנודתיות פנימית</a:t>
            </a:r>
          </a:p>
          <a:p>
            <a:pPr marL="0" indent="0" eaLnBrk="1" hangingPunct="1">
              <a:defRPr/>
            </a:pPr>
            <a:r>
              <a:rPr lang="he-IL" altLang="he-IL" sz="3200" b="1" dirty="0">
                <a:solidFill>
                  <a:srgbClr val="FF8D3E"/>
                </a:solidFill>
                <a:effectLst>
                  <a:outerShdw blurRad="38100" dist="38100" dir="2700000" algn="tl">
                    <a:srgbClr val="C0C0C0"/>
                  </a:outerShdw>
                </a:effectLst>
                <a:latin typeface="David" pitchFamily="34" charset="-79"/>
                <a:cs typeface="David" pitchFamily="34" charset="-79"/>
              </a:rPr>
              <a:t>אינטראקציה ביניהם</a:t>
            </a:r>
            <a:endParaRPr lang="en-US" altLang="he-IL" sz="4400" dirty="0">
              <a:latin typeface="David" pitchFamily="34" charset="-79"/>
              <a:cs typeface="David" pitchFamily="34" charset="-79"/>
            </a:endParaRPr>
          </a:p>
        </p:txBody>
      </p:sp>
      <p:pic>
        <p:nvPicPr>
          <p:cNvPr id="24579" name="תמונה 2">
            <a:extLst>
              <a:ext uri="{FF2B5EF4-FFF2-40B4-BE49-F238E27FC236}">
                <a16:creationId xmlns:a16="http://schemas.microsoft.com/office/drawing/2014/main" id="{8884FD7D-DAC3-44F3-9C39-36F480A61E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54000"/>
            <a:ext cx="2286000"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תמונה 5">
            <a:extLst>
              <a:ext uri="{FF2B5EF4-FFF2-40B4-BE49-F238E27FC236}">
                <a16:creationId xmlns:a16="http://schemas.microsoft.com/office/drawing/2014/main" id="{58A60DC6-77B4-4031-BF5C-F7E16F6067D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16263" y="479425"/>
            <a:ext cx="1662112"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תמונה 7">
            <a:extLst>
              <a:ext uri="{FF2B5EF4-FFF2-40B4-BE49-F238E27FC236}">
                <a16:creationId xmlns:a16="http://schemas.microsoft.com/office/drawing/2014/main" id="{BF75ADA3-8FA7-4CFE-B2D2-0C33F8D9C0A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0188" y="3186113"/>
            <a:ext cx="228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תמונה 9">
            <a:extLst>
              <a:ext uri="{FF2B5EF4-FFF2-40B4-BE49-F238E27FC236}">
                <a16:creationId xmlns:a16="http://schemas.microsoft.com/office/drawing/2014/main" id="{1D7DDA99-26BD-468F-B2D9-6E59167486A2}"/>
              </a:ext>
            </a:extLst>
          </p:cNvPr>
          <p:cNvPicPr>
            <a:picLocks noChangeAspect="1"/>
          </p:cNvPicPr>
          <p:nvPr/>
        </p:nvPicPr>
        <p:blipFill>
          <a:blip r:embed="rId6">
            <a:extLst>
              <a:ext uri="{28A0092B-C50C-407E-A947-70E740481C1C}">
                <a14:useLocalDpi xmlns:a14="http://schemas.microsoft.com/office/drawing/2010/main" val="0"/>
              </a:ext>
            </a:extLst>
          </a:blip>
          <a:srcRect r="55460"/>
          <a:stretch>
            <a:fillRect/>
          </a:stretch>
        </p:blipFill>
        <p:spPr bwMode="auto">
          <a:xfrm>
            <a:off x="3205163" y="3087688"/>
            <a:ext cx="1643062" cy="364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0C95C13-6E4D-4524-AA8A-DC79D04012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7225" y="4016375"/>
            <a:ext cx="2506663"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58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8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93477FD-2A9F-44BA-8098-1E064B281C7F}"/>
              </a:ext>
            </a:extLst>
          </p:cNvPr>
          <p:cNvSpPr>
            <a:spLocks noGrp="1" noChangeArrowheads="1"/>
          </p:cNvSpPr>
          <p:nvPr>
            <p:ph type="title"/>
          </p:nvPr>
        </p:nvSpPr>
        <p:spPr>
          <a:xfrm>
            <a:off x="468313" y="620713"/>
            <a:ext cx="8280400" cy="628650"/>
          </a:xfrm>
        </p:spPr>
        <p:txBody>
          <a:bodyPr>
            <a:noAutofit/>
          </a:bodyPr>
          <a:lstStyle/>
          <a:p>
            <a:pPr algn="ctr" eaLnBrk="1" hangingPunct="1">
              <a:defRPr/>
            </a:pPr>
            <a:r>
              <a:rPr lang="he-IL" altLang="he-IL" sz="3200">
                <a:effectLst>
                  <a:outerShdw blurRad="38100" dist="38100" dir="2700000" algn="tl">
                    <a:srgbClr val="C0C0C0"/>
                  </a:outerShdw>
                </a:effectLst>
              </a:rPr>
              <a:t>קריטריון</a:t>
            </a:r>
            <a:endParaRPr lang="en-US" altLang="he-IL" sz="3200">
              <a:effectLst>
                <a:outerShdw blurRad="38100" dist="38100" dir="2700000" algn="tl">
                  <a:srgbClr val="C0C0C0"/>
                </a:outerShdw>
              </a:effectLst>
            </a:endParaRPr>
          </a:p>
        </p:txBody>
      </p:sp>
      <p:sp>
        <p:nvSpPr>
          <p:cNvPr id="10243" name="Rectangle 3">
            <a:extLst>
              <a:ext uri="{FF2B5EF4-FFF2-40B4-BE49-F238E27FC236}">
                <a16:creationId xmlns:a16="http://schemas.microsoft.com/office/drawing/2014/main" id="{95BC02D9-6CD7-4525-9F5E-13EC7A87BBCA}"/>
              </a:ext>
            </a:extLst>
          </p:cNvPr>
          <p:cNvSpPr>
            <a:spLocks noGrp="1"/>
          </p:cNvSpPr>
          <p:nvPr>
            <p:ph idx="1"/>
          </p:nvPr>
        </p:nvSpPr>
        <p:spPr>
          <a:xfrm>
            <a:off x="420688" y="1833563"/>
            <a:ext cx="8183562" cy="1882775"/>
          </a:xfrm>
        </p:spPr>
        <p:txBody>
          <a:bodyPr/>
          <a:lstStyle/>
          <a:p>
            <a:pPr eaLnBrk="1" hangingPunct="1"/>
            <a:r>
              <a:rPr lang="he-IL" altLang="he-IL" sz="3200">
                <a:latin typeface="David" panose="020E0502060401010101" pitchFamily="34" charset="-79"/>
                <a:cs typeface="David" panose="020E0502060401010101" pitchFamily="34" charset="-79"/>
              </a:rPr>
              <a:t>אינו תלוי ברגישות, ורגישות אינו תלויה בו.</a:t>
            </a:r>
          </a:p>
          <a:p>
            <a:pPr eaLnBrk="1" hangingPunct="1"/>
            <a:r>
              <a:rPr lang="he-IL" altLang="he-IL" sz="3200">
                <a:latin typeface="David" panose="020E0502060401010101" pitchFamily="34" charset="-79"/>
                <a:cs typeface="David" panose="020E0502060401010101" pitchFamily="34" charset="-79"/>
              </a:rPr>
              <a:t>נמוך או גבוה? מה המשמעות מבחינת הטעויות?</a:t>
            </a:r>
          </a:p>
          <a:p>
            <a:pPr eaLnBrk="1" hangingPunct="1"/>
            <a:r>
              <a:rPr lang="he-IL" altLang="he-IL" sz="3200">
                <a:latin typeface="David" panose="020E0502060401010101" pitchFamily="34" charset="-79"/>
                <a:cs typeface="David" panose="020E0502060401010101" pitchFamily="34" charset="-79"/>
              </a:rPr>
              <a:t>ממה הוא מושפע? </a:t>
            </a:r>
          </a:p>
        </p:txBody>
      </p:sp>
      <p:pic>
        <p:nvPicPr>
          <p:cNvPr id="28676" name="Picture 2">
            <a:extLst>
              <a:ext uri="{FF2B5EF4-FFF2-40B4-BE49-F238E27FC236}">
                <a16:creationId xmlns:a16="http://schemas.microsoft.com/office/drawing/2014/main" id="{8D884FED-9CB5-46B3-9C0F-058DB1150C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716338"/>
            <a:ext cx="3803650"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2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מלבן 3">
            <a:extLst>
              <a:ext uri="{FF2B5EF4-FFF2-40B4-BE49-F238E27FC236}">
                <a16:creationId xmlns:a16="http://schemas.microsoft.com/office/drawing/2014/main" id="{922B017F-17C7-4A52-967E-0211B7108E30}"/>
              </a:ext>
            </a:extLst>
          </p:cNvPr>
          <p:cNvSpPr>
            <a:spLocks noChangeArrowheads="1"/>
          </p:cNvSpPr>
          <p:nvPr/>
        </p:nvSpPr>
        <p:spPr bwMode="auto">
          <a:xfrm>
            <a:off x="-36513" y="303213"/>
            <a:ext cx="8712201" cy="540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a:lnSpc>
                <a:spcPct val="150000"/>
              </a:lnSpc>
            </a:pPr>
            <a:r>
              <a:rPr lang="he-IL" altLang="en-US" sz="2600">
                <a:latin typeface="David" panose="020E0502060401010101" pitchFamily="34" charset="-79"/>
                <a:cs typeface="David" panose="020E0502060401010101" pitchFamily="34" charset="-79"/>
              </a:rPr>
              <a:t>לאחר חודש טיול, יחזקאל הגיע לאזור שידוע כאזור המושך ישראלים רבים. </a:t>
            </a:r>
          </a:p>
          <a:p>
            <a:pPr algn="r" rtl="1">
              <a:lnSpc>
                <a:spcPct val="150000"/>
              </a:lnSpc>
            </a:pPr>
            <a:r>
              <a:rPr lang="he-IL" altLang="en-US" sz="2600">
                <a:latin typeface="David" panose="020E0502060401010101" pitchFamily="34" charset="-79"/>
                <a:cs typeface="David" panose="020E0502060401010101" pitchFamily="34" charset="-79"/>
              </a:rPr>
              <a:t>עוד בארץ, שמע  על אכסניה באזור, שדורגה על ידי ישראלים רבים כמצוינת. </a:t>
            </a:r>
          </a:p>
          <a:p>
            <a:pPr algn="r" rtl="1">
              <a:lnSpc>
                <a:spcPct val="150000"/>
              </a:lnSpc>
            </a:pPr>
            <a:r>
              <a:rPr lang="he-IL" altLang="en-US" sz="2600">
                <a:latin typeface="David" panose="020E0502060401010101" pitchFamily="34" charset="-79"/>
                <a:cs typeface="David" panose="020E0502060401010101" pitchFamily="34" charset="-79"/>
              </a:rPr>
              <a:t>יחזקאל, שעייף ומותש מיום נסיעות, מאוד מעוניין למצוא אכסניה זו.</a:t>
            </a:r>
          </a:p>
          <a:p>
            <a:pPr algn="r" rtl="1">
              <a:lnSpc>
                <a:spcPct val="150000"/>
              </a:lnSpc>
            </a:pPr>
            <a:r>
              <a:rPr lang="he-IL" altLang="en-US" sz="2600">
                <a:latin typeface="David" panose="020E0502060401010101" pitchFamily="34" charset="-79"/>
                <a:cs typeface="David" panose="020E0502060401010101" pitchFamily="34" charset="-79"/>
              </a:rPr>
              <a:t>אך ביישנותו הרבה והחשש מלשוחח בעברית עם אנשים שאינם ישראלים, גוברים עליו, והוא איננו יודע מה לעשות.</a:t>
            </a:r>
          </a:p>
          <a:p>
            <a:pPr algn="r" rtl="1"/>
            <a:endParaRPr lang="he-IL" altLang="en-US" sz="1200">
              <a:latin typeface="David" panose="020E0502060401010101" pitchFamily="34" charset="-79"/>
              <a:cs typeface="David" panose="020E0502060401010101" pitchFamily="34" charset="-79"/>
            </a:endParaRPr>
          </a:p>
          <a:p>
            <a:pPr algn="r" rtl="1">
              <a:lnSpc>
                <a:spcPct val="150000"/>
              </a:lnSpc>
            </a:pPr>
            <a:endParaRPr lang="en-US" altLang="en-US" sz="2400">
              <a:latin typeface="David" panose="020E0502060401010101" pitchFamily="34" charset="-79"/>
              <a:cs typeface="David" panose="020E0502060401010101" pitchFamily="34" charset="-79"/>
            </a:endParaRPr>
          </a:p>
          <a:p>
            <a:pPr algn="r" rtl="1"/>
            <a:r>
              <a:rPr lang="he-IL" altLang="en-US" sz="2400">
                <a:latin typeface="David" panose="020E0502060401010101" pitchFamily="34" charset="-79"/>
                <a:cs typeface="David" panose="020E0502060401010101" pitchFamily="34" charset="-79"/>
              </a:rPr>
              <a:t> </a:t>
            </a:r>
            <a:endParaRPr lang="en-US" altLang="en-US" sz="2400">
              <a:latin typeface="David" panose="020E0502060401010101" pitchFamily="34" charset="-79"/>
              <a:cs typeface="David" panose="020E0502060401010101" pitchFamily="34" charset="-79"/>
            </a:endParaRPr>
          </a:p>
        </p:txBody>
      </p:sp>
      <p:pic>
        <p:nvPicPr>
          <p:cNvPr id="32771" name="Picture 6">
            <a:extLst>
              <a:ext uri="{FF2B5EF4-FFF2-40B4-BE49-F238E27FC236}">
                <a16:creationId xmlns:a16="http://schemas.microsoft.com/office/drawing/2014/main" id="{90BBE7DB-35E2-4FE4-AC5E-768E394A5E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397375"/>
            <a:ext cx="3600450"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תיבת טקסט 5">
            <a:extLst>
              <a:ext uri="{FF2B5EF4-FFF2-40B4-BE49-F238E27FC236}">
                <a16:creationId xmlns:a16="http://schemas.microsoft.com/office/drawing/2014/main" id="{9CE84300-44DE-4EBF-B2CB-4B1F4DBC4096}"/>
              </a:ext>
            </a:extLst>
          </p:cNvPr>
          <p:cNvSpPr txBox="1">
            <a:spLocks noChangeArrowheads="1"/>
          </p:cNvSpPr>
          <p:nvPr/>
        </p:nvSpPr>
        <p:spPr bwMode="auto">
          <a:xfrm>
            <a:off x="4084638" y="4976813"/>
            <a:ext cx="4591050" cy="171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a:lnSpc>
                <a:spcPct val="150000"/>
              </a:lnSpc>
              <a:buFont typeface="Wingdings 2" panose="05020102010507070707" pitchFamily="18" charset="2"/>
              <a:buNone/>
            </a:pPr>
            <a:r>
              <a:rPr lang="he-IL" altLang="en-US" b="1">
                <a:latin typeface="David" panose="020E0502060401010101" pitchFamily="34" charset="-79"/>
                <a:cs typeface="David" panose="020E0502060401010101" pitchFamily="34" charset="-79"/>
              </a:rPr>
              <a:t>מהם הגורמים שיכולים להשפיע על הקריטריון של יחזקאל?</a:t>
            </a:r>
            <a:endParaRPr lang="en-US" altLang="en-US">
              <a:latin typeface="David" panose="020E0502060401010101" pitchFamily="34" charset="-79"/>
              <a:cs typeface="David" panose="020E0502060401010101" pitchFamily="34" charset="-79"/>
            </a:endParaRPr>
          </a:p>
          <a:p>
            <a:pPr algn="r" rtl="1">
              <a:lnSpc>
                <a:spcPct val="150000"/>
              </a:lnSpc>
            </a:pPr>
            <a:r>
              <a:rPr lang="he-IL" altLang="en-US" b="1">
                <a:latin typeface="David" panose="020E0502060401010101" pitchFamily="34" charset="-79"/>
                <a:cs typeface="David" panose="020E0502060401010101" pitchFamily="34" charset="-79"/>
              </a:rPr>
              <a:t>מהם הגורמים שיכולים להשפיע על הרגישות של יחזקאל?</a:t>
            </a:r>
            <a:endParaRPr lang="en-US" altLang="en-US" b="1">
              <a:latin typeface="David" panose="020E0502060401010101" pitchFamily="34" charset="-79"/>
              <a:cs typeface="David" panose="020E0502060401010101" pitchFamily="34" charset="-79"/>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798242C-A78A-4C01-87E3-DF04C2B80E43}"/>
              </a:ext>
            </a:extLst>
          </p:cNvPr>
          <p:cNvSpPr>
            <a:spLocks noGrp="1" noChangeArrowheads="1"/>
          </p:cNvSpPr>
          <p:nvPr>
            <p:ph type="title"/>
          </p:nvPr>
        </p:nvSpPr>
        <p:spPr>
          <a:xfrm>
            <a:off x="412750" y="549275"/>
            <a:ext cx="8183563" cy="665163"/>
          </a:xfrm>
        </p:spPr>
        <p:txBody>
          <a:bodyPr/>
          <a:lstStyle/>
          <a:p>
            <a:pPr algn="ctr" eaLnBrk="1" hangingPunct="1">
              <a:defRPr/>
            </a:pPr>
            <a:r>
              <a:rPr lang="he-IL" altLang="he-IL">
                <a:effectLst>
                  <a:outerShdw blurRad="38100" dist="38100" dir="2700000" algn="tl">
                    <a:srgbClr val="C0C0C0"/>
                  </a:outerShdw>
                </a:effectLst>
              </a:rPr>
              <a:t>עקומת שוות רגישות (</a:t>
            </a:r>
            <a:r>
              <a:rPr lang="en-US" altLang="he-IL">
                <a:effectLst>
                  <a:outerShdw blurRad="38100" dist="38100" dir="2700000" algn="tl">
                    <a:srgbClr val="C0C0C0"/>
                  </a:outerShdw>
                </a:effectLst>
              </a:rPr>
              <a:t>ROC</a:t>
            </a:r>
            <a:r>
              <a:rPr lang="he-IL" altLang="he-IL">
                <a:effectLst>
                  <a:outerShdw blurRad="38100" dist="38100" dir="2700000" algn="tl">
                    <a:srgbClr val="C0C0C0"/>
                  </a:outerShdw>
                </a:effectLst>
              </a:rPr>
              <a:t>)</a:t>
            </a:r>
            <a:endParaRPr lang="en-US" altLang="he-IL">
              <a:effectLst>
                <a:outerShdw blurRad="38100" dist="38100" dir="2700000" algn="tl">
                  <a:srgbClr val="C0C0C0"/>
                </a:outerShdw>
              </a:effectLst>
            </a:endParaRPr>
          </a:p>
        </p:txBody>
      </p:sp>
      <p:sp>
        <p:nvSpPr>
          <p:cNvPr id="32771" name="Freeform 4">
            <a:extLst>
              <a:ext uri="{FF2B5EF4-FFF2-40B4-BE49-F238E27FC236}">
                <a16:creationId xmlns:a16="http://schemas.microsoft.com/office/drawing/2014/main" id="{BA19C8D5-6EAF-43B7-93A2-DE5DDFA0763E}"/>
              </a:ext>
            </a:extLst>
          </p:cNvPr>
          <p:cNvSpPr>
            <a:spLocks/>
          </p:cNvSpPr>
          <p:nvPr/>
        </p:nvSpPr>
        <p:spPr bwMode="auto">
          <a:xfrm>
            <a:off x="2614613" y="1755775"/>
            <a:ext cx="3470275" cy="3368675"/>
          </a:xfrm>
          <a:custGeom>
            <a:avLst/>
            <a:gdLst>
              <a:gd name="T0" fmla="*/ 2147483646 w 1655"/>
              <a:gd name="T1" fmla="*/ 0 h 1518"/>
              <a:gd name="T2" fmla="*/ 2147483646 w 1655"/>
              <a:gd name="T3" fmla="*/ 2147483646 h 1518"/>
              <a:gd name="T4" fmla="*/ 2147483646 w 1655"/>
              <a:gd name="T5" fmla="*/ 2147483646 h 1518"/>
              <a:gd name="T6" fmla="*/ 0 w 1655"/>
              <a:gd name="T7" fmla="*/ 2147483646 h 1518"/>
              <a:gd name="T8" fmla="*/ 0 60000 65536"/>
              <a:gd name="T9" fmla="*/ 0 60000 65536"/>
              <a:gd name="T10" fmla="*/ 0 60000 65536"/>
              <a:gd name="T11" fmla="*/ 0 60000 65536"/>
              <a:gd name="T12" fmla="*/ 0 w 1655"/>
              <a:gd name="T13" fmla="*/ 0 h 1518"/>
              <a:gd name="T14" fmla="*/ 1655 w 1655"/>
              <a:gd name="T15" fmla="*/ 1518 h 1518"/>
            </a:gdLst>
            <a:ahLst/>
            <a:cxnLst>
              <a:cxn ang="T8">
                <a:pos x="T0" y="T1"/>
              </a:cxn>
              <a:cxn ang="T9">
                <a:pos x="T2" y="T3"/>
              </a:cxn>
              <a:cxn ang="T10">
                <a:pos x="T4" y="T5"/>
              </a:cxn>
              <a:cxn ang="T11">
                <a:pos x="T6" y="T7"/>
              </a:cxn>
            </a:cxnLst>
            <a:rect l="T12" t="T13" r="T14" b="T15"/>
            <a:pathLst>
              <a:path w="1655" h="1518">
                <a:moveTo>
                  <a:pt x="1655" y="0"/>
                </a:moveTo>
                <a:cubicBezTo>
                  <a:pt x="1508" y="50"/>
                  <a:pt x="1361" y="100"/>
                  <a:pt x="1161" y="219"/>
                </a:cubicBezTo>
                <a:cubicBezTo>
                  <a:pt x="961" y="338"/>
                  <a:pt x="650" y="496"/>
                  <a:pt x="457" y="713"/>
                </a:cubicBezTo>
                <a:cubicBezTo>
                  <a:pt x="264" y="930"/>
                  <a:pt x="76" y="1384"/>
                  <a:pt x="0" y="1518"/>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he-IL"/>
          </a:p>
        </p:txBody>
      </p:sp>
      <p:sp>
        <p:nvSpPr>
          <p:cNvPr id="32772" name="Text Box 7">
            <a:extLst>
              <a:ext uri="{FF2B5EF4-FFF2-40B4-BE49-F238E27FC236}">
                <a16:creationId xmlns:a16="http://schemas.microsoft.com/office/drawing/2014/main" id="{9EF164E1-8882-4041-9A03-D84D4D425DBB}"/>
              </a:ext>
            </a:extLst>
          </p:cNvPr>
          <p:cNvSpPr txBox="1">
            <a:spLocks noChangeArrowheads="1"/>
          </p:cNvSpPr>
          <p:nvPr/>
        </p:nvSpPr>
        <p:spPr bwMode="auto">
          <a:xfrm>
            <a:off x="2157413" y="1771650"/>
            <a:ext cx="3032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spcBef>
                <a:spcPct val="50000"/>
              </a:spcBef>
            </a:pPr>
            <a:r>
              <a:rPr lang="he-IL" altLang="en-US">
                <a:latin typeface="Arial" panose="020B0604020202020204" pitchFamily="34" charset="0"/>
              </a:rPr>
              <a:t>1</a:t>
            </a:r>
            <a:endParaRPr lang="en-US" altLang="en-US">
              <a:latin typeface="Arial" panose="020B0604020202020204" pitchFamily="34" charset="0"/>
            </a:endParaRPr>
          </a:p>
        </p:txBody>
      </p:sp>
      <p:sp>
        <p:nvSpPr>
          <p:cNvPr id="32773" name="Line 16">
            <a:extLst>
              <a:ext uri="{FF2B5EF4-FFF2-40B4-BE49-F238E27FC236}">
                <a16:creationId xmlns:a16="http://schemas.microsoft.com/office/drawing/2014/main" id="{13948AD0-F1B6-428F-AC24-E6881DF7EC4C}"/>
              </a:ext>
            </a:extLst>
          </p:cNvPr>
          <p:cNvSpPr>
            <a:spLocks noChangeShapeType="1"/>
          </p:cNvSpPr>
          <p:nvPr/>
        </p:nvSpPr>
        <p:spPr bwMode="auto">
          <a:xfrm flipH="1">
            <a:off x="2614613" y="1755775"/>
            <a:ext cx="3470275" cy="3368675"/>
          </a:xfrm>
          <a:prstGeom prst="line">
            <a:avLst/>
          </a:prstGeom>
          <a:noFill/>
          <a:ln w="31750">
            <a:solidFill>
              <a:srgbClr val="008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32774" name="Freeform 3">
            <a:extLst>
              <a:ext uri="{FF2B5EF4-FFF2-40B4-BE49-F238E27FC236}">
                <a16:creationId xmlns:a16="http://schemas.microsoft.com/office/drawing/2014/main" id="{A2E2B5C9-6C09-4B5B-AA19-EB5A88F2E09A}"/>
              </a:ext>
            </a:extLst>
          </p:cNvPr>
          <p:cNvSpPr>
            <a:spLocks/>
          </p:cNvSpPr>
          <p:nvPr/>
        </p:nvSpPr>
        <p:spPr bwMode="auto">
          <a:xfrm>
            <a:off x="2614613" y="1755775"/>
            <a:ext cx="3470275" cy="3368675"/>
          </a:xfrm>
          <a:custGeom>
            <a:avLst/>
            <a:gdLst>
              <a:gd name="T0" fmla="*/ 2147483646 w 1618"/>
              <a:gd name="T1" fmla="*/ 0 h 1563"/>
              <a:gd name="T2" fmla="*/ 2147483646 w 1618"/>
              <a:gd name="T3" fmla="*/ 2147483646 h 1563"/>
              <a:gd name="T4" fmla="*/ 2147483646 w 1618"/>
              <a:gd name="T5" fmla="*/ 2147483646 h 1563"/>
              <a:gd name="T6" fmla="*/ 2147483646 w 1618"/>
              <a:gd name="T7" fmla="*/ 2147483646 h 1563"/>
              <a:gd name="T8" fmla="*/ 2147483646 w 1618"/>
              <a:gd name="T9" fmla="*/ 2147483646 h 1563"/>
              <a:gd name="T10" fmla="*/ 2147483646 w 1618"/>
              <a:gd name="T11" fmla="*/ 2147483646 h 1563"/>
              <a:gd name="T12" fmla="*/ 0 w 1618"/>
              <a:gd name="T13" fmla="*/ 2147483646 h 1563"/>
              <a:gd name="T14" fmla="*/ 0 60000 65536"/>
              <a:gd name="T15" fmla="*/ 0 60000 65536"/>
              <a:gd name="T16" fmla="*/ 0 60000 65536"/>
              <a:gd name="T17" fmla="*/ 0 60000 65536"/>
              <a:gd name="T18" fmla="*/ 0 60000 65536"/>
              <a:gd name="T19" fmla="*/ 0 60000 65536"/>
              <a:gd name="T20" fmla="*/ 0 60000 65536"/>
              <a:gd name="T21" fmla="*/ 0 w 1618"/>
              <a:gd name="T22" fmla="*/ 0 h 1563"/>
              <a:gd name="T23" fmla="*/ 1618 w 1618"/>
              <a:gd name="T24" fmla="*/ 1563 h 15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8" h="1563">
                <a:moveTo>
                  <a:pt x="1618" y="0"/>
                </a:moveTo>
                <a:cubicBezTo>
                  <a:pt x="1451" y="9"/>
                  <a:pt x="1284" y="19"/>
                  <a:pt x="1106" y="37"/>
                </a:cubicBezTo>
                <a:cubicBezTo>
                  <a:pt x="928" y="55"/>
                  <a:pt x="676" y="84"/>
                  <a:pt x="548" y="110"/>
                </a:cubicBezTo>
                <a:cubicBezTo>
                  <a:pt x="420" y="136"/>
                  <a:pt x="399" y="134"/>
                  <a:pt x="338" y="192"/>
                </a:cubicBezTo>
                <a:cubicBezTo>
                  <a:pt x="277" y="250"/>
                  <a:pt x="229" y="321"/>
                  <a:pt x="182" y="457"/>
                </a:cubicBezTo>
                <a:cubicBezTo>
                  <a:pt x="135" y="593"/>
                  <a:pt x="84" y="822"/>
                  <a:pt x="54" y="1006"/>
                </a:cubicBezTo>
                <a:cubicBezTo>
                  <a:pt x="24" y="1190"/>
                  <a:pt x="9" y="1470"/>
                  <a:pt x="0" y="1563"/>
                </a:cubicBezTo>
              </a:path>
            </a:pathLst>
          </a:custGeom>
          <a:noFill/>
          <a:ln w="254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he-IL"/>
          </a:p>
        </p:txBody>
      </p:sp>
      <p:sp>
        <p:nvSpPr>
          <p:cNvPr id="32775" name="Text Box 5">
            <a:extLst>
              <a:ext uri="{FF2B5EF4-FFF2-40B4-BE49-F238E27FC236}">
                <a16:creationId xmlns:a16="http://schemas.microsoft.com/office/drawing/2014/main" id="{E93AC832-5F4C-434E-8550-E4AEB7B3A45E}"/>
              </a:ext>
            </a:extLst>
          </p:cNvPr>
          <p:cNvSpPr txBox="1">
            <a:spLocks noChangeArrowheads="1"/>
          </p:cNvSpPr>
          <p:nvPr/>
        </p:nvSpPr>
        <p:spPr bwMode="auto">
          <a:xfrm>
            <a:off x="966788" y="3141663"/>
            <a:ext cx="9413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spcBef>
                <a:spcPct val="50000"/>
              </a:spcBef>
            </a:pPr>
            <a:r>
              <a:rPr lang="en-US" altLang="he-IL" b="1">
                <a:solidFill>
                  <a:srgbClr val="008000"/>
                </a:solidFill>
                <a:cs typeface="Times New Roman" panose="02020603050405020304" pitchFamily="18" charset="0"/>
              </a:rPr>
              <a:t>P(HIT)</a:t>
            </a:r>
          </a:p>
        </p:txBody>
      </p:sp>
      <p:sp>
        <p:nvSpPr>
          <p:cNvPr id="32776" name="Text Box 6">
            <a:extLst>
              <a:ext uri="{FF2B5EF4-FFF2-40B4-BE49-F238E27FC236}">
                <a16:creationId xmlns:a16="http://schemas.microsoft.com/office/drawing/2014/main" id="{EAFE4163-B0C4-4DC1-AC69-B6873FC12505}"/>
              </a:ext>
            </a:extLst>
          </p:cNvPr>
          <p:cNvSpPr txBox="1">
            <a:spLocks noChangeArrowheads="1"/>
          </p:cNvSpPr>
          <p:nvPr/>
        </p:nvSpPr>
        <p:spPr bwMode="auto">
          <a:xfrm>
            <a:off x="3851275" y="5516563"/>
            <a:ext cx="9413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spcBef>
                <a:spcPct val="50000"/>
              </a:spcBef>
            </a:pPr>
            <a:r>
              <a:rPr lang="en-US" altLang="he-IL" b="1">
                <a:solidFill>
                  <a:srgbClr val="FF3300"/>
                </a:solidFill>
                <a:cs typeface="Times New Roman" panose="02020603050405020304" pitchFamily="18" charset="0"/>
              </a:rPr>
              <a:t>P(FA)</a:t>
            </a:r>
          </a:p>
        </p:txBody>
      </p:sp>
      <p:sp>
        <p:nvSpPr>
          <p:cNvPr id="32777" name="Text Box 8">
            <a:extLst>
              <a:ext uri="{FF2B5EF4-FFF2-40B4-BE49-F238E27FC236}">
                <a16:creationId xmlns:a16="http://schemas.microsoft.com/office/drawing/2014/main" id="{92FE0DDB-3402-47BB-85E4-51AE4551C204}"/>
              </a:ext>
            </a:extLst>
          </p:cNvPr>
          <p:cNvSpPr txBox="1">
            <a:spLocks noChangeArrowheads="1"/>
          </p:cNvSpPr>
          <p:nvPr/>
        </p:nvSpPr>
        <p:spPr bwMode="auto">
          <a:xfrm>
            <a:off x="5932488" y="5122863"/>
            <a:ext cx="303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spcBef>
                <a:spcPct val="50000"/>
              </a:spcBef>
            </a:pPr>
            <a:r>
              <a:rPr lang="he-IL" altLang="en-US">
                <a:latin typeface="Arial" panose="020B0604020202020204" pitchFamily="34" charset="0"/>
              </a:rPr>
              <a:t>1</a:t>
            </a:r>
            <a:endParaRPr lang="en-US" altLang="en-US">
              <a:latin typeface="Arial" panose="020B0604020202020204" pitchFamily="34" charset="0"/>
            </a:endParaRPr>
          </a:p>
        </p:txBody>
      </p:sp>
      <p:sp>
        <p:nvSpPr>
          <p:cNvPr id="32778" name="Text Box 13">
            <a:extLst>
              <a:ext uri="{FF2B5EF4-FFF2-40B4-BE49-F238E27FC236}">
                <a16:creationId xmlns:a16="http://schemas.microsoft.com/office/drawing/2014/main" id="{9C822A7B-56AB-423C-BEE4-82A72211304A}"/>
              </a:ext>
            </a:extLst>
          </p:cNvPr>
          <p:cNvSpPr txBox="1">
            <a:spLocks noChangeArrowheads="1"/>
          </p:cNvSpPr>
          <p:nvPr/>
        </p:nvSpPr>
        <p:spPr bwMode="auto">
          <a:xfrm>
            <a:off x="2195513" y="5157788"/>
            <a:ext cx="303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spcBef>
                <a:spcPct val="50000"/>
              </a:spcBef>
            </a:pPr>
            <a:r>
              <a:rPr lang="he-IL" altLang="en-US">
                <a:latin typeface="Arial" panose="020B0604020202020204" pitchFamily="34" charset="0"/>
              </a:rPr>
              <a:t>0</a:t>
            </a:r>
            <a:endParaRPr lang="en-US" altLang="en-US">
              <a:latin typeface="Arial" panose="020B0604020202020204" pitchFamily="34" charset="0"/>
            </a:endParaRPr>
          </a:p>
        </p:txBody>
      </p:sp>
      <p:sp>
        <p:nvSpPr>
          <p:cNvPr id="32779" name="Text Box 14">
            <a:extLst>
              <a:ext uri="{FF2B5EF4-FFF2-40B4-BE49-F238E27FC236}">
                <a16:creationId xmlns:a16="http://schemas.microsoft.com/office/drawing/2014/main" id="{FFDF1C4B-5832-4E9E-9306-3B3FD31688D7}"/>
              </a:ext>
            </a:extLst>
          </p:cNvPr>
          <p:cNvSpPr txBox="1">
            <a:spLocks noChangeArrowheads="1"/>
          </p:cNvSpPr>
          <p:nvPr/>
        </p:nvSpPr>
        <p:spPr bwMode="auto">
          <a:xfrm>
            <a:off x="3924300" y="5122863"/>
            <a:ext cx="9128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rtl="1" eaLnBrk="1" hangingPunct="1">
              <a:spcBef>
                <a:spcPct val="50000"/>
              </a:spcBef>
            </a:pPr>
            <a:r>
              <a:rPr lang="he-IL" altLang="en-US">
                <a:latin typeface="Arial" panose="020B0604020202020204" pitchFamily="34" charset="0"/>
              </a:rPr>
              <a:t>0.5</a:t>
            </a:r>
            <a:endParaRPr lang="en-US" altLang="en-US">
              <a:latin typeface="Arial" panose="020B0604020202020204" pitchFamily="34" charset="0"/>
            </a:endParaRPr>
          </a:p>
        </p:txBody>
      </p:sp>
      <p:sp>
        <p:nvSpPr>
          <p:cNvPr id="32780" name="Text Box 15">
            <a:extLst>
              <a:ext uri="{FF2B5EF4-FFF2-40B4-BE49-F238E27FC236}">
                <a16:creationId xmlns:a16="http://schemas.microsoft.com/office/drawing/2014/main" id="{612BE76F-6D0F-4A9C-AAD5-96DAD575C717}"/>
              </a:ext>
            </a:extLst>
          </p:cNvPr>
          <p:cNvSpPr txBox="1">
            <a:spLocks noChangeArrowheads="1"/>
          </p:cNvSpPr>
          <p:nvPr/>
        </p:nvSpPr>
        <p:spPr bwMode="auto">
          <a:xfrm>
            <a:off x="1990725" y="3133725"/>
            <a:ext cx="6365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rtl="1" eaLnBrk="1" hangingPunct="1">
              <a:spcBef>
                <a:spcPct val="50000"/>
              </a:spcBef>
            </a:pPr>
            <a:r>
              <a:rPr lang="he-IL" altLang="en-US">
                <a:latin typeface="Arial" panose="020B0604020202020204" pitchFamily="34" charset="0"/>
              </a:rPr>
              <a:t>0.5</a:t>
            </a:r>
            <a:endParaRPr lang="en-US" altLang="en-US">
              <a:latin typeface="Arial" panose="020B0604020202020204" pitchFamily="34" charset="0"/>
            </a:endParaRPr>
          </a:p>
        </p:txBody>
      </p:sp>
      <p:sp>
        <p:nvSpPr>
          <p:cNvPr id="32781" name="Freeform 20">
            <a:extLst>
              <a:ext uri="{FF2B5EF4-FFF2-40B4-BE49-F238E27FC236}">
                <a16:creationId xmlns:a16="http://schemas.microsoft.com/office/drawing/2014/main" id="{0B7558A5-2955-41FF-94A3-ECAD8F39833D}"/>
              </a:ext>
            </a:extLst>
          </p:cNvPr>
          <p:cNvSpPr>
            <a:spLocks/>
          </p:cNvSpPr>
          <p:nvPr/>
        </p:nvSpPr>
        <p:spPr bwMode="auto">
          <a:xfrm>
            <a:off x="2627313" y="1755775"/>
            <a:ext cx="3305175" cy="3328988"/>
          </a:xfrm>
          <a:custGeom>
            <a:avLst/>
            <a:gdLst>
              <a:gd name="T0" fmla="*/ 2147483646 w 1673"/>
              <a:gd name="T1" fmla="*/ 0 h 1600"/>
              <a:gd name="T2" fmla="*/ 2147483646 w 1673"/>
              <a:gd name="T3" fmla="*/ 2147483646 h 1600"/>
              <a:gd name="T4" fmla="*/ 2147483646 w 1673"/>
              <a:gd name="T5" fmla="*/ 2147483646 h 1600"/>
              <a:gd name="T6" fmla="*/ 2147483646 w 1673"/>
              <a:gd name="T7" fmla="*/ 2147483646 h 1600"/>
              <a:gd name="T8" fmla="*/ 2147483646 w 1673"/>
              <a:gd name="T9" fmla="*/ 2147483646 h 1600"/>
              <a:gd name="T10" fmla="*/ 2147483646 w 1673"/>
              <a:gd name="T11" fmla="*/ 2147483646 h 1600"/>
              <a:gd name="T12" fmla="*/ 2147483646 w 1673"/>
              <a:gd name="T13" fmla="*/ 2147483646 h 1600"/>
              <a:gd name="T14" fmla="*/ 2147483646 w 1673"/>
              <a:gd name="T15" fmla="*/ 2147483646 h 1600"/>
              <a:gd name="T16" fmla="*/ 0 w 1673"/>
              <a:gd name="T17" fmla="*/ 2147483646 h 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3"/>
              <a:gd name="T28" fmla="*/ 0 h 1600"/>
              <a:gd name="T29" fmla="*/ 1673 w 1673"/>
              <a:gd name="T30" fmla="*/ 1600 h 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3" h="1600">
                <a:moveTo>
                  <a:pt x="1673" y="0"/>
                </a:moveTo>
                <a:cubicBezTo>
                  <a:pt x="1401" y="43"/>
                  <a:pt x="1129" y="86"/>
                  <a:pt x="969" y="119"/>
                </a:cubicBezTo>
                <a:cubicBezTo>
                  <a:pt x="809" y="152"/>
                  <a:pt x="797" y="168"/>
                  <a:pt x="713" y="201"/>
                </a:cubicBezTo>
                <a:cubicBezTo>
                  <a:pt x="629" y="234"/>
                  <a:pt x="542" y="264"/>
                  <a:pt x="466" y="320"/>
                </a:cubicBezTo>
                <a:cubicBezTo>
                  <a:pt x="390" y="376"/>
                  <a:pt x="309" y="457"/>
                  <a:pt x="256" y="539"/>
                </a:cubicBezTo>
                <a:cubicBezTo>
                  <a:pt x="203" y="621"/>
                  <a:pt x="179" y="703"/>
                  <a:pt x="146" y="814"/>
                </a:cubicBezTo>
                <a:cubicBezTo>
                  <a:pt x="113" y="925"/>
                  <a:pt x="78" y="1093"/>
                  <a:pt x="55" y="1207"/>
                </a:cubicBezTo>
                <a:cubicBezTo>
                  <a:pt x="32" y="1321"/>
                  <a:pt x="18" y="1433"/>
                  <a:pt x="9" y="1499"/>
                </a:cubicBezTo>
                <a:cubicBezTo>
                  <a:pt x="0" y="1565"/>
                  <a:pt x="1" y="1583"/>
                  <a:pt x="0" y="16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he-IL"/>
          </a:p>
        </p:txBody>
      </p:sp>
      <p:sp>
        <p:nvSpPr>
          <p:cNvPr id="32782" name="TextBox 1">
            <a:extLst>
              <a:ext uri="{FF2B5EF4-FFF2-40B4-BE49-F238E27FC236}">
                <a16:creationId xmlns:a16="http://schemas.microsoft.com/office/drawing/2014/main" id="{02B5A33D-CBD1-4527-B837-3DEB98B831AA}"/>
              </a:ext>
            </a:extLst>
          </p:cNvPr>
          <p:cNvSpPr txBox="1">
            <a:spLocks noChangeArrowheads="1"/>
          </p:cNvSpPr>
          <p:nvPr/>
        </p:nvSpPr>
        <p:spPr bwMode="auto">
          <a:xfrm>
            <a:off x="2573338" y="4213225"/>
            <a:ext cx="81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rtl="1" eaLnBrk="1" hangingPunct="1"/>
            <a:r>
              <a:rPr lang="he-IL" altLang="he-IL"/>
              <a:t>*</a:t>
            </a:r>
            <a:r>
              <a:rPr lang="he-IL" altLang="he-IL" sz="1600"/>
              <a:t>1</a:t>
            </a:r>
          </a:p>
        </p:txBody>
      </p:sp>
      <p:sp>
        <p:nvSpPr>
          <p:cNvPr id="32783" name="TextBox 26">
            <a:extLst>
              <a:ext uri="{FF2B5EF4-FFF2-40B4-BE49-F238E27FC236}">
                <a16:creationId xmlns:a16="http://schemas.microsoft.com/office/drawing/2014/main" id="{A5CF52FF-09CD-4C82-95EC-CAB21A4D5997}"/>
              </a:ext>
            </a:extLst>
          </p:cNvPr>
          <p:cNvSpPr txBox="1">
            <a:spLocks noChangeArrowheads="1"/>
          </p:cNvSpPr>
          <p:nvPr/>
        </p:nvSpPr>
        <p:spPr bwMode="auto">
          <a:xfrm>
            <a:off x="3022600" y="3370263"/>
            <a:ext cx="814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rtl="1" eaLnBrk="1" hangingPunct="1"/>
            <a:r>
              <a:rPr lang="he-IL" altLang="he-IL"/>
              <a:t>*</a:t>
            </a:r>
            <a:r>
              <a:rPr lang="he-IL" altLang="he-IL" sz="1600"/>
              <a:t>2</a:t>
            </a:r>
          </a:p>
        </p:txBody>
      </p:sp>
      <p:sp>
        <p:nvSpPr>
          <p:cNvPr id="32784" name="TextBox 27">
            <a:extLst>
              <a:ext uri="{FF2B5EF4-FFF2-40B4-BE49-F238E27FC236}">
                <a16:creationId xmlns:a16="http://schemas.microsoft.com/office/drawing/2014/main" id="{D5650FF3-FC14-48B1-BF9F-91CA28F64AFF}"/>
              </a:ext>
            </a:extLst>
          </p:cNvPr>
          <p:cNvSpPr txBox="1">
            <a:spLocks noChangeArrowheads="1"/>
          </p:cNvSpPr>
          <p:nvPr/>
        </p:nvSpPr>
        <p:spPr bwMode="auto">
          <a:xfrm>
            <a:off x="3727450" y="2673350"/>
            <a:ext cx="814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rtl="1" eaLnBrk="1" hangingPunct="1"/>
            <a:r>
              <a:rPr lang="he-IL" altLang="he-IL"/>
              <a:t>*</a:t>
            </a:r>
            <a:r>
              <a:rPr lang="he-IL" altLang="he-IL" sz="1600"/>
              <a:t>3</a:t>
            </a:r>
          </a:p>
        </p:txBody>
      </p:sp>
      <p:sp>
        <p:nvSpPr>
          <p:cNvPr id="32785" name="TextBox 28">
            <a:extLst>
              <a:ext uri="{FF2B5EF4-FFF2-40B4-BE49-F238E27FC236}">
                <a16:creationId xmlns:a16="http://schemas.microsoft.com/office/drawing/2014/main" id="{BF527608-C46E-4AEF-BA95-6C0179D8B075}"/>
              </a:ext>
            </a:extLst>
          </p:cNvPr>
          <p:cNvSpPr txBox="1">
            <a:spLocks noChangeArrowheads="1"/>
          </p:cNvSpPr>
          <p:nvPr/>
        </p:nvSpPr>
        <p:spPr bwMode="auto">
          <a:xfrm>
            <a:off x="4621213" y="2060575"/>
            <a:ext cx="8143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rtl="1" eaLnBrk="1" hangingPunct="1"/>
            <a:r>
              <a:rPr lang="he-IL" altLang="he-IL"/>
              <a:t>*</a:t>
            </a:r>
            <a:r>
              <a:rPr lang="he-IL" altLang="he-IL" sz="1600"/>
              <a:t>4</a:t>
            </a:r>
          </a:p>
        </p:txBody>
      </p:sp>
      <p:cxnSp>
        <p:nvCxnSpPr>
          <p:cNvPr id="4" name="Straight Connector 3">
            <a:extLst>
              <a:ext uri="{FF2B5EF4-FFF2-40B4-BE49-F238E27FC236}">
                <a16:creationId xmlns:a16="http://schemas.microsoft.com/office/drawing/2014/main" id="{88DC083B-4F68-40AA-85B8-0FB6CAD434B5}"/>
              </a:ext>
            </a:extLst>
          </p:cNvPr>
          <p:cNvCxnSpPr/>
          <p:nvPr/>
        </p:nvCxnSpPr>
        <p:spPr>
          <a:xfrm flipV="1">
            <a:off x="2573338" y="5157788"/>
            <a:ext cx="36623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3003D8A-2A37-407D-8A73-5C98C3731082}"/>
              </a:ext>
            </a:extLst>
          </p:cNvPr>
          <p:cNvCxnSpPr/>
          <p:nvPr/>
        </p:nvCxnSpPr>
        <p:spPr>
          <a:xfrm flipH="1">
            <a:off x="2573338" y="1916113"/>
            <a:ext cx="41275" cy="3241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13456C-F364-43AE-91D5-FAA6B0F11E31}"/>
              </a:ext>
            </a:extLst>
          </p:cNvPr>
          <p:cNvSpPr>
            <a:spLocks noGrp="1"/>
          </p:cNvSpPr>
          <p:nvPr>
            <p:ph type="title"/>
          </p:nvPr>
        </p:nvSpPr>
        <p:spPr>
          <a:xfrm>
            <a:off x="420688" y="2190750"/>
            <a:ext cx="8183562" cy="1382713"/>
          </a:xfrm>
        </p:spPr>
        <p:txBody>
          <a:bodyPr/>
          <a:lstStyle/>
          <a:p>
            <a:pPr algn="ctr">
              <a:defRPr/>
            </a:pPr>
            <a:r>
              <a:rPr lang="he-IL" sz="7200" dirty="0">
                <a:latin typeface="David" pitchFamily="34" charset="-79"/>
                <a:cs typeface="David" pitchFamily="34" charset="-79"/>
              </a:rPr>
              <a:t>הסברים נלווים</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3">
            <a:extLst>
              <a:ext uri="{FF2B5EF4-FFF2-40B4-BE49-F238E27FC236}">
                <a16:creationId xmlns:a16="http://schemas.microsoft.com/office/drawing/2014/main" id="{74001DCD-3908-48A2-8D48-4674EFDACBF4}"/>
              </a:ext>
            </a:extLst>
          </p:cNvPr>
          <p:cNvSpPr>
            <a:spLocks noGrp="1"/>
          </p:cNvSpPr>
          <p:nvPr>
            <p:ph idx="1"/>
          </p:nvPr>
        </p:nvSpPr>
        <p:spPr>
          <a:xfrm>
            <a:off x="179388" y="836613"/>
            <a:ext cx="8445500" cy="5726112"/>
          </a:xfrm>
        </p:spPr>
        <p:txBody>
          <a:bodyPr/>
          <a:lstStyle/>
          <a:p>
            <a:pPr marL="0" indent="0" eaLnBrk="1" hangingPunct="1">
              <a:lnSpc>
                <a:spcPct val="150000"/>
              </a:lnSpc>
              <a:buFont typeface="Wingdings 2" panose="05020102010507070707" pitchFamily="18" charset="2"/>
              <a:buNone/>
              <a:defRPr/>
            </a:pPr>
            <a:r>
              <a:rPr lang="he-IL" altLang="he-IL" dirty="0">
                <a:latin typeface="David" panose="020E0502060401010101" pitchFamily="34" charset="-79"/>
                <a:cs typeface="David" panose="020E0502060401010101" pitchFamily="34" charset="-79"/>
              </a:rPr>
              <a:t>משחק גביע המדינה בין מכבי חיפה להפועל באר שבע נמצא בשלבי ההכרעה. התוצאה הינה תיקו, וכאשר נותרו 5 דק' לסיום המשחק מתחיל לרדת גשם זלעפות. </a:t>
            </a:r>
          </a:p>
          <a:p>
            <a:pPr marL="0" indent="0" eaLnBrk="1" hangingPunct="1">
              <a:lnSpc>
                <a:spcPct val="150000"/>
              </a:lnSpc>
              <a:buFont typeface="Wingdings 2" panose="05020102010507070707" pitchFamily="18" charset="2"/>
              <a:buNone/>
              <a:defRPr/>
            </a:pPr>
            <a:r>
              <a:rPr lang="he-IL" altLang="he-IL" dirty="0">
                <a:latin typeface="David" panose="020E0502060401010101" pitchFamily="34" charset="-79"/>
                <a:cs typeface="David" panose="020E0502060401010101" pitchFamily="34" charset="-79"/>
              </a:rPr>
              <a:t>החלוץ של ב"ש בועט כדור לשער, אך בעקבות הגשם נפגעת הראות, ולא ברור האם הכדור נכנס לשער או לא. אוהדי חיפה טוענים "אין גול!". לעומתם, אוהדי ב"ש טוענים כי "יש גול!".</a:t>
            </a:r>
          </a:p>
          <a:p>
            <a:pPr eaLnBrk="1" hangingPunct="1">
              <a:lnSpc>
                <a:spcPct val="150000"/>
              </a:lnSpc>
              <a:defRPr/>
            </a:pPr>
            <a:r>
              <a:rPr lang="he-IL" altLang="he-IL" b="1" dirty="0">
                <a:latin typeface="David" pitchFamily="34" charset="-79"/>
                <a:cs typeface="David" pitchFamily="34" charset="-79"/>
              </a:rPr>
              <a:t>מהו האות? </a:t>
            </a:r>
          </a:p>
          <a:p>
            <a:pPr eaLnBrk="1" hangingPunct="1">
              <a:lnSpc>
                <a:spcPct val="150000"/>
              </a:lnSpc>
              <a:defRPr/>
            </a:pPr>
            <a:r>
              <a:rPr lang="he-IL" altLang="he-IL" b="1" dirty="0">
                <a:latin typeface="David" pitchFamily="34" charset="-79"/>
                <a:cs typeface="David" pitchFamily="34" charset="-79"/>
              </a:rPr>
              <a:t>מהו הרעש? </a:t>
            </a:r>
          </a:p>
          <a:p>
            <a:pPr eaLnBrk="1" hangingPunct="1">
              <a:lnSpc>
                <a:spcPct val="150000"/>
              </a:lnSpc>
              <a:defRPr/>
            </a:pPr>
            <a:r>
              <a:rPr lang="he-IL" altLang="he-IL" b="1" dirty="0">
                <a:latin typeface="David" pitchFamily="34" charset="-79"/>
                <a:cs typeface="David" pitchFamily="34" charset="-79"/>
              </a:rPr>
              <a:t>מהם המצבים האפשריים מבחינת תיאורית גילוי אותות?</a:t>
            </a:r>
          </a:p>
        </p:txBody>
      </p:sp>
      <p:sp>
        <p:nvSpPr>
          <p:cNvPr id="4" name="Rectangle 2">
            <a:extLst>
              <a:ext uri="{FF2B5EF4-FFF2-40B4-BE49-F238E27FC236}">
                <a16:creationId xmlns:a16="http://schemas.microsoft.com/office/drawing/2014/main" id="{3102FDCF-3871-4AB9-9612-C4663DCEDB5F}"/>
              </a:ext>
            </a:extLst>
          </p:cNvPr>
          <p:cNvSpPr txBox="1">
            <a:spLocks noChangeArrowheads="1"/>
          </p:cNvSpPr>
          <p:nvPr/>
        </p:nvSpPr>
        <p:spPr>
          <a:xfrm>
            <a:off x="547688" y="115888"/>
            <a:ext cx="8183562" cy="665162"/>
          </a:xfrm>
          <a:prstGeom prst="rect">
            <a:avLst/>
          </a:prstGeom>
        </p:spPr>
        <p:txBody>
          <a:bodyPr anchor="b">
            <a:normAutofit/>
          </a:bodyPr>
          <a:lstStyle/>
          <a:p>
            <a:pPr algn="ctr" rtl="1" eaLnBrk="1" hangingPunct="1">
              <a:defRPr/>
            </a:pPr>
            <a:r>
              <a:rPr lang="he-IL" altLang="he-IL" sz="3600" b="1">
                <a:solidFill>
                  <a:srgbClr val="FF8D3E"/>
                </a:solidFill>
                <a:effectLst>
                  <a:outerShdw blurRad="38100" dist="38100" dir="2700000" algn="tl">
                    <a:srgbClr val="C0C0C0"/>
                  </a:outerShdw>
                </a:effectLst>
                <a:latin typeface="Verdana" pitchFamily="34" charset="0"/>
                <a:cs typeface="Tahoma" pitchFamily="34" charset="0"/>
              </a:rPr>
              <a:t>שאלה לדוגמה</a:t>
            </a:r>
            <a:endParaRPr lang="en-US" altLang="he-IL" sz="3600" b="1">
              <a:solidFill>
                <a:srgbClr val="FF8D3E"/>
              </a:solidFill>
              <a:effectLst>
                <a:outerShdw blurRad="38100" dist="38100" dir="2700000" algn="tl">
                  <a:srgbClr val="C0C0C0"/>
                </a:outerShdw>
              </a:effectLst>
              <a:latin typeface="Verdana" pitchFamily="34" charset="0"/>
              <a:cs typeface="Tahoma"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Rectangle 3">
            <a:extLst>
              <a:ext uri="{FF2B5EF4-FFF2-40B4-BE49-F238E27FC236}">
                <a16:creationId xmlns:a16="http://schemas.microsoft.com/office/drawing/2014/main" id="{4E34FAFA-4383-4124-99FF-9C8EB03BDA4C}"/>
              </a:ext>
            </a:extLst>
          </p:cNvPr>
          <p:cNvSpPr>
            <a:spLocks noGrp="1" noChangeArrowheads="1"/>
          </p:cNvSpPr>
          <p:nvPr>
            <p:ph idx="1"/>
          </p:nvPr>
        </p:nvSpPr>
        <p:spPr>
          <a:xfrm>
            <a:off x="503238" y="188913"/>
            <a:ext cx="8183562" cy="4187825"/>
          </a:xfrm>
        </p:spPr>
        <p:txBody>
          <a:bodyPr/>
          <a:lstStyle/>
          <a:p>
            <a:pPr marL="0" indent="0" eaLnBrk="1" hangingPunct="1">
              <a:lnSpc>
                <a:spcPct val="150000"/>
              </a:lnSpc>
              <a:buFont typeface="Wingdings 2" panose="05020102010507070707" pitchFamily="18" charset="2"/>
              <a:buNone/>
              <a:defRPr/>
            </a:pPr>
            <a:r>
              <a:rPr lang="he-IL" altLang="he-IL" b="1" dirty="0">
                <a:latin typeface="David" pitchFamily="34" charset="-79"/>
                <a:cs typeface="David" pitchFamily="34" charset="-79"/>
              </a:rPr>
              <a:t>תשובות:</a:t>
            </a:r>
          </a:p>
          <a:p>
            <a:pPr eaLnBrk="1" hangingPunct="1">
              <a:lnSpc>
                <a:spcPct val="150000"/>
              </a:lnSpc>
              <a:defRPr/>
            </a:pPr>
            <a:r>
              <a:rPr lang="he-IL" altLang="he-IL" dirty="0">
                <a:latin typeface="David" pitchFamily="34" charset="-79"/>
                <a:cs typeface="David" pitchFamily="34" charset="-79"/>
              </a:rPr>
              <a:t>האות – הגול</a:t>
            </a:r>
          </a:p>
          <a:p>
            <a:pPr eaLnBrk="1" hangingPunct="1">
              <a:lnSpc>
                <a:spcPct val="150000"/>
              </a:lnSpc>
              <a:defRPr/>
            </a:pPr>
            <a:r>
              <a:rPr lang="he-IL" altLang="he-IL" dirty="0">
                <a:latin typeface="David" pitchFamily="34" charset="-79"/>
                <a:cs typeface="David" pitchFamily="34" charset="-79"/>
              </a:rPr>
              <a:t>הרעש – כל הדברים שמפריעים למערכת לזהות אם היה גול (מוסחות, לא ראו טוב את המהלך, היה נראה כי הכדור לא נכנס לרשת- ובעיקר </a:t>
            </a:r>
            <a:r>
              <a:rPr lang="he-IL" altLang="he-IL" b="1" dirty="0">
                <a:latin typeface="David" pitchFamily="34" charset="-79"/>
                <a:cs typeface="David" pitchFamily="34" charset="-79"/>
              </a:rPr>
              <a:t>הגשם</a:t>
            </a:r>
            <a:r>
              <a:rPr lang="he-IL" altLang="he-IL" dirty="0">
                <a:latin typeface="David" pitchFamily="34" charset="-79"/>
                <a:cs typeface="David" pitchFamily="34" charset="-79"/>
              </a:rPr>
              <a:t>)</a:t>
            </a:r>
          </a:p>
          <a:p>
            <a:pPr eaLnBrk="1" hangingPunct="1">
              <a:lnSpc>
                <a:spcPct val="150000"/>
              </a:lnSpc>
              <a:defRPr/>
            </a:pPr>
            <a:r>
              <a:rPr lang="he-IL" altLang="he-IL" dirty="0">
                <a:latin typeface="David" pitchFamily="34" charset="-79"/>
                <a:cs typeface="David" pitchFamily="34" charset="-79"/>
              </a:rPr>
              <a:t>המצבים האפשריים מבחינת תיאורית גילוי אותות – </a:t>
            </a:r>
          </a:p>
          <a:p>
            <a:pPr marL="0" indent="0" eaLnBrk="1" hangingPunct="1">
              <a:lnSpc>
                <a:spcPct val="150000"/>
              </a:lnSpc>
              <a:buFont typeface="Wingdings 2" panose="05020102010507070707" pitchFamily="18" charset="2"/>
              <a:buNone/>
              <a:defRPr/>
            </a:pPr>
            <a:endParaRPr lang="en-US" altLang="he-IL" dirty="0">
              <a:latin typeface="David" pitchFamily="34" charset="-79"/>
              <a:cs typeface="David" pitchFamily="34" charset="-79"/>
            </a:endParaRPr>
          </a:p>
        </p:txBody>
      </p:sp>
      <p:graphicFrame>
        <p:nvGraphicFramePr>
          <p:cNvPr id="2" name="טבלה 2">
            <a:extLst>
              <a:ext uri="{FF2B5EF4-FFF2-40B4-BE49-F238E27FC236}">
                <a16:creationId xmlns:a16="http://schemas.microsoft.com/office/drawing/2014/main" id="{CEEE6350-A837-445A-A397-70F79BF64E78}"/>
              </a:ext>
            </a:extLst>
          </p:cNvPr>
          <p:cNvGraphicFramePr>
            <a:graphicFrameLocks noGrp="1"/>
          </p:cNvGraphicFramePr>
          <p:nvPr/>
        </p:nvGraphicFramePr>
        <p:xfrm>
          <a:off x="1547813" y="4797425"/>
          <a:ext cx="6604000" cy="1381125"/>
        </p:xfrm>
        <a:graphic>
          <a:graphicData uri="http://schemas.openxmlformats.org/drawingml/2006/table">
            <a:tbl>
              <a:tblPr rtl="1" firstRow="1" bandRow="1">
                <a:tableStyleId>{5C22544A-7EE6-4342-B048-85BDC9FD1C3A}</a:tableStyleId>
              </a:tblPr>
              <a:tblGrid>
                <a:gridCol w="4099841">
                  <a:extLst>
                    <a:ext uri="{9D8B030D-6E8A-4147-A177-3AD203B41FA5}">
                      <a16:colId xmlns:a16="http://schemas.microsoft.com/office/drawing/2014/main" val="20000"/>
                    </a:ext>
                  </a:extLst>
                </a:gridCol>
                <a:gridCol w="1239374">
                  <a:extLst>
                    <a:ext uri="{9D8B030D-6E8A-4147-A177-3AD203B41FA5}">
                      <a16:colId xmlns:a16="http://schemas.microsoft.com/office/drawing/2014/main" val="20001"/>
                    </a:ext>
                  </a:extLst>
                </a:gridCol>
                <a:gridCol w="1264785">
                  <a:extLst>
                    <a:ext uri="{9D8B030D-6E8A-4147-A177-3AD203B41FA5}">
                      <a16:colId xmlns:a16="http://schemas.microsoft.com/office/drawing/2014/main" val="20002"/>
                    </a:ext>
                  </a:extLst>
                </a:gridCol>
              </a:tblGrid>
              <a:tr h="639975">
                <a:tc>
                  <a:txBody>
                    <a:bodyPr/>
                    <a:lstStyle/>
                    <a:p>
                      <a:pPr rtl="1"/>
                      <a:r>
                        <a:rPr lang="he-IL" sz="1800" dirty="0"/>
                        <a:t>                                   מצב בעולם</a:t>
                      </a:r>
                    </a:p>
                    <a:p>
                      <a:pPr rtl="1"/>
                      <a:r>
                        <a:rPr lang="he-IL" sz="1800" dirty="0"/>
                        <a:t>תגובת האוהדים</a:t>
                      </a:r>
                    </a:p>
                  </a:txBody>
                  <a:tcPr marL="91435" marR="91435" marT="45688" marB="45688"/>
                </a:tc>
                <a:tc>
                  <a:txBody>
                    <a:bodyPr/>
                    <a:lstStyle/>
                    <a:p>
                      <a:pPr rtl="1"/>
                      <a:r>
                        <a:rPr lang="he-IL" sz="1800" dirty="0"/>
                        <a:t>היה גול</a:t>
                      </a:r>
                    </a:p>
                  </a:txBody>
                  <a:tcPr marL="91435" marR="91435" marT="45688" marB="45688"/>
                </a:tc>
                <a:tc>
                  <a:txBody>
                    <a:bodyPr/>
                    <a:lstStyle/>
                    <a:p>
                      <a:pPr rtl="1"/>
                      <a:r>
                        <a:rPr lang="he-IL" sz="1800" dirty="0"/>
                        <a:t>לא היה גול</a:t>
                      </a:r>
                    </a:p>
                  </a:txBody>
                  <a:tcPr marL="91435" marR="91435" marT="45688" marB="45688"/>
                </a:tc>
                <a:extLst>
                  <a:ext uri="{0D108BD9-81ED-4DB2-BD59-A6C34878D82A}">
                    <a16:rowId xmlns:a16="http://schemas.microsoft.com/office/drawing/2014/main" val="10000"/>
                  </a:ext>
                </a:extLst>
              </a:tr>
              <a:tr h="370575">
                <a:tc>
                  <a:txBody>
                    <a:bodyPr/>
                    <a:lstStyle/>
                    <a:p>
                      <a:pPr rtl="1"/>
                      <a:r>
                        <a:rPr lang="he-IL" sz="1800" b="1" dirty="0">
                          <a:solidFill>
                            <a:schemeClr val="bg1"/>
                          </a:solidFill>
                        </a:rPr>
                        <a:t>אמרו שהיה גול</a:t>
                      </a:r>
                    </a:p>
                  </a:txBody>
                  <a:tcPr marL="91435" marR="91435" marT="45688" marB="45688">
                    <a:solidFill>
                      <a:srgbClr val="F07F09"/>
                    </a:solidFill>
                  </a:tcPr>
                </a:tc>
                <a:tc>
                  <a:txBody>
                    <a:bodyPr/>
                    <a:lstStyle/>
                    <a:p>
                      <a:pPr algn="ctr" rtl="1"/>
                      <a:r>
                        <a:rPr lang="en-US" sz="1800" dirty="0"/>
                        <a:t>HIT</a:t>
                      </a:r>
                      <a:endParaRPr lang="he-IL" sz="1800" dirty="0"/>
                    </a:p>
                  </a:txBody>
                  <a:tcPr marL="91435" marR="91435" marT="45688" marB="45688"/>
                </a:tc>
                <a:tc>
                  <a:txBody>
                    <a:bodyPr/>
                    <a:lstStyle/>
                    <a:p>
                      <a:pPr algn="ctr" rtl="1"/>
                      <a:r>
                        <a:rPr lang="en-US" sz="1800" dirty="0"/>
                        <a:t>FA</a:t>
                      </a:r>
                      <a:endParaRPr lang="he-IL" sz="1800" dirty="0"/>
                    </a:p>
                  </a:txBody>
                  <a:tcPr marL="91435" marR="91435" marT="45688" marB="45688"/>
                </a:tc>
                <a:extLst>
                  <a:ext uri="{0D108BD9-81ED-4DB2-BD59-A6C34878D82A}">
                    <a16:rowId xmlns:a16="http://schemas.microsoft.com/office/drawing/2014/main" val="10001"/>
                  </a:ext>
                </a:extLst>
              </a:tr>
              <a:tr h="370575">
                <a:tc>
                  <a:txBody>
                    <a:bodyPr/>
                    <a:lstStyle/>
                    <a:p>
                      <a:pPr rtl="1"/>
                      <a:r>
                        <a:rPr lang="he-IL" sz="1800" b="1" dirty="0">
                          <a:solidFill>
                            <a:schemeClr val="bg1"/>
                          </a:solidFill>
                        </a:rPr>
                        <a:t>אמרו שלא היה גול</a:t>
                      </a:r>
                    </a:p>
                  </a:txBody>
                  <a:tcPr marL="91435" marR="91435" marT="45688" marB="45688">
                    <a:solidFill>
                      <a:srgbClr val="F07F09"/>
                    </a:solidFill>
                  </a:tcPr>
                </a:tc>
                <a:tc>
                  <a:txBody>
                    <a:bodyPr/>
                    <a:lstStyle/>
                    <a:p>
                      <a:pPr algn="ctr" rtl="1"/>
                      <a:r>
                        <a:rPr lang="en-US" sz="1800" dirty="0"/>
                        <a:t>MISS</a:t>
                      </a:r>
                      <a:endParaRPr lang="he-IL" sz="1800" dirty="0"/>
                    </a:p>
                  </a:txBody>
                  <a:tcPr marL="91435" marR="91435" marT="45688" marB="45688"/>
                </a:tc>
                <a:tc>
                  <a:txBody>
                    <a:bodyPr/>
                    <a:lstStyle/>
                    <a:p>
                      <a:pPr algn="ctr" rtl="1"/>
                      <a:r>
                        <a:rPr lang="en-US" sz="1800" dirty="0"/>
                        <a:t>CR</a:t>
                      </a:r>
                      <a:endParaRPr lang="he-IL" sz="1800" dirty="0"/>
                    </a:p>
                  </a:txBody>
                  <a:tcPr marL="91435" marR="91435" marT="45688" marB="45688"/>
                </a:tc>
                <a:extLst>
                  <a:ext uri="{0D108BD9-81ED-4DB2-BD59-A6C34878D82A}">
                    <a16:rowId xmlns:a16="http://schemas.microsoft.com/office/drawing/2014/main" val="10002"/>
                  </a:ext>
                </a:extLst>
              </a:tr>
            </a:tbl>
          </a:graphicData>
        </a:graphic>
      </p:graphicFrame>
      <p:cxnSp>
        <p:nvCxnSpPr>
          <p:cNvPr id="4" name="מחבר ישר 3">
            <a:extLst>
              <a:ext uri="{FF2B5EF4-FFF2-40B4-BE49-F238E27FC236}">
                <a16:creationId xmlns:a16="http://schemas.microsoft.com/office/drawing/2014/main" id="{3F84AFA8-A622-4856-99AE-C5E41501F812}"/>
              </a:ext>
            </a:extLst>
          </p:cNvPr>
          <p:cNvCxnSpPr/>
          <p:nvPr/>
        </p:nvCxnSpPr>
        <p:spPr>
          <a:xfrm flipH="1">
            <a:off x="4067175" y="4797425"/>
            <a:ext cx="4084638" cy="576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7C755519-98B8-4C5E-B3BC-A14170241B2D}"/>
              </a:ext>
            </a:extLst>
          </p:cNvPr>
          <p:cNvSpPr>
            <a:spLocks noGrp="1"/>
          </p:cNvSpPr>
          <p:nvPr>
            <p:ph idx="1"/>
          </p:nvPr>
        </p:nvSpPr>
        <p:spPr>
          <a:xfrm>
            <a:off x="457200" y="73025"/>
            <a:ext cx="8229600" cy="6524625"/>
          </a:xfrm>
        </p:spPr>
        <p:txBody>
          <a:bodyPr/>
          <a:lstStyle/>
          <a:p>
            <a:pPr marL="0" indent="0" eaLnBrk="1" hangingPunct="1">
              <a:lnSpc>
                <a:spcPct val="150000"/>
              </a:lnSpc>
              <a:buFont typeface="Wingdings 2" panose="05020102010507070707" pitchFamily="18" charset="2"/>
              <a:buNone/>
              <a:defRPr/>
            </a:pPr>
            <a:endParaRPr lang="he-IL" altLang="he-IL" dirty="0">
              <a:latin typeface="David" pitchFamily="34" charset="-79"/>
              <a:cs typeface="David" pitchFamily="34" charset="-79"/>
            </a:endParaRPr>
          </a:p>
          <a:p>
            <a:pPr marL="0" indent="0" eaLnBrk="1" hangingPunct="1">
              <a:lnSpc>
                <a:spcPct val="150000"/>
              </a:lnSpc>
              <a:buFont typeface="Wingdings 2" panose="05020102010507070707" pitchFamily="18" charset="2"/>
              <a:buNone/>
              <a:defRPr/>
            </a:pPr>
            <a:r>
              <a:rPr lang="he-IL" altLang="he-IL" sz="2400" b="1" dirty="0">
                <a:latin typeface="David" pitchFamily="34" charset="-79"/>
                <a:cs typeface="David" pitchFamily="34" charset="-79"/>
              </a:rPr>
              <a:t>השוני הוא בקריטריון</a:t>
            </a:r>
          </a:p>
          <a:p>
            <a:pPr eaLnBrk="1" hangingPunct="1">
              <a:lnSpc>
                <a:spcPct val="150000"/>
              </a:lnSpc>
              <a:buFontTx/>
              <a:buChar char="-"/>
              <a:defRPr/>
            </a:pPr>
            <a:r>
              <a:rPr lang="he-IL" altLang="he-IL" sz="2400" dirty="0">
                <a:latin typeface="David" pitchFamily="34" charset="-79"/>
                <a:cs typeface="David" pitchFamily="34" charset="-79"/>
              </a:rPr>
              <a:t>ל</a:t>
            </a:r>
            <a:r>
              <a:rPr lang="he-IL" altLang="he-IL" sz="2000" dirty="0">
                <a:latin typeface="David" pitchFamily="34" charset="-79"/>
                <a:cs typeface="David" pitchFamily="34" charset="-79"/>
              </a:rPr>
              <a:t>אוהדי חיפה מוטיבציה שב"ש תפסיד. לכן, הקריטריון שלהם גבוה יותר =&gt; מקטין </a:t>
            </a:r>
            <a:r>
              <a:rPr lang="en-US" altLang="he-IL" sz="2000" dirty="0">
                <a:latin typeface="David" pitchFamily="34" charset="-79"/>
                <a:cs typeface="David" pitchFamily="34" charset="-79"/>
              </a:rPr>
              <a:t>HIT</a:t>
            </a:r>
            <a:r>
              <a:rPr lang="he-IL" altLang="he-IL" sz="2000" dirty="0">
                <a:latin typeface="David" pitchFamily="34" charset="-79"/>
                <a:cs typeface="David" pitchFamily="34" charset="-79"/>
              </a:rPr>
              <a:t> ומקטין </a:t>
            </a:r>
            <a:r>
              <a:rPr lang="en-US" altLang="he-IL" sz="2000" dirty="0">
                <a:latin typeface="David" pitchFamily="34" charset="-79"/>
                <a:cs typeface="David" pitchFamily="34" charset="-79"/>
              </a:rPr>
              <a:t>FA</a:t>
            </a:r>
            <a:r>
              <a:rPr lang="he-IL" altLang="he-IL" sz="2000" dirty="0">
                <a:latin typeface="David" pitchFamily="34" charset="-79"/>
                <a:cs typeface="David" pitchFamily="34" charset="-79"/>
              </a:rPr>
              <a:t>.</a:t>
            </a:r>
          </a:p>
          <a:p>
            <a:pPr eaLnBrk="1" hangingPunct="1">
              <a:lnSpc>
                <a:spcPct val="150000"/>
              </a:lnSpc>
              <a:buFontTx/>
              <a:buChar char="-"/>
              <a:defRPr/>
            </a:pPr>
            <a:r>
              <a:rPr lang="he-IL" altLang="he-IL" sz="2000" dirty="0">
                <a:latin typeface="David" pitchFamily="34" charset="-79"/>
                <a:cs typeface="David" pitchFamily="34" charset="-79"/>
              </a:rPr>
              <a:t>אוהדי ב"ש מושפעים מהמוטיבציה לנצח, לכן הקריטריון שלהם נמוך יותר =&gt; מגדיל </a:t>
            </a:r>
            <a:r>
              <a:rPr lang="en-US" altLang="he-IL" sz="2000" dirty="0">
                <a:latin typeface="David" pitchFamily="34" charset="-79"/>
                <a:cs typeface="David" pitchFamily="34" charset="-79"/>
              </a:rPr>
              <a:t>HIT</a:t>
            </a:r>
            <a:r>
              <a:rPr lang="he-IL" altLang="he-IL" sz="2000" dirty="0">
                <a:latin typeface="David" pitchFamily="34" charset="-79"/>
                <a:cs typeface="David" pitchFamily="34" charset="-79"/>
              </a:rPr>
              <a:t> ומגדיל </a:t>
            </a:r>
            <a:r>
              <a:rPr lang="en-US" altLang="he-IL" sz="2000" dirty="0">
                <a:latin typeface="David" pitchFamily="34" charset="-79"/>
                <a:cs typeface="David" pitchFamily="34" charset="-79"/>
              </a:rPr>
              <a:t>FA</a:t>
            </a:r>
            <a:r>
              <a:rPr lang="he-IL" altLang="he-IL" sz="2000" dirty="0">
                <a:latin typeface="David" pitchFamily="34" charset="-79"/>
                <a:cs typeface="David" pitchFamily="34" charset="-79"/>
              </a:rPr>
              <a:t>.</a:t>
            </a:r>
            <a:endParaRPr lang="en-US" altLang="he-IL" sz="2000" dirty="0">
              <a:latin typeface="David" pitchFamily="34" charset="-79"/>
              <a:cs typeface="David" pitchFamily="34" charset="-79"/>
            </a:endParaRPr>
          </a:p>
        </p:txBody>
      </p:sp>
      <p:grpSp>
        <p:nvGrpSpPr>
          <p:cNvPr id="2" name="Group 3">
            <a:extLst>
              <a:ext uri="{FF2B5EF4-FFF2-40B4-BE49-F238E27FC236}">
                <a16:creationId xmlns:a16="http://schemas.microsoft.com/office/drawing/2014/main" id="{7E5CEFF8-9DC4-4476-910B-40928B7F3034}"/>
              </a:ext>
            </a:extLst>
          </p:cNvPr>
          <p:cNvGrpSpPr>
            <a:grpSpLocks/>
          </p:cNvGrpSpPr>
          <p:nvPr/>
        </p:nvGrpSpPr>
        <p:grpSpPr bwMode="auto">
          <a:xfrm>
            <a:off x="1592263" y="4514850"/>
            <a:ext cx="5283200" cy="2271713"/>
            <a:chOff x="2840" y="5964"/>
            <a:chExt cx="7526" cy="2698"/>
          </a:xfrm>
        </p:grpSpPr>
        <p:sp>
          <p:nvSpPr>
            <p:cNvPr id="40967" name="Line 4">
              <a:extLst>
                <a:ext uri="{FF2B5EF4-FFF2-40B4-BE49-F238E27FC236}">
                  <a16:creationId xmlns:a16="http://schemas.microsoft.com/office/drawing/2014/main" id="{82A6FE85-5748-43F8-8917-28B5FF853591}"/>
                </a:ext>
              </a:extLst>
            </p:cNvPr>
            <p:cNvSpPr>
              <a:spLocks noChangeShapeType="1"/>
            </p:cNvSpPr>
            <p:nvPr/>
          </p:nvSpPr>
          <p:spPr bwMode="auto">
            <a:xfrm>
              <a:off x="2840" y="7660"/>
              <a:ext cx="7526"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40968" name="Freeform 5">
              <a:extLst>
                <a:ext uri="{FF2B5EF4-FFF2-40B4-BE49-F238E27FC236}">
                  <a16:creationId xmlns:a16="http://schemas.microsoft.com/office/drawing/2014/main" id="{B0129395-B624-440C-8A6C-FCD094E41FA1}"/>
                </a:ext>
              </a:extLst>
            </p:cNvPr>
            <p:cNvSpPr>
              <a:spLocks/>
            </p:cNvSpPr>
            <p:nvPr/>
          </p:nvSpPr>
          <p:spPr bwMode="auto">
            <a:xfrm>
              <a:off x="2982" y="6240"/>
              <a:ext cx="3692" cy="1325"/>
            </a:xfrm>
            <a:custGeom>
              <a:avLst/>
              <a:gdLst>
                <a:gd name="T0" fmla="*/ 0 w 3692"/>
                <a:gd name="T1" fmla="*/ 1278 h 1325"/>
                <a:gd name="T2" fmla="*/ 568 w 3692"/>
                <a:gd name="T3" fmla="*/ 1278 h 1325"/>
                <a:gd name="T4" fmla="*/ 994 w 3692"/>
                <a:gd name="T5" fmla="*/ 994 h 1325"/>
                <a:gd name="T6" fmla="*/ 1278 w 3692"/>
                <a:gd name="T7" fmla="*/ 426 h 1325"/>
                <a:gd name="T8" fmla="*/ 1846 w 3692"/>
                <a:gd name="T9" fmla="*/ 0 h 1325"/>
                <a:gd name="T10" fmla="*/ 2414 w 3692"/>
                <a:gd name="T11" fmla="*/ 426 h 1325"/>
                <a:gd name="T12" fmla="*/ 2840 w 3692"/>
                <a:gd name="T13" fmla="*/ 1136 h 1325"/>
                <a:gd name="T14" fmla="*/ 3692 w 3692"/>
                <a:gd name="T15" fmla="*/ 1278 h 1325"/>
                <a:gd name="T16" fmla="*/ 0 60000 65536"/>
                <a:gd name="T17" fmla="*/ 0 60000 65536"/>
                <a:gd name="T18" fmla="*/ 0 60000 65536"/>
                <a:gd name="T19" fmla="*/ 0 60000 65536"/>
                <a:gd name="T20" fmla="*/ 0 60000 65536"/>
                <a:gd name="T21" fmla="*/ 0 60000 65536"/>
                <a:gd name="T22" fmla="*/ 0 60000 65536"/>
                <a:gd name="T23" fmla="*/ 0 60000 65536"/>
                <a:gd name="T24" fmla="*/ 0 w 3692"/>
                <a:gd name="T25" fmla="*/ 0 h 1325"/>
                <a:gd name="T26" fmla="*/ 3692 w 3692"/>
                <a:gd name="T27" fmla="*/ 1325 h 13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92" h="1325">
                  <a:moveTo>
                    <a:pt x="0" y="1278"/>
                  </a:moveTo>
                  <a:cubicBezTo>
                    <a:pt x="201" y="1301"/>
                    <a:pt x="402" y="1325"/>
                    <a:pt x="568" y="1278"/>
                  </a:cubicBezTo>
                  <a:cubicBezTo>
                    <a:pt x="734" y="1231"/>
                    <a:pt x="876" y="1136"/>
                    <a:pt x="994" y="994"/>
                  </a:cubicBezTo>
                  <a:cubicBezTo>
                    <a:pt x="1112" y="852"/>
                    <a:pt x="1136" y="592"/>
                    <a:pt x="1278" y="426"/>
                  </a:cubicBezTo>
                  <a:cubicBezTo>
                    <a:pt x="1420" y="260"/>
                    <a:pt x="1657" y="0"/>
                    <a:pt x="1846" y="0"/>
                  </a:cubicBezTo>
                  <a:cubicBezTo>
                    <a:pt x="2035" y="0"/>
                    <a:pt x="2248" y="237"/>
                    <a:pt x="2414" y="426"/>
                  </a:cubicBezTo>
                  <a:cubicBezTo>
                    <a:pt x="2580" y="615"/>
                    <a:pt x="2627" y="994"/>
                    <a:pt x="2840" y="1136"/>
                  </a:cubicBezTo>
                  <a:cubicBezTo>
                    <a:pt x="3053" y="1278"/>
                    <a:pt x="3550" y="1254"/>
                    <a:pt x="3692" y="1278"/>
                  </a:cubicBezTo>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he-IL"/>
            </a:p>
          </p:txBody>
        </p:sp>
        <p:sp>
          <p:nvSpPr>
            <p:cNvPr id="40969" name="Freeform 6">
              <a:extLst>
                <a:ext uri="{FF2B5EF4-FFF2-40B4-BE49-F238E27FC236}">
                  <a16:creationId xmlns:a16="http://schemas.microsoft.com/office/drawing/2014/main" id="{76394B43-9576-47E1-B9FE-17A250B21B56}"/>
                </a:ext>
              </a:extLst>
            </p:cNvPr>
            <p:cNvSpPr>
              <a:spLocks/>
            </p:cNvSpPr>
            <p:nvPr/>
          </p:nvSpPr>
          <p:spPr bwMode="auto">
            <a:xfrm>
              <a:off x="4686" y="6172"/>
              <a:ext cx="3692" cy="1325"/>
            </a:xfrm>
            <a:custGeom>
              <a:avLst/>
              <a:gdLst>
                <a:gd name="T0" fmla="*/ 0 w 3692"/>
                <a:gd name="T1" fmla="*/ 1278 h 1325"/>
                <a:gd name="T2" fmla="*/ 568 w 3692"/>
                <a:gd name="T3" fmla="*/ 1278 h 1325"/>
                <a:gd name="T4" fmla="*/ 994 w 3692"/>
                <a:gd name="T5" fmla="*/ 994 h 1325"/>
                <a:gd name="T6" fmla="*/ 1278 w 3692"/>
                <a:gd name="T7" fmla="*/ 426 h 1325"/>
                <a:gd name="T8" fmla="*/ 1846 w 3692"/>
                <a:gd name="T9" fmla="*/ 0 h 1325"/>
                <a:gd name="T10" fmla="*/ 2414 w 3692"/>
                <a:gd name="T11" fmla="*/ 426 h 1325"/>
                <a:gd name="T12" fmla="*/ 2840 w 3692"/>
                <a:gd name="T13" fmla="*/ 1136 h 1325"/>
                <a:gd name="T14" fmla="*/ 3692 w 3692"/>
                <a:gd name="T15" fmla="*/ 1278 h 1325"/>
                <a:gd name="T16" fmla="*/ 0 60000 65536"/>
                <a:gd name="T17" fmla="*/ 0 60000 65536"/>
                <a:gd name="T18" fmla="*/ 0 60000 65536"/>
                <a:gd name="T19" fmla="*/ 0 60000 65536"/>
                <a:gd name="T20" fmla="*/ 0 60000 65536"/>
                <a:gd name="T21" fmla="*/ 0 60000 65536"/>
                <a:gd name="T22" fmla="*/ 0 60000 65536"/>
                <a:gd name="T23" fmla="*/ 0 60000 65536"/>
                <a:gd name="T24" fmla="*/ 0 w 3692"/>
                <a:gd name="T25" fmla="*/ 0 h 1325"/>
                <a:gd name="T26" fmla="*/ 3692 w 3692"/>
                <a:gd name="T27" fmla="*/ 1325 h 13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92" h="1325">
                  <a:moveTo>
                    <a:pt x="0" y="1278"/>
                  </a:moveTo>
                  <a:cubicBezTo>
                    <a:pt x="201" y="1301"/>
                    <a:pt x="402" y="1325"/>
                    <a:pt x="568" y="1278"/>
                  </a:cubicBezTo>
                  <a:cubicBezTo>
                    <a:pt x="734" y="1231"/>
                    <a:pt x="876" y="1136"/>
                    <a:pt x="994" y="994"/>
                  </a:cubicBezTo>
                  <a:cubicBezTo>
                    <a:pt x="1112" y="852"/>
                    <a:pt x="1136" y="592"/>
                    <a:pt x="1278" y="426"/>
                  </a:cubicBezTo>
                  <a:cubicBezTo>
                    <a:pt x="1420" y="260"/>
                    <a:pt x="1657" y="0"/>
                    <a:pt x="1846" y="0"/>
                  </a:cubicBezTo>
                  <a:cubicBezTo>
                    <a:pt x="2035" y="0"/>
                    <a:pt x="2248" y="237"/>
                    <a:pt x="2414" y="426"/>
                  </a:cubicBezTo>
                  <a:cubicBezTo>
                    <a:pt x="2580" y="615"/>
                    <a:pt x="2627" y="994"/>
                    <a:pt x="2840" y="1136"/>
                  </a:cubicBezTo>
                  <a:cubicBezTo>
                    <a:pt x="3053" y="1278"/>
                    <a:pt x="3550" y="1254"/>
                    <a:pt x="3692" y="1278"/>
                  </a:cubicBezTo>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he-IL"/>
            </a:p>
          </p:txBody>
        </p:sp>
        <p:sp>
          <p:nvSpPr>
            <p:cNvPr id="40970" name="Line 8">
              <a:extLst>
                <a:ext uri="{FF2B5EF4-FFF2-40B4-BE49-F238E27FC236}">
                  <a16:creationId xmlns:a16="http://schemas.microsoft.com/office/drawing/2014/main" id="{57FC35BA-D00E-4B1D-A0C9-772670C813F0}"/>
                </a:ext>
              </a:extLst>
            </p:cNvPr>
            <p:cNvSpPr>
              <a:spLocks noChangeShapeType="1"/>
            </p:cNvSpPr>
            <p:nvPr/>
          </p:nvSpPr>
          <p:spPr bwMode="auto">
            <a:xfrm>
              <a:off x="5254" y="5964"/>
              <a:ext cx="0" cy="170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40971" name="Text Box 9">
              <a:extLst>
                <a:ext uri="{FF2B5EF4-FFF2-40B4-BE49-F238E27FC236}">
                  <a16:creationId xmlns:a16="http://schemas.microsoft.com/office/drawing/2014/main" id="{17591E41-472C-4F3A-B0BF-36FC650F3336}"/>
                </a:ext>
              </a:extLst>
            </p:cNvPr>
            <p:cNvSpPr txBox="1">
              <a:spLocks noChangeArrowheads="1"/>
            </p:cNvSpPr>
            <p:nvPr/>
          </p:nvSpPr>
          <p:spPr bwMode="auto">
            <a:xfrm>
              <a:off x="3976" y="7810"/>
              <a:ext cx="1420" cy="8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r>
                <a:rPr lang="he-IL" altLang="he-IL" sz="1600">
                  <a:solidFill>
                    <a:srgbClr val="000000"/>
                  </a:solidFill>
                  <a:cs typeface="Times New Roman" panose="02020603050405020304" pitchFamily="18" charset="0"/>
                </a:rPr>
                <a:t>קריטריון באר שבע</a:t>
              </a:r>
              <a:endParaRPr lang="en-US" altLang="he-IL" sz="1600">
                <a:solidFill>
                  <a:srgbClr val="000000"/>
                </a:solidFill>
              </a:endParaRPr>
            </a:p>
          </p:txBody>
        </p:sp>
        <p:sp>
          <p:nvSpPr>
            <p:cNvPr id="40972" name="Line 10">
              <a:extLst>
                <a:ext uri="{FF2B5EF4-FFF2-40B4-BE49-F238E27FC236}">
                  <a16:creationId xmlns:a16="http://schemas.microsoft.com/office/drawing/2014/main" id="{5380629A-BDBB-4D82-8206-6A94167D6087}"/>
                </a:ext>
              </a:extLst>
            </p:cNvPr>
            <p:cNvSpPr>
              <a:spLocks noChangeShapeType="1"/>
            </p:cNvSpPr>
            <p:nvPr/>
          </p:nvSpPr>
          <p:spPr bwMode="auto">
            <a:xfrm>
              <a:off x="5964" y="5964"/>
              <a:ext cx="0" cy="170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40973" name="Text Box 11">
              <a:extLst>
                <a:ext uri="{FF2B5EF4-FFF2-40B4-BE49-F238E27FC236}">
                  <a16:creationId xmlns:a16="http://schemas.microsoft.com/office/drawing/2014/main" id="{1DD66271-F4A1-4A5D-A82F-2FFBEA2BB5CD}"/>
                </a:ext>
              </a:extLst>
            </p:cNvPr>
            <p:cNvSpPr txBox="1">
              <a:spLocks noChangeArrowheads="1"/>
            </p:cNvSpPr>
            <p:nvPr/>
          </p:nvSpPr>
          <p:spPr bwMode="auto">
            <a:xfrm>
              <a:off x="5680" y="7810"/>
              <a:ext cx="1136" cy="8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r>
                <a:rPr lang="he-IL" altLang="he-IL" sz="1600">
                  <a:solidFill>
                    <a:srgbClr val="000000"/>
                  </a:solidFill>
                  <a:cs typeface="Times New Roman" panose="02020603050405020304" pitchFamily="18" charset="0"/>
                </a:rPr>
                <a:t>קריטריון חיפה</a:t>
              </a:r>
            </a:p>
            <a:p>
              <a:pPr algn="ctr" rtl="1" eaLnBrk="1" hangingPunct="1"/>
              <a:endParaRPr lang="en-US" altLang="he-IL" sz="1600"/>
            </a:p>
          </p:txBody>
        </p:sp>
      </p:grpSp>
      <p:sp>
        <p:nvSpPr>
          <p:cNvPr id="20484" name="Text Box 12">
            <a:extLst>
              <a:ext uri="{FF2B5EF4-FFF2-40B4-BE49-F238E27FC236}">
                <a16:creationId xmlns:a16="http://schemas.microsoft.com/office/drawing/2014/main" id="{679AB572-BF46-4782-A853-9A77D0B43703}"/>
              </a:ext>
            </a:extLst>
          </p:cNvPr>
          <p:cNvSpPr txBox="1">
            <a:spLocks noChangeArrowheads="1"/>
          </p:cNvSpPr>
          <p:nvPr/>
        </p:nvSpPr>
        <p:spPr bwMode="auto">
          <a:xfrm>
            <a:off x="3076575" y="4130675"/>
            <a:ext cx="20716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r>
              <a:rPr lang="he-IL" altLang="he-IL" sz="1600">
                <a:cs typeface="Times New Roman" panose="02020603050405020304" pitchFamily="18" charset="0"/>
              </a:rPr>
              <a:t>רעש + אות אוהדים</a:t>
            </a:r>
            <a:endParaRPr lang="en-US" altLang="he-IL" sz="1600"/>
          </a:p>
        </p:txBody>
      </p:sp>
      <p:sp>
        <p:nvSpPr>
          <p:cNvPr id="20486" name="Text Box 14">
            <a:extLst>
              <a:ext uri="{FF2B5EF4-FFF2-40B4-BE49-F238E27FC236}">
                <a16:creationId xmlns:a16="http://schemas.microsoft.com/office/drawing/2014/main" id="{802E1197-49E8-4DEB-8801-72AA711268AD}"/>
              </a:ext>
            </a:extLst>
          </p:cNvPr>
          <p:cNvSpPr txBox="1">
            <a:spLocks noChangeArrowheads="1"/>
          </p:cNvSpPr>
          <p:nvPr/>
        </p:nvSpPr>
        <p:spPr bwMode="auto">
          <a:xfrm>
            <a:off x="2124075" y="4425950"/>
            <a:ext cx="63182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r>
              <a:rPr lang="he-IL" altLang="he-IL">
                <a:cs typeface="Times New Roman" panose="02020603050405020304" pitchFamily="18" charset="0"/>
              </a:rPr>
              <a:t>רעש</a:t>
            </a:r>
            <a:endParaRPr lang="en-US" altLang="he-IL"/>
          </a:p>
        </p:txBody>
      </p:sp>
      <p:sp>
        <p:nvSpPr>
          <p:cNvPr id="15" name="Rectangle 2">
            <a:extLst>
              <a:ext uri="{FF2B5EF4-FFF2-40B4-BE49-F238E27FC236}">
                <a16:creationId xmlns:a16="http://schemas.microsoft.com/office/drawing/2014/main" id="{ECDCFE57-46B2-4687-899B-15F9BFE0535D}"/>
              </a:ext>
            </a:extLst>
          </p:cNvPr>
          <p:cNvSpPr>
            <a:spLocks noGrp="1" noChangeArrowheads="1"/>
          </p:cNvSpPr>
          <p:nvPr>
            <p:ph type="title"/>
          </p:nvPr>
        </p:nvSpPr>
        <p:spPr>
          <a:xfrm>
            <a:off x="323850" y="44450"/>
            <a:ext cx="8183563" cy="665163"/>
          </a:xfrm>
        </p:spPr>
        <p:txBody>
          <a:bodyPr/>
          <a:lstStyle/>
          <a:p>
            <a:pPr algn="ctr" eaLnBrk="1" hangingPunct="1">
              <a:defRPr/>
            </a:pPr>
            <a:r>
              <a:rPr lang="he-IL" altLang="he-IL" sz="3200" dirty="0">
                <a:effectLst>
                  <a:outerShdw blurRad="38100" dist="38100" dir="2700000" algn="tl">
                    <a:srgbClr val="C0C0C0"/>
                  </a:outerShdw>
                </a:effectLst>
              </a:rPr>
              <a:t>מה השוני בין שתי קבוצות האוהדים?</a:t>
            </a:r>
            <a:endParaRPr lang="en-US" altLang="he-IL" sz="3200" dirty="0">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482">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48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7">
            <a:extLst>
              <a:ext uri="{FF2B5EF4-FFF2-40B4-BE49-F238E27FC236}">
                <a16:creationId xmlns:a16="http://schemas.microsoft.com/office/drawing/2014/main" id="{03301AEF-5D74-4F9B-8610-CF2DEED4A3D4}"/>
              </a:ext>
            </a:extLst>
          </p:cNvPr>
          <p:cNvGrpSpPr>
            <a:grpSpLocks/>
          </p:cNvGrpSpPr>
          <p:nvPr/>
        </p:nvGrpSpPr>
        <p:grpSpPr bwMode="auto">
          <a:xfrm>
            <a:off x="2987675" y="2565400"/>
            <a:ext cx="3155950" cy="2524125"/>
            <a:chOff x="4402" y="4954"/>
            <a:chExt cx="4970" cy="3976"/>
          </a:xfrm>
        </p:grpSpPr>
        <p:sp>
          <p:nvSpPr>
            <p:cNvPr id="43020" name="Freeform 18">
              <a:extLst>
                <a:ext uri="{FF2B5EF4-FFF2-40B4-BE49-F238E27FC236}">
                  <a16:creationId xmlns:a16="http://schemas.microsoft.com/office/drawing/2014/main" id="{BC5354ED-858F-4A2C-9612-C4A6CE72F860}"/>
                </a:ext>
              </a:extLst>
            </p:cNvPr>
            <p:cNvSpPr>
              <a:spLocks/>
            </p:cNvSpPr>
            <p:nvPr/>
          </p:nvSpPr>
          <p:spPr bwMode="auto">
            <a:xfrm>
              <a:off x="4402" y="4954"/>
              <a:ext cx="4970" cy="3976"/>
            </a:xfrm>
            <a:custGeom>
              <a:avLst/>
              <a:gdLst>
                <a:gd name="T0" fmla="*/ 0 w 4970"/>
                <a:gd name="T1" fmla="*/ 3976 h 3976"/>
                <a:gd name="T2" fmla="*/ 1420 w 4970"/>
                <a:gd name="T3" fmla="*/ 852 h 3976"/>
                <a:gd name="T4" fmla="*/ 4970 w 4970"/>
                <a:gd name="T5" fmla="*/ 0 h 3976"/>
                <a:gd name="T6" fmla="*/ 0 60000 65536"/>
                <a:gd name="T7" fmla="*/ 0 60000 65536"/>
                <a:gd name="T8" fmla="*/ 0 60000 65536"/>
                <a:gd name="T9" fmla="*/ 0 w 4970"/>
                <a:gd name="T10" fmla="*/ 0 h 3976"/>
                <a:gd name="T11" fmla="*/ 4970 w 4970"/>
                <a:gd name="T12" fmla="*/ 3976 h 3976"/>
              </a:gdLst>
              <a:ahLst/>
              <a:cxnLst>
                <a:cxn ang="T6">
                  <a:pos x="T0" y="T1"/>
                </a:cxn>
                <a:cxn ang="T7">
                  <a:pos x="T2" y="T3"/>
                </a:cxn>
                <a:cxn ang="T8">
                  <a:pos x="T4" y="T5"/>
                </a:cxn>
              </a:cxnLst>
              <a:rect l="T9" t="T10" r="T11" b="T12"/>
              <a:pathLst>
                <a:path w="4970" h="3976">
                  <a:moveTo>
                    <a:pt x="0" y="3976"/>
                  </a:moveTo>
                  <a:cubicBezTo>
                    <a:pt x="296" y="2745"/>
                    <a:pt x="592" y="1515"/>
                    <a:pt x="1420" y="852"/>
                  </a:cubicBezTo>
                  <a:cubicBezTo>
                    <a:pt x="2248" y="189"/>
                    <a:pt x="4378" y="142"/>
                    <a:pt x="4970" y="0"/>
                  </a:cubicBezTo>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he-IL"/>
            </a:p>
          </p:txBody>
        </p:sp>
        <p:sp>
          <p:nvSpPr>
            <p:cNvPr id="43021" name="Text Box 19">
              <a:extLst>
                <a:ext uri="{FF2B5EF4-FFF2-40B4-BE49-F238E27FC236}">
                  <a16:creationId xmlns:a16="http://schemas.microsoft.com/office/drawing/2014/main" id="{AB5FAF6B-4BE0-4E6D-B3B8-46ECD29DC9BF}"/>
                </a:ext>
              </a:extLst>
            </p:cNvPr>
            <p:cNvSpPr txBox="1">
              <a:spLocks noChangeArrowheads="1"/>
            </p:cNvSpPr>
            <p:nvPr/>
          </p:nvSpPr>
          <p:spPr bwMode="auto">
            <a:xfrm>
              <a:off x="5254" y="5396"/>
              <a:ext cx="568" cy="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endParaRPr lang="en-US" altLang="he-IL" b="1">
                <a:solidFill>
                  <a:srgbClr val="000000"/>
                </a:solidFill>
              </a:endParaRPr>
            </a:p>
          </p:txBody>
        </p:sp>
        <p:sp>
          <p:nvSpPr>
            <p:cNvPr id="43022" name="Text Box 20">
              <a:extLst>
                <a:ext uri="{FF2B5EF4-FFF2-40B4-BE49-F238E27FC236}">
                  <a16:creationId xmlns:a16="http://schemas.microsoft.com/office/drawing/2014/main" id="{4EA33744-6BF7-4361-8A9B-E16F99CC5B41}"/>
                </a:ext>
              </a:extLst>
            </p:cNvPr>
            <p:cNvSpPr txBox="1">
              <a:spLocks noChangeArrowheads="1"/>
            </p:cNvSpPr>
            <p:nvPr/>
          </p:nvSpPr>
          <p:spPr bwMode="auto">
            <a:xfrm>
              <a:off x="5822" y="5964"/>
              <a:ext cx="426" cy="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endParaRPr lang="en-US" altLang="he-IL" sz="1600" b="1">
                <a:solidFill>
                  <a:srgbClr val="000000"/>
                </a:solidFill>
              </a:endParaRPr>
            </a:p>
          </p:txBody>
        </p:sp>
        <p:sp>
          <p:nvSpPr>
            <p:cNvPr id="43023" name="Text Box 21">
              <a:extLst>
                <a:ext uri="{FF2B5EF4-FFF2-40B4-BE49-F238E27FC236}">
                  <a16:creationId xmlns:a16="http://schemas.microsoft.com/office/drawing/2014/main" id="{1F6564CA-F641-4A6A-9DEB-1865C5559404}"/>
                </a:ext>
              </a:extLst>
            </p:cNvPr>
            <p:cNvSpPr txBox="1">
              <a:spLocks noChangeArrowheads="1"/>
            </p:cNvSpPr>
            <p:nvPr/>
          </p:nvSpPr>
          <p:spPr bwMode="auto">
            <a:xfrm>
              <a:off x="4856" y="7100"/>
              <a:ext cx="1392" cy="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r>
                <a:rPr lang="he-IL" altLang="he-IL">
                  <a:solidFill>
                    <a:srgbClr val="000000"/>
                  </a:solidFill>
                  <a:latin typeface="Arial" panose="020B0604020202020204" pitchFamily="34" charset="0"/>
                </a:rPr>
                <a:t>אוהדי חיפה</a:t>
              </a:r>
              <a:endParaRPr lang="en-US" altLang="he-IL" sz="2800">
                <a:solidFill>
                  <a:srgbClr val="000000"/>
                </a:solidFill>
                <a:latin typeface="Arial" panose="020B0604020202020204" pitchFamily="34" charset="0"/>
              </a:endParaRPr>
            </a:p>
          </p:txBody>
        </p:sp>
        <p:sp>
          <p:nvSpPr>
            <p:cNvPr id="43024" name="Text Box 22">
              <a:extLst>
                <a:ext uri="{FF2B5EF4-FFF2-40B4-BE49-F238E27FC236}">
                  <a16:creationId xmlns:a16="http://schemas.microsoft.com/office/drawing/2014/main" id="{29C8F229-44F2-4780-B55D-833FB6B28CB2}"/>
                </a:ext>
              </a:extLst>
            </p:cNvPr>
            <p:cNvSpPr txBox="1">
              <a:spLocks noChangeArrowheads="1"/>
            </p:cNvSpPr>
            <p:nvPr/>
          </p:nvSpPr>
          <p:spPr bwMode="auto">
            <a:xfrm>
              <a:off x="6958" y="5538"/>
              <a:ext cx="1420"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r>
                <a:rPr lang="he-IL" altLang="he-IL">
                  <a:solidFill>
                    <a:srgbClr val="000000"/>
                  </a:solidFill>
                </a:rPr>
                <a:t>אוהדי ב"ש</a:t>
              </a:r>
            </a:p>
          </p:txBody>
        </p:sp>
        <p:sp>
          <p:nvSpPr>
            <p:cNvPr id="43025" name="Line 23">
              <a:extLst>
                <a:ext uri="{FF2B5EF4-FFF2-40B4-BE49-F238E27FC236}">
                  <a16:creationId xmlns:a16="http://schemas.microsoft.com/office/drawing/2014/main" id="{5BD2AA15-5B26-4A66-A2B6-4EAD4D0CF33B}"/>
                </a:ext>
              </a:extLst>
            </p:cNvPr>
            <p:cNvSpPr>
              <a:spLocks noChangeShapeType="1"/>
            </p:cNvSpPr>
            <p:nvPr/>
          </p:nvSpPr>
          <p:spPr bwMode="auto">
            <a:xfrm>
              <a:off x="5254" y="7100"/>
              <a:ext cx="284" cy="142"/>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43026" name="Line 24">
              <a:extLst>
                <a:ext uri="{FF2B5EF4-FFF2-40B4-BE49-F238E27FC236}">
                  <a16:creationId xmlns:a16="http://schemas.microsoft.com/office/drawing/2014/main" id="{C3E827CB-CF4A-40F2-B236-8E45F1DA9893}"/>
                </a:ext>
              </a:extLst>
            </p:cNvPr>
            <p:cNvSpPr>
              <a:spLocks noChangeShapeType="1"/>
            </p:cNvSpPr>
            <p:nvPr/>
          </p:nvSpPr>
          <p:spPr bwMode="auto">
            <a:xfrm>
              <a:off x="5396" y="6958"/>
              <a:ext cx="0" cy="426"/>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43027" name="Line 25">
              <a:extLst>
                <a:ext uri="{FF2B5EF4-FFF2-40B4-BE49-F238E27FC236}">
                  <a16:creationId xmlns:a16="http://schemas.microsoft.com/office/drawing/2014/main" id="{711D20DC-AE9C-4C07-82DC-3975C9DCAE05}"/>
                </a:ext>
              </a:extLst>
            </p:cNvPr>
            <p:cNvSpPr>
              <a:spLocks noChangeShapeType="1"/>
            </p:cNvSpPr>
            <p:nvPr/>
          </p:nvSpPr>
          <p:spPr bwMode="auto">
            <a:xfrm flipH="1">
              <a:off x="7526" y="5396"/>
              <a:ext cx="142" cy="28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43028" name="Line 26">
              <a:extLst>
                <a:ext uri="{FF2B5EF4-FFF2-40B4-BE49-F238E27FC236}">
                  <a16:creationId xmlns:a16="http://schemas.microsoft.com/office/drawing/2014/main" id="{43EC879A-A310-4231-B795-F57BE30E55AB}"/>
                </a:ext>
              </a:extLst>
            </p:cNvPr>
            <p:cNvSpPr>
              <a:spLocks noChangeShapeType="1"/>
            </p:cNvSpPr>
            <p:nvPr/>
          </p:nvSpPr>
          <p:spPr bwMode="auto">
            <a:xfrm>
              <a:off x="7384" y="5396"/>
              <a:ext cx="426" cy="284"/>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grpSp>
      <p:grpSp>
        <p:nvGrpSpPr>
          <p:cNvPr id="3" name="Group 27">
            <a:extLst>
              <a:ext uri="{FF2B5EF4-FFF2-40B4-BE49-F238E27FC236}">
                <a16:creationId xmlns:a16="http://schemas.microsoft.com/office/drawing/2014/main" id="{3F641721-FF1A-46DC-AD6F-7E2204FECAA5}"/>
              </a:ext>
            </a:extLst>
          </p:cNvPr>
          <p:cNvGrpSpPr>
            <a:grpSpLocks/>
          </p:cNvGrpSpPr>
          <p:nvPr/>
        </p:nvGrpSpPr>
        <p:grpSpPr bwMode="auto">
          <a:xfrm>
            <a:off x="2916238" y="2636838"/>
            <a:ext cx="3155950" cy="2524125"/>
            <a:chOff x="4402" y="4402"/>
            <a:chExt cx="4970" cy="3976"/>
          </a:xfrm>
        </p:grpSpPr>
        <p:sp>
          <p:nvSpPr>
            <p:cNvPr id="43018" name="Line 28">
              <a:extLst>
                <a:ext uri="{FF2B5EF4-FFF2-40B4-BE49-F238E27FC236}">
                  <a16:creationId xmlns:a16="http://schemas.microsoft.com/office/drawing/2014/main" id="{062F514B-C9D5-43C7-85D7-2ABB4B323527}"/>
                </a:ext>
              </a:extLst>
            </p:cNvPr>
            <p:cNvSpPr>
              <a:spLocks noChangeShapeType="1"/>
            </p:cNvSpPr>
            <p:nvPr/>
          </p:nvSpPr>
          <p:spPr bwMode="auto">
            <a:xfrm flipV="1">
              <a:off x="4402" y="4402"/>
              <a:ext cx="4970" cy="39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43019" name="Freeform 29">
              <a:extLst>
                <a:ext uri="{FF2B5EF4-FFF2-40B4-BE49-F238E27FC236}">
                  <a16:creationId xmlns:a16="http://schemas.microsoft.com/office/drawing/2014/main" id="{D5DCB64C-63C4-4462-A310-509BFAE6BA12}"/>
                </a:ext>
              </a:extLst>
            </p:cNvPr>
            <p:cNvSpPr>
              <a:spLocks/>
            </p:cNvSpPr>
            <p:nvPr/>
          </p:nvSpPr>
          <p:spPr bwMode="auto">
            <a:xfrm>
              <a:off x="4402" y="4402"/>
              <a:ext cx="4970" cy="3976"/>
            </a:xfrm>
            <a:custGeom>
              <a:avLst/>
              <a:gdLst>
                <a:gd name="T0" fmla="*/ 0 w 4970"/>
                <a:gd name="T1" fmla="*/ 3976 h 3976"/>
                <a:gd name="T2" fmla="*/ 1846 w 4970"/>
                <a:gd name="T3" fmla="*/ 1278 h 3976"/>
                <a:gd name="T4" fmla="*/ 4970 w 4970"/>
                <a:gd name="T5" fmla="*/ 0 h 3976"/>
                <a:gd name="T6" fmla="*/ 0 60000 65536"/>
                <a:gd name="T7" fmla="*/ 0 60000 65536"/>
                <a:gd name="T8" fmla="*/ 0 60000 65536"/>
                <a:gd name="T9" fmla="*/ 0 w 4970"/>
                <a:gd name="T10" fmla="*/ 0 h 3976"/>
                <a:gd name="T11" fmla="*/ 4970 w 4970"/>
                <a:gd name="T12" fmla="*/ 3976 h 3976"/>
              </a:gdLst>
              <a:ahLst/>
              <a:cxnLst>
                <a:cxn ang="T6">
                  <a:pos x="T0" y="T1"/>
                </a:cxn>
                <a:cxn ang="T7">
                  <a:pos x="T2" y="T3"/>
                </a:cxn>
                <a:cxn ang="T8">
                  <a:pos x="T4" y="T5"/>
                </a:cxn>
              </a:cxnLst>
              <a:rect l="T9" t="T10" r="T11" b="T12"/>
              <a:pathLst>
                <a:path w="4970" h="3976">
                  <a:moveTo>
                    <a:pt x="0" y="3976"/>
                  </a:moveTo>
                  <a:cubicBezTo>
                    <a:pt x="509" y="2958"/>
                    <a:pt x="1018" y="1941"/>
                    <a:pt x="1846" y="1278"/>
                  </a:cubicBezTo>
                  <a:cubicBezTo>
                    <a:pt x="2674" y="615"/>
                    <a:pt x="4449" y="213"/>
                    <a:pt x="4970" y="0"/>
                  </a:cubicBezTo>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he-IL"/>
            </a:p>
          </p:txBody>
        </p:sp>
      </p:grpSp>
      <p:sp>
        <p:nvSpPr>
          <p:cNvPr id="21508" name="Line 30">
            <a:extLst>
              <a:ext uri="{FF2B5EF4-FFF2-40B4-BE49-F238E27FC236}">
                <a16:creationId xmlns:a16="http://schemas.microsoft.com/office/drawing/2014/main" id="{B8EBE727-53B5-4FE6-8DE5-427C0051168A}"/>
              </a:ext>
            </a:extLst>
          </p:cNvPr>
          <p:cNvSpPr>
            <a:spLocks noChangeShapeType="1"/>
          </p:cNvSpPr>
          <p:nvPr/>
        </p:nvSpPr>
        <p:spPr bwMode="auto">
          <a:xfrm>
            <a:off x="2916238" y="2205038"/>
            <a:ext cx="0" cy="29527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21509" name="Line 31">
            <a:extLst>
              <a:ext uri="{FF2B5EF4-FFF2-40B4-BE49-F238E27FC236}">
                <a16:creationId xmlns:a16="http://schemas.microsoft.com/office/drawing/2014/main" id="{3962D364-6BCD-4F4B-91D6-719FE842A3FF}"/>
              </a:ext>
            </a:extLst>
          </p:cNvPr>
          <p:cNvSpPr>
            <a:spLocks noChangeShapeType="1"/>
          </p:cNvSpPr>
          <p:nvPr/>
        </p:nvSpPr>
        <p:spPr bwMode="auto">
          <a:xfrm>
            <a:off x="2916238" y="5157788"/>
            <a:ext cx="3455987"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he-IL"/>
          </a:p>
        </p:txBody>
      </p:sp>
      <p:sp>
        <p:nvSpPr>
          <p:cNvPr id="21510" name="Text Box 44">
            <a:extLst>
              <a:ext uri="{FF2B5EF4-FFF2-40B4-BE49-F238E27FC236}">
                <a16:creationId xmlns:a16="http://schemas.microsoft.com/office/drawing/2014/main" id="{B1207FD9-1164-4535-8893-82EFA6C2A848}"/>
              </a:ext>
            </a:extLst>
          </p:cNvPr>
          <p:cNvSpPr txBox="1">
            <a:spLocks noChangeArrowheads="1"/>
          </p:cNvSpPr>
          <p:nvPr/>
        </p:nvSpPr>
        <p:spPr bwMode="auto">
          <a:xfrm>
            <a:off x="3635375" y="5300663"/>
            <a:ext cx="158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rtl="1" eaLnBrk="1" hangingPunct="1">
              <a:spcBef>
                <a:spcPct val="50000"/>
              </a:spcBef>
            </a:pPr>
            <a:r>
              <a:rPr lang="en-US" altLang="he-IL" b="1">
                <a:solidFill>
                  <a:srgbClr val="000000"/>
                </a:solidFill>
              </a:rPr>
              <a:t>P(FA)</a:t>
            </a:r>
          </a:p>
        </p:txBody>
      </p:sp>
      <p:sp>
        <p:nvSpPr>
          <p:cNvPr id="21511" name="Text Box 45">
            <a:extLst>
              <a:ext uri="{FF2B5EF4-FFF2-40B4-BE49-F238E27FC236}">
                <a16:creationId xmlns:a16="http://schemas.microsoft.com/office/drawing/2014/main" id="{4CAADCDD-1A6D-45D1-9A3E-A3BE095C41F4}"/>
              </a:ext>
            </a:extLst>
          </p:cNvPr>
          <p:cNvSpPr txBox="1">
            <a:spLocks noChangeArrowheads="1"/>
          </p:cNvSpPr>
          <p:nvPr/>
        </p:nvSpPr>
        <p:spPr bwMode="auto">
          <a:xfrm>
            <a:off x="1547813" y="2924175"/>
            <a:ext cx="1152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rtl="1" eaLnBrk="1" hangingPunct="1">
              <a:spcBef>
                <a:spcPct val="50000"/>
              </a:spcBef>
            </a:pPr>
            <a:r>
              <a:rPr lang="en-US" altLang="he-IL" sz="2000" b="1">
                <a:solidFill>
                  <a:srgbClr val="000000"/>
                </a:solidFill>
              </a:rPr>
              <a:t>P(HIT)</a:t>
            </a:r>
          </a:p>
        </p:txBody>
      </p:sp>
      <p:sp>
        <p:nvSpPr>
          <p:cNvPr id="21" name="Rectangle 2">
            <a:extLst>
              <a:ext uri="{FF2B5EF4-FFF2-40B4-BE49-F238E27FC236}">
                <a16:creationId xmlns:a16="http://schemas.microsoft.com/office/drawing/2014/main" id="{A3A56349-1635-45B7-9D70-ADBCBCC40A4E}"/>
              </a:ext>
            </a:extLst>
          </p:cNvPr>
          <p:cNvSpPr>
            <a:spLocks noGrp="1" noChangeArrowheads="1"/>
          </p:cNvSpPr>
          <p:nvPr>
            <p:ph type="title"/>
          </p:nvPr>
        </p:nvSpPr>
        <p:spPr>
          <a:xfrm>
            <a:off x="395288" y="676275"/>
            <a:ext cx="8183562" cy="665163"/>
          </a:xfrm>
        </p:spPr>
        <p:txBody>
          <a:bodyPr/>
          <a:lstStyle/>
          <a:p>
            <a:pPr algn="ctr" eaLnBrk="1" hangingPunct="1">
              <a:defRPr/>
            </a:pPr>
            <a:r>
              <a:rPr lang="he-IL" altLang="he-IL">
                <a:effectLst>
                  <a:outerShdw blurRad="38100" dist="38100" dir="2700000" algn="tl">
                    <a:srgbClr val="C0C0C0"/>
                  </a:outerShdw>
                </a:effectLst>
              </a:rPr>
              <a:t>נסו לשרטט עקומת </a:t>
            </a:r>
            <a:r>
              <a:rPr lang="en-US" altLang="he-IL">
                <a:effectLst>
                  <a:outerShdw blurRad="38100" dist="38100" dir="2700000" algn="tl">
                    <a:srgbClr val="C0C0C0"/>
                  </a:outerShdw>
                </a:effectLst>
              </a:rPr>
              <a:t>ROC</a:t>
            </a:r>
            <a:r>
              <a:rPr lang="he-IL" altLang="he-IL">
                <a:effectLst>
                  <a:outerShdw blurRad="38100" dist="38100" dir="2700000" algn="tl">
                    <a:srgbClr val="C0C0C0"/>
                  </a:outerShdw>
                </a:effectLst>
              </a:rPr>
              <a:t> </a:t>
            </a:r>
            <a:endParaRPr lang="en-US" altLang="he-IL">
              <a:effectLst>
                <a:outerShdw blurRad="38100" dist="38100" dir="2700000" algn="tl">
                  <a:srgbClr val="C0C0C0"/>
                </a:outerShdw>
              </a:effectLst>
            </a:endParaRPr>
          </a:p>
        </p:txBody>
      </p:sp>
      <p:sp>
        <p:nvSpPr>
          <p:cNvPr id="43017" name="Text Box 21">
            <a:extLst>
              <a:ext uri="{FF2B5EF4-FFF2-40B4-BE49-F238E27FC236}">
                <a16:creationId xmlns:a16="http://schemas.microsoft.com/office/drawing/2014/main" id="{AB4EC8A1-2512-472F-96D7-164777ADCCD0}"/>
              </a:ext>
            </a:extLst>
          </p:cNvPr>
          <p:cNvSpPr txBox="1">
            <a:spLocks noChangeArrowheads="1"/>
          </p:cNvSpPr>
          <p:nvPr/>
        </p:nvSpPr>
        <p:spPr bwMode="auto">
          <a:xfrm>
            <a:off x="6372225" y="2174875"/>
            <a:ext cx="27019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Arial" panose="020B0604020202020204" pitchFamily="34" charset="0"/>
              <a:buChar char="•"/>
            </a:pPr>
            <a:r>
              <a:rPr lang="he-IL" altLang="he-IL" sz="2400">
                <a:solidFill>
                  <a:srgbClr val="000000"/>
                </a:solidFill>
                <a:cs typeface="Times New Roman" panose="02020603050405020304" pitchFamily="18" charset="0"/>
              </a:rPr>
              <a:t>רגישות אוהדי ב"ש</a:t>
            </a:r>
          </a:p>
          <a:p>
            <a:pPr algn="r" rtl="1" eaLnBrk="1" hangingPunct="1">
              <a:buFont typeface="Arial" panose="020B0604020202020204" pitchFamily="34" charset="0"/>
              <a:buChar char="•"/>
            </a:pPr>
            <a:r>
              <a:rPr lang="he-IL" altLang="he-IL" sz="2400">
                <a:solidFill>
                  <a:srgbClr val="000000"/>
                </a:solidFill>
                <a:cs typeface="Times New Roman" panose="02020603050405020304" pitchFamily="18" charset="0"/>
              </a:rPr>
              <a:t>רגישות אוהדי חיפה</a:t>
            </a:r>
            <a:endParaRPr lang="en-US" altLang="he-IL" sz="240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50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P spid="2151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היבט">
  <a:themeElements>
    <a:clrScheme name="היבט">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היבט">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היבט">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5525</TotalTime>
  <Words>528</Words>
  <Application>Microsoft Office PowerPoint</Application>
  <PresentationFormat>‫הצגה על המסך (4:3)</PresentationFormat>
  <Paragraphs>117</Paragraphs>
  <Slides>14</Slides>
  <Notes>14</Notes>
  <HiddenSlides>0</HiddenSlides>
  <MMClips>0</MMClips>
  <ScaleCrop>false</ScaleCrop>
  <HeadingPairs>
    <vt:vector size="6" baseType="variant">
      <vt:variant>
        <vt:lpstr>גופנים בשימוש</vt:lpstr>
      </vt:variant>
      <vt:variant>
        <vt:i4>9</vt:i4>
      </vt:variant>
      <vt:variant>
        <vt:lpstr>ערכת נושא</vt:lpstr>
      </vt:variant>
      <vt:variant>
        <vt:i4>1</vt:i4>
      </vt:variant>
      <vt:variant>
        <vt:lpstr>כותרות שקופיות</vt:lpstr>
      </vt:variant>
      <vt:variant>
        <vt:i4>14</vt:i4>
      </vt:variant>
    </vt:vector>
  </HeadingPairs>
  <TitlesOfParts>
    <vt:vector size="24" baseType="lpstr">
      <vt:lpstr>Times New Roman</vt:lpstr>
      <vt:lpstr>Arial</vt:lpstr>
      <vt:lpstr>Verdana</vt:lpstr>
      <vt:lpstr>Tahoma</vt:lpstr>
      <vt:lpstr>Wingdings 2</vt:lpstr>
      <vt:lpstr>Calibri</vt:lpstr>
      <vt:lpstr>Gisha</vt:lpstr>
      <vt:lpstr>Wingdings</vt:lpstr>
      <vt:lpstr>David</vt:lpstr>
      <vt:lpstr>היבט</vt:lpstr>
      <vt:lpstr>תיאורית גילוי אותות Signal Detection Theory</vt:lpstr>
      <vt:lpstr>מה התוספת של תאוריית גילוי אותות בהשוואה לתאוריית הסף המוחלט? </vt:lpstr>
      <vt:lpstr>תיאורית גילוי אותות –  4 מצבים אפשריים</vt:lpstr>
      <vt:lpstr>מצגת של PowerPoint‏</vt:lpstr>
      <vt:lpstr>מצגת של PowerPoint‏</vt:lpstr>
      <vt:lpstr>מצגת של PowerPoint‏</vt:lpstr>
      <vt:lpstr>קריטריון</vt:lpstr>
      <vt:lpstr>מצגת של PowerPoint‏</vt:lpstr>
      <vt:lpstr>עקומת שוות רגישות (ROC)</vt:lpstr>
      <vt:lpstr>הסברים נלווים</vt:lpstr>
      <vt:lpstr>מצגת של PowerPoint‏</vt:lpstr>
      <vt:lpstr>מצגת של PowerPoint‏</vt:lpstr>
      <vt:lpstr>מה השוני בין שתי קבוצות האוהדים?</vt:lpstr>
      <vt:lpstr>נסו לשרטט עקומת ROC </vt:lpstr>
    </vt:vector>
  </TitlesOfParts>
  <Company>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תיאורית גילוי אותות Signal Detection Theory</dc:title>
  <dc:creator>Administrator</dc:creator>
  <cp:lastModifiedBy>אורי מידן</cp:lastModifiedBy>
  <cp:revision>263</cp:revision>
  <dcterms:created xsi:type="dcterms:W3CDTF">2006-12-02T08:05:59Z</dcterms:created>
  <dcterms:modified xsi:type="dcterms:W3CDTF">2023-01-08T12:37:21Z</dcterms:modified>
</cp:coreProperties>
</file>