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3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3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2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5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35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58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6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4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4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DB14-878B-4902-8962-5F7E1A4332FF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770BE-6606-48B1-B1D5-1E1B9FA14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09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27200"/>
            <a:ext cx="9144000" cy="914399"/>
          </a:xfrm>
        </p:spPr>
        <p:txBody>
          <a:bodyPr>
            <a:normAutofit/>
          </a:bodyPr>
          <a:lstStyle/>
          <a:p>
            <a:pPr rtl="1"/>
            <a:r>
              <a:rPr lang="he-IL" sz="4800" dirty="0" smtClean="0"/>
              <a:t>יחסיות מוסרית </a:t>
            </a:r>
            <a:r>
              <a:rPr lang="en-US" sz="4800" dirty="0" smtClean="0"/>
              <a:t>Moral relativism 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85308" y="3009143"/>
            <a:ext cx="4784435" cy="365951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309" y="3009143"/>
            <a:ext cx="4784435" cy="369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22763"/>
            <a:ext cx="9144000" cy="822036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הגדרות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89745"/>
            <a:ext cx="8314944" cy="3057237"/>
          </a:xfrm>
        </p:spPr>
        <p:txBody>
          <a:bodyPr>
            <a:normAutofit lnSpcReduction="10000"/>
          </a:bodyPr>
          <a:lstStyle/>
          <a:p>
            <a:pPr algn="r"/>
            <a:r>
              <a:rPr lang="he-IL" dirty="0" smtClean="0"/>
              <a:t>      נבחין בין שני מובנים של רלטיביזם:</a:t>
            </a:r>
          </a:p>
          <a:p>
            <a:pPr algn="r"/>
            <a:r>
              <a:rPr lang="he-IL" dirty="0" smtClean="0"/>
              <a:t>1. רלטיביזם מטא-אתי = לשום תורת מוסר אין תוקף אובייקטיבי ואוניברסאלי, שכן כל טענה מוסרית נסמכת על פקטורים שנקבעים חברתית והיסטורית, וככאלה הם יחסיים</a:t>
            </a:r>
          </a:p>
          <a:p>
            <a:pPr algn="r"/>
            <a:endParaRPr lang="he-IL" dirty="0"/>
          </a:p>
          <a:p>
            <a:pPr algn="r"/>
            <a:r>
              <a:rPr lang="he-IL" dirty="0" smtClean="0"/>
              <a:t>2. רלטיביזם אתי (מוסרי) = זה שגוי באופן עקרוני לבקר אחרים על עמדותיהם המוסריות, שכן ערכיהם לגיטימיים באותה מידה כמו ערכיו של המבקר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46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38035"/>
            <a:ext cx="9144000" cy="886691"/>
          </a:xfrm>
        </p:spPr>
        <p:txBody>
          <a:bodyPr>
            <a:normAutofit/>
          </a:bodyPr>
          <a:lstStyle/>
          <a:p>
            <a:r>
              <a:rPr lang="he-IL" sz="4800" dirty="0" smtClean="0"/>
              <a:t>טענות לטובת רלטיביזם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10869"/>
            <a:ext cx="8561832" cy="3676073"/>
          </a:xfrm>
        </p:spPr>
        <p:txBody>
          <a:bodyPr/>
          <a:lstStyle/>
          <a:p>
            <a:pPr algn="r"/>
            <a:r>
              <a:rPr lang="he-IL" dirty="0" smtClean="0"/>
              <a:t>1. עובדתית, קיים שוני גדול בעמדות מוסריות בין חברות ובתוך חברות</a:t>
            </a:r>
          </a:p>
          <a:p>
            <a:pPr algn="r" rtl="1"/>
            <a:r>
              <a:rPr lang="he-IL" dirty="0" smtClean="0"/>
              <a:t>2. אין התכנסות של עמדות לאורך זמן לכיוון עמדה מוסכמת</a:t>
            </a:r>
          </a:p>
          <a:p>
            <a:pPr algn="r" rtl="1"/>
            <a:r>
              <a:rPr lang="he-IL" b="1" dirty="0" smtClean="0"/>
              <a:t>3</a:t>
            </a:r>
            <a:r>
              <a:rPr lang="he-IL" dirty="0" smtClean="0"/>
              <a:t>. טבען של מחלוקות מוסריות ודילמות מוסריות הוא כזה שאין דרך רציונאלית להתגבר עליהן</a:t>
            </a:r>
          </a:p>
          <a:p>
            <a:pPr algn="r" rtl="1"/>
            <a:r>
              <a:rPr lang="he-IL" dirty="0" smtClean="0"/>
              <a:t>(4). מחלוקות מוסריות אינן רק מחויבות המציאות, הן גם רצויות בפני עצמן: כבוד לפלורליזם. (בסיס נורמטיבי </a:t>
            </a:r>
            <a:r>
              <a:rPr lang="he-IL" dirty="0" err="1" smtClean="0"/>
              <a:t>לרלטיבים</a:t>
            </a:r>
            <a:r>
              <a:rPr lang="he-IL" dirty="0" smtClean="0"/>
              <a:t> מוסרי).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9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78182"/>
            <a:ext cx="9144000" cy="785091"/>
          </a:xfrm>
        </p:spPr>
        <p:txBody>
          <a:bodyPr>
            <a:normAutofit/>
          </a:bodyPr>
          <a:lstStyle/>
          <a:p>
            <a:r>
              <a:rPr lang="he-IL" sz="4800" dirty="0" smtClean="0"/>
              <a:t>מענה </a:t>
            </a:r>
            <a:r>
              <a:rPr lang="he-IL" sz="4800" dirty="0" err="1" smtClean="0"/>
              <a:t>לרלטיביסט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74"/>
            <a:ext cx="9015984" cy="3048144"/>
          </a:xfrm>
        </p:spPr>
        <p:txBody>
          <a:bodyPr>
            <a:normAutofit lnSpcReduction="10000"/>
          </a:bodyPr>
          <a:lstStyle/>
          <a:p>
            <a:pPr algn="r" rtl="1"/>
            <a:r>
              <a:rPr lang="en-US" dirty="0" smtClean="0"/>
              <a:t>--</a:t>
            </a:r>
            <a:r>
              <a:rPr lang="he-IL" dirty="0" smtClean="0"/>
              <a:t>התבוננויות הפוכות משל </a:t>
            </a:r>
            <a:r>
              <a:rPr lang="he-IL" dirty="0" err="1" smtClean="0"/>
              <a:t>הרלטיביסט</a:t>
            </a:r>
            <a:r>
              <a:rPr lang="he-IL" dirty="0" smtClean="0"/>
              <a:t> לגבי ביקורות 1 ו 2</a:t>
            </a:r>
            <a:endParaRPr lang="en-US" dirty="0" smtClean="0"/>
          </a:p>
          <a:p>
            <a:pPr algn="r" rtl="1"/>
            <a:r>
              <a:rPr lang="he-IL" dirty="0" smtClean="0"/>
              <a:t>--התשובות לטענות 1 ו 2 (גם בהנחה שהן נכונות) הן בסופו של דבר עדויות נסיבתיות בלבד – הן לא יורדות לשורש הבעיה, ולכן בעלות כוח הסברי מוגבל.</a:t>
            </a:r>
          </a:p>
          <a:p>
            <a:pPr algn="r" rtl="1"/>
            <a:r>
              <a:rPr lang="he-IL" dirty="0" smtClean="0"/>
              <a:t>--מדוע אני טוען זאת?</a:t>
            </a:r>
          </a:p>
          <a:p>
            <a:pPr algn="r" rtl="1"/>
            <a:r>
              <a:rPr lang="he-IL" dirty="0" smtClean="0"/>
              <a:t>--ובכל זאת, הן לא נטולות ערך: הן יכולות ליצור חזקה של סבירות לצד זה או אחר</a:t>
            </a:r>
          </a:p>
          <a:p>
            <a:pPr algn="r" rtl="1"/>
            <a:r>
              <a:rPr lang="he-IL" dirty="0" smtClean="0"/>
              <a:t>--נעבור אם כן להתרכז בטענה השלישית בדבר טבען של מחלוקות מוסריות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61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56" y="1271674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מענה </a:t>
            </a:r>
            <a:r>
              <a:rPr lang="he-IL" dirty="0" err="1" smtClean="0"/>
              <a:t>לרלטיביסט</a:t>
            </a:r>
            <a:r>
              <a:rPr lang="he-IL" dirty="0" smtClean="0"/>
              <a:t> – על טבען של מחלוקות מוסריות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66099"/>
            <a:ext cx="10250424" cy="2690956"/>
          </a:xfrm>
        </p:spPr>
        <p:txBody>
          <a:bodyPr/>
          <a:lstStyle/>
          <a:p>
            <a:pPr marL="0" indent="0" algn="r" rtl="1">
              <a:buNone/>
            </a:pPr>
            <a:r>
              <a:rPr lang="he-IL" dirty="0" smtClean="0"/>
              <a:t>האם אמנם מעצם טבען אין דרך רציונאלית ליישב מחלוקות מוסריות?</a:t>
            </a:r>
          </a:p>
          <a:p>
            <a:pPr marL="0" indent="0" algn="r" rtl="1">
              <a:buNone/>
            </a:pPr>
            <a:endParaRPr lang="he-IL" dirty="0" smtClean="0"/>
          </a:p>
          <a:p>
            <a:pPr marL="0" indent="0" algn="r" rtl="1">
              <a:buNone/>
            </a:pPr>
            <a:r>
              <a:rPr lang="he-IL" b="1" u="sng" dirty="0" smtClean="0"/>
              <a:t>1</a:t>
            </a:r>
            <a:r>
              <a:rPr lang="he-IL" dirty="0" smtClean="0"/>
              <a:t>. מחלוקות רבות שנראות כמחלוקות מוסריות </a:t>
            </a:r>
            <a:r>
              <a:rPr lang="he-IL" i="1" dirty="0" smtClean="0"/>
              <a:t>אינן </a:t>
            </a:r>
            <a:r>
              <a:rPr lang="he-IL" dirty="0" smtClean="0"/>
              <a:t>למעשה כאלה</a:t>
            </a:r>
            <a:r>
              <a:rPr lang="he-IL" dirty="0"/>
              <a:t> </a:t>
            </a:r>
            <a:r>
              <a:rPr lang="he-IL" dirty="0" smtClean="0"/>
              <a:t>ביסודן:</a:t>
            </a:r>
          </a:p>
          <a:p>
            <a:pPr marL="0" indent="0" algn="r" rtl="1">
              <a:buNone/>
            </a:pPr>
            <a:r>
              <a:rPr lang="he-IL" dirty="0" smtClean="0"/>
              <a:t>(א) הן בעצם מחלוקות עובדתיות</a:t>
            </a:r>
          </a:p>
          <a:p>
            <a:pPr marL="0" indent="0" algn="r" rtl="1">
              <a:buNone/>
            </a:pPr>
            <a:r>
              <a:rPr lang="he-IL" dirty="0" smtClean="0"/>
              <a:t>(ב) מקורן בהחלה של אותם עקרונות בהקשרים של מציאות משתנה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84" y="1407541"/>
            <a:ext cx="10515600" cy="1325563"/>
          </a:xfrm>
        </p:spPr>
        <p:txBody>
          <a:bodyPr/>
          <a:lstStyle/>
          <a:p>
            <a:pPr algn="ctr" rtl="1"/>
            <a:r>
              <a:rPr lang="he-IL" dirty="0" smtClean="0"/>
              <a:t>מענה </a:t>
            </a:r>
            <a:r>
              <a:rPr lang="he-IL" dirty="0" err="1" smtClean="0"/>
              <a:t>לרלטיביסט</a:t>
            </a:r>
            <a:r>
              <a:rPr lang="he-IL" dirty="0" smtClean="0"/>
              <a:t> על מחלוקות מוסריות – המשך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60649"/>
            <a:ext cx="10085832" cy="3130423"/>
          </a:xfrm>
        </p:spPr>
        <p:txBody>
          <a:bodyPr/>
          <a:lstStyle/>
          <a:p>
            <a:pPr marL="0" indent="0" algn="r" rtl="1">
              <a:buNone/>
            </a:pPr>
            <a:r>
              <a:rPr lang="he-IL" b="1" u="sng" dirty="0" smtClean="0"/>
              <a:t>2</a:t>
            </a:r>
            <a:r>
              <a:rPr lang="he-IL" dirty="0" smtClean="0"/>
              <a:t>. גם מחלוקות שהינן אכן מוסריות בבסיסן לא מחייבות רלטיביזם:</a:t>
            </a:r>
          </a:p>
          <a:p>
            <a:pPr marL="0" indent="0" algn="r" rtl="1">
              <a:buNone/>
            </a:pPr>
            <a:r>
              <a:rPr lang="he-IL" dirty="0" smtClean="0"/>
              <a:t>(א) יתכן, פשוט שלפחות צד אחד </a:t>
            </a:r>
            <a:r>
              <a:rPr lang="he-IL" dirty="0" err="1" smtClean="0"/>
              <a:t>בויכוח</a:t>
            </a:r>
            <a:r>
              <a:rPr lang="he-IL" dirty="0" smtClean="0"/>
              <a:t> טועה</a:t>
            </a:r>
          </a:p>
          <a:p>
            <a:pPr marL="0" indent="0" algn="r" rtl="1">
              <a:buNone/>
            </a:pPr>
            <a:r>
              <a:rPr lang="he-IL" dirty="0" smtClean="0"/>
              <a:t>(ב) יתכן תיקו מוסרי בין שתי אופציות</a:t>
            </a:r>
          </a:p>
          <a:p>
            <a:pPr marL="0" indent="0" algn="r" rtl="1">
              <a:buNone/>
            </a:pPr>
            <a:r>
              <a:rPr lang="he-IL" dirty="0" smtClean="0"/>
              <a:t>(ג) גם אם </a:t>
            </a:r>
            <a:r>
              <a:rPr lang="he-IL" dirty="0" err="1" smtClean="0"/>
              <a:t>הויכוח</a:t>
            </a:r>
            <a:r>
              <a:rPr lang="he-IL" dirty="0" smtClean="0"/>
              <a:t> אינו פתיר, יתכן שהוא נוגע רק לדירוג בין שיקולים מוסריים, ולא לטיבם של השיקולים האלה עצמם</a:t>
            </a:r>
          </a:p>
          <a:p>
            <a:pPr marL="0" indent="0" algn="r" rtl="1">
              <a:buNone/>
            </a:pPr>
            <a:r>
              <a:rPr lang="he-IL" dirty="0" smtClean="0"/>
              <a:t>← "רלטיביזם חלקי" (?)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31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52" y="1325245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מענה </a:t>
            </a:r>
            <a:r>
              <a:rPr lang="he-IL" dirty="0" err="1" smtClean="0"/>
              <a:t>לרלטיביסט</a:t>
            </a:r>
            <a:r>
              <a:rPr lang="he-IL" dirty="0" smtClean="0"/>
              <a:t> על מחלוקות מוסריות – המשך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552" y="2752345"/>
            <a:ext cx="9878568" cy="3858768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he-IL" b="1" u="sng" dirty="0" smtClean="0"/>
              <a:t>3</a:t>
            </a:r>
            <a:r>
              <a:rPr lang="he-IL" dirty="0" smtClean="0"/>
              <a:t>. </a:t>
            </a:r>
            <a:r>
              <a:rPr lang="he-IL" dirty="0" err="1" smtClean="0"/>
              <a:t>האובייקטיביסט</a:t>
            </a:r>
            <a:r>
              <a:rPr lang="he-IL" dirty="0" smtClean="0"/>
              <a:t> עובר ממגננה להתקפה:</a:t>
            </a:r>
          </a:p>
          <a:p>
            <a:pPr marL="0" indent="0" algn="r">
              <a:buNone/>
            </a:pPr>
            <a:r>
              <a:rPr lang="he-IL" dirty="0" smtClean="0"/>
              <a:t>(א) האם "רלטיביזם חלקי" הוא בכלל רלטיביזם?</a:t>
            </a:r>
          </a:p>
          <a:p>
            <a:pPr marL="0" indent="0" algn="r">
              <a:buNone/>
            </a:pPr>
            <a:r>
              <a:rPr lang="he-IL" dirty="0" smtClean="0"/>
              <a:t>מספיקה הסכמה על אמת מוסרית </a:t>
            </a:r>
            <a:r>
              <a:rPr lang="he-IL" i="1" dirty="0" smtClean="0"/>
              <a:t>אחת</a:t>
            </a:r>
            <a:r>
              <a:rPr lang="he-IL" dirty="0" smtClean="0"/>
              <a:t> כדי לערער או אף לדחות </a:t>
            </a:r>
            <a:r>
              <a:rPr lang="he-IL" dirty="0" smtClean="0"/>
              <a:t>רלטיביזם</a:t>
            </a:r>
            <a:r>
              <a:rPr lang="he-IL" dirty="0" smtClean="0"/>
              <a:t>. האם זה רלטיביזם כשאנו יכולים לפחות לומר מה </a:t>
            </a:r>
            <a:r>
              <a:rPr lang="he-IL" i="1" dirty="0" smtClean="0"/>
              <a:t>לא</a:t>
            </a:r>
            <a:r>
              <a:rPr lang="he-IL" dirty="0" smtClean="0"/>
              <a:t> מוסרי?</a:t>
            </a:r>
            <a:endParaRPr lang="en-US" dirty="0" smtClean="0"/>
          </a:p>
          <a:p>
            <a:pPr marL="0" indent="0" algn="r" rtl="1">
              <a:buNone/>
            </a:pPr>
            <a:r>
              <a:rPr lang="he-IL" dirty="0" smtClean="0"/>
              <a:t>←</a:t>
            </a:r>
            <a:r>
              <a:rPr lang="en-US" dirty="0" smtClean="0"/>
              <a:t> </a:t>
            </a:r>
            <a:r>
              <a:rPr lang="he-IL" dirty="0" smtClean="0"/>
              <a:t>יתכן שחובת ההוכחה עוברת </a:t>
            </a:r>
            <a:r>
              <a:rPr lang="he-IL" dirty="0" err="1" smtClean="0"/>
              <a:t>לרלטיביסט</a:t>
            </a:r>
            <a:endParaRPr lang="he-IL" dirty="0" smtClean="0"/>
          </a:p>
          <a:p>
            <a:pPr marL="0" indent="0" algn="r" rtl="1">
              <a:buNone/>
            </a:pPr>
            <a:r>
              <a:rPr lang="he-IL" dirty="0" smtClean="0"/>
              <a:t>(ב) יתכן שעצם קיומו של שיח מוסרי </a:t>
            </a:r>
            <a:r>
              <a:rPr lang="he-IL" dirty="0" err="1" smtClean="0"/>
              <a:t>אמיתי</a:t>
            </a:r>
            <a:r>
              <a:rPr lang="he-IL" dirty="0" smtClean="0"/>
              <a:t> מניח </a:t>
            </a:r>
            <a:r>
              <a:rPr lang="he-IL" i="1" dirty="0" smtClean="0"/>
              <a:t>בהכרח</a:t>
            </a:r>
            <a:r>
              <a:rPr lang="he-IL" dirty="0" smtClean="0"/>
              <a:t> מידה </a:t>
            </a:r>
            <a:r>
              <a:rPr lang="he-IL" dirty="0" err="1" smtClean="0"/>
              <a:t>מסויימת</a:t>
            </a:r>
            <a:r>
              <a:rPr lang="he-IL" dirty="0" smtClean="0"/>
              <a:t> של הסכמה על שיפוטים</a:t>
            </a:r>
          </a:p>
          <a:p>
            <a:pPr marL="0" indent="0" algn="r" rtl="1">
              <a:buNone/>
            </a:pPr>
            <a:r>
              <a:rPr lang="he-IL" dirty="0" smtClean="0"/>
              <a:t>(ג) טענה:</a:t>
            </a:r>
            <a:r>
              <a:rPr lang="en-US" dirty="0" smtClean="0"/>
              <a:t> </a:t>
            </a:r>
            <a:r>
              <a:rPr lang="he-IL" dirty="0" smtClean="0"/>
              <a:t>רלטיביזם מוסרי—שהוא מסקנה מרלטיביזם מטא-אתי—נגרר לסתירה פנימית</a:t>
            </a:r>
          </a:p>
          <a:p>
            <a:pPr marL="0" indent="0" algn="r" rtl="1">
              <a:buNone/>
            </a:pPr>
            <a:r>
              <a:rPr lang="he-IL" dirty="0" smtClean="0"/>
              <a:t>(הקבלה לספקנות אפיסטמית)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65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81277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מענה </a:t>
            </a:r>
            <a:r>
              <a:rPr lang="he-IL" dirty="0" err="1"/>
              <a:t>לרלטיביסט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06840"/>
            <a:ext cx="9192768" cy="2042287"/>
          </a:xfrm>
        </p:spPr>
        <p:txBody>
          <a:bodyPr/>
          <a:lstStyle/>
          <a:p>
            <a:pPr marL="0" indent="0" algn="r" rtl="1">
              <a:buNone/>
            </a:pPr>
            <a:r>
              <a:rPr lang="he-IL" dirty="0" smtClean="0"/>
              <a:t>הטיעון מפלורליזם בעיתי:</a:t>
            </a:r>
          </a:p>
          <a:p>
            <a:pPr marL="0" indent="0" algn="r" rtl="1">
              <a:buNone/>
            </a:pPr>
            <a:r>
              <a:rPr lang="he-IL" dirty="0" smtClean="0"/>
              <a:t>(א) עובדתית – יש גבול</a:t>
            </a:r>
          </a:p>
          <a:p>
            <a:pPr marL="0" indent="0" algn="r" rtl="1">
              <a:buNone/>
            </a:pPr>
            <a:r>
              <a:rPr lang="he-IL" dirty="0" smtClean="0"/>
              <a:t>(ב) מושגית. (למה?)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61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1237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הערות לסיום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96057"/>
            <a:ext cx="9985248" cy="3340735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dirty="0" smtClean="0"/>
              <a:t>--השאלה הקשה לגבי היחס בין מידת ההסכמה המתחייבת ביחס לשיפוטים מוסריים ובין רלטיביזם משליכה על השאלה של הגבולות הראויים לקבלה פלורליסטית של עמדות מוסריות אלטרנטיביות ולסובלנות</a:t>
            </a:r>
          </a:p>
          <a:p>
            <a:pPr marL="0" indent="0" algn="r" rtl="1">
              <a:buNone/>
            </a:pPr>
            <a:r>
              <a:rPr lang="he-IL" dirty="0" smtClean="0"/>
              <a:t>--אי-קיום של אמת מוסרית אובייקטיבית (בתחום </a:t>
            </a:r>
            <a:r>
              <a:rPr lang="he-IL" dirty="0" err="1" smtClean="0"/>
              <a:t>מסויים</a:t>
            </a:r>
            <a:r>
              <a:rPr lang="he-IL" dirty="0" smtClean="0"/>
              <a:t>) אין משמעותה שהערכים שלנו הופכים לחסרי חשיבות ← רלטיביזם אין פירושו ניהיליזם</a:t>
            </a:r>
          </a:p>
          <a:p>
            <a:pPr marL="0" indent="0" algn="r" rtl="1">
              <a:buNone/>
            </a:pPr>
            <a:r>
              <a:rPr lang="he-IL" dirty="0" smtClean="0"/>
              <a:t>← גם אם יש אמת </a:t>
            </a:r>
            <a:r>
              <a:rPr lang="he-IL" i="1" dirty="0" err="1" smtClean="0"/>
              <a:t>מסויימת</a:t>
            </a:r>
            <a:r>
              <a:rPr lang="he-IL" dirty="0" smtClean="0"/>
              <a:t> ברלטיביזם, אין זה מונע אפשרות של פיתוח תיאוריות מוסריות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71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6587</TotalTime>
  <Words>513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יחסיות מוסרית Moral relativism </vt:lpstr>
      <vt:lpstr>הגדרות</vt:lpstr>
      <vt:lpstr>טענות לטובת רלטיביזם</vt:lpstr>
      <vt:lpstr>מענה לרלטיביסט</vt:lpstr>
      <vt:lpstr>מענה לרלטיביסט – על טבען של מחלוקות מוסריות</vt:lpstr>
      <vt:lpstr>מענה לרלטיביסט על מחלוקות מוסריות – המשך</vt:lpstr>
      <vt:lpstr>מענה לרלטיביסט על מחלוקות מוסריות – המשך</vt:lpstr>
      <vt:lpstr>מענה לרלטיביסט</vt:lpstr>
      <vt:lpstr>הערות לסיום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יחסיות מוסרית Moral relativism </dc:title>
  <dc:creator>Windows User</dc:creator>
  <cp:lastModifiedBy>Windows User</cp:lastModifiedBy>
  <cp:revision>36</cp:revision>
  <dcterms:created xsi:type="dcterms:W3CDTF">2020-03-23T20:16:20Z</dcterms:created>
  <dcterms:modified xsi:type="dcterms:W3CDTF">2022-11-09T07:51:47Z</dcterms:modified>
</cp:coreProperties>
</file>