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5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2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0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0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53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6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4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2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439DE-766E-4018-9BB6-61B8DE152E1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65EA2-1536-4993-AD29-900764624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4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07127"/>
            <a:ext cx="8765309" cy="1902836"/>
          </a:xfrm>
        </p:spPr>
        <p:txBody>
          <a:bodyPr/>
          <a:lstStyle/>
          <a:p>
            <a:r>
              <a:rPr lang="he-IL" dirty="0" smtClean="0"/>
              <a:t>תיאוריית הציווי האלוהי (תצ"א)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91565"/>
            <a:ext cx="9144000" cy="1655762"/>
          </a:xfrm>
        </p:spPr>
        <p:txBody>
          <a:bodyPr>
            <a:normAutofit/>
          </a:bodyPr>
          <a:lstStyle/>
          <a:p>
            <a:r>
              <a:rPr lang="en-GB" sz="4400" dirty="0" smtClean="0"/>
              <a:t>Divine Command Theory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8821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5" y="1034473"/>
            <a:ext cx="11337310" cy="536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3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dirty="0" smtClean="0"/>
              <a:t>            </a:t>
            </a:r>
            <a:r>
              <a:rPr lang="he-IL" dirty="0" smtClean="0"/>
              <a:t>מוטיבציות: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en-US" dirty="0" smtClean="0"/>
              <a:t>            </a:t>
            </a:r>
            <a:r>
              <a:rPr lang="he-IL" dirty="0"/>
              <a:t>--הסבר מקור האובייקטיביות של הטוב המוסרי</a:t>
            </a:r>
          </a:p>
          <a:p>
            <a:pPr marL="0" indent="0" algn="r" rtl="1">
              <a:buNone/>
            </a:pPr>
            <a:endParaRPr lang="en-US" dirty="0" smtClean="0"/>
          </a:p>
          <a:p>
            <a:pPr marL="0" indent="0" algn="r" rtl="1">
              <a:buNone/>
            </a:pPr>
            <a:r>
              <a:rPr lang="en-US" dirty="0" smtClean="0"/>
              <a:t>	</a:t>
            </a:r>
            <a:r>
              <a:rPr lang="he-IL" dirty="0" smtClean="0"/>
              <a:t>--הסבר מקור התוקף האבסולוטי של המוסר</a:t>
            </a:r>
          </a:p>
          <a:p>
            <a:pPr marL="0" indent="0" algn="r" rtl="1">
              <a:buNone/>
            </a:pPr>
            <a:endParaRPr lang="he-IL" dirty="0" smtClean="0"/>
          </a:p>
          <a:p>
            <a:pPr marL="0" indent="0" algn="r" rtl="1">
              <a:buNone/>
            </a:pPr>
            <a:r>
              <a:rPr lang="en-US" dirty="0" smtClean="0"/>
              <a:t>            </a:t>
            </a:r>
            <a:r>
              <a:rPr lang="he-IL" dirty="0" smtClean="0"/>
              <a:t>--הבטחה ולו של מינימום של התנהגות מוסרית</a:t>
            </a:r>
          </a:p>
        </p:txBody>
      </p:sp>
    </p:spTree>
    <p:extLst>
      <p:ext uri="{BB962C8B-B14F-4D97-AF65-F5344CB8AC3E}">
        <p14:creationId xmlns:p14="http://schemas.microsoft.com/office/powerpoint/2010/main" val="176246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/>
              <a:t>הטענה המרכזית של תצ"א: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he-IL" dirty="0" smtClean="0"/>
          </a:p>
          <a:p>
            <a:pPr marL="0" indent="0" algn="ctr" rtl="1">
              <a:buNone/>
            </a:pPr>
            <a:r>
              <a:rPr lang="he-IL" sz="4000" dirty="0" smtClean="0"/>
              <a:t>הטוב (המוסר) = מה שאלוהים ציווה</a:t>
            </a:r>
          </a:p>
          <a:p>
            <a:pPr marL="0" indent="0" algn="r" rtl="1">
              <a:buNone/>
            </a:pPr>
            <a:endParaRPr lang="he-IL" sz="3600" dirty="0" smtClean="0"/>
          </a:p>
          <a:p>
            <a:pPr marL="0" indent="0" algn="r" rtl="1">
              <a:buNone/>
            </a:pPr>
            <a:r>
              <a:rPr lang="he-IL" sz="3600" dirty="0" smtClean="0"/>
              <a:t>רעיון זה מוביל ל"דילמת </a:t>
            </a:r>
            <a:r>
              <a:rPr lang="he-IL" sz="3600" dirty="0" err="1" smtClean="0"/>
              <a:t>אאותיפרון</a:t>
            </a:r>
            <a:r>
              <a:rPr lang="he-IL" sz="3600" dirty="0" smtClean="0"/>
              <a:t>": </a:t>
            </a:r>
            <a:r>
              <a:rPr lang="he-IL" dirty="0" smtClean="0"/>
              <a:t>"האם </a:t>
            </a:r>
            <a:r>
              <a:rPr lang="he-IL" dirty="0"/>
              <a:t>אהובה היא החסידות מפני שחסידות היא, או מפני שהיא אהובה, על כן היא חסידות</a:t>
            </a:r>
            <a:r>
              <a:rPr lang="he-IL" dirty="0" smtClean="0"/>
              <a:t>?"</a:t>
            </a:r>
          </a:p>
          <a:p>
            <a:pPr marL="0" indent="0" algn="r" rtl="1">
              <a:buNone/>
            </a:pPr>
            <a:r>
              <a:rPr lang="he-IL" dirty="0" smtClean="0"/>
              <a:t>השאלה היא מהו הכיוון </a:t>
            </a:r>
            <a:r>
              <a:rPr lang="he-IL" dirty="0" err="1" smtClean="0"/>
              <a:t>ההסברי</a:t>
            </a:r>
            <a:r>
              <a:rPr lang="he-IL" dirty="0" smtClean="0"/>
              <a:t>?</a:t>
            </a:r>
          </a:p>
          <a:p>
            <a:pPr marL="0" indent="0" algn="r" rtl="1">
              <a:buNone/>
            </a:pPr>
            <a:r>
              <a:rPr lang="he-IL" dirty="0" smtClean="0"/>
              <a:t>כדי לברר זאת, נעשה תרגיל מחשבה ביחד, ונבדוק מה אנו יכולים ללמוד על המוסר... </a:t>
            </a:r>
            <a:endParaRPr lang="he-IL" dirty="0"/>
          </a:p>
          <a:p>
            <a:pPr marL="0" indent="0" algn="r" rtl="1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5646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006038" cy="1293578"/>
          </a:xfrm>
        </p:spPr>
        <p:txBody>
          <a:bodyPr>
            <a:normAutofit/>
          </a:bodyPr>
          <a:lstStyle/>
          <a:p>
            <a:pPr rtl="1"/>
            <a:r>
              <a:rPr lang="he-IL" sz="4000" dirty="0" smtClean="0"/>
              <a:t>האם נסכים לקבל </a:t>
            </a:r>
            <a:r>
              <a:rPr lang="he-IL" sz="4000" u="sng" dirty="0" smtClean="0"/>
              <a:t>כל</a:t>
            </a:r>
            <a:r>
              <a:rPr lang="he-IL" sz="4000" dirty="0" smtClean="0"/>
              <a:t> ציווי שהוא?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08446"/>
            <a:ext cx="8861659" cy="2649354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he-IL" dirty="0" smtClean="0"/>
              <a:t>זו בעיה:</a:t>
            </a:r>
          </a:p>
          <a:p>
            <a:pPr algn="r"/>
            <a:r>
              <a:rPr lang="he-IL" dirty="0" smtClean="0"/>
              <a:t>א. אמנם אפשר לוגית לענות "כן" (</a:t>
            </a:r>
            <a:r>
              <a:rPr lang="he-IL" dirty="0" err="1" smtClean="0"/>
              <a:t>אוקהם</a:t>
            </a:r>
            <a:r>
              <a:rPr lang="he-IL" dirty="0" smtClean="0"/>
              <a:t>), אבל זה יוביל לבעיות קשות: (1) הנימוקים המוסריים יכולים להשתנות באופן קפריזי, בניגוד להגיון הבסיסי של פניה לנימוקים. זה למעשה סוג של </a:t>
            </a:r>
            <a:r>
              <a:rPr lang="he-IL" i="1" dirty="0" smtClean="0"/>
              <a:t>ספקנות</a:t>
            </a:r>
            <a:r>
              <a:rPr lang="he-IL" dirty="0" smtClean="0"/>
              <a:t> מוסרית... (2) עשוי להוביל לפרדוקסים, בהתאם לתוכן הציווי</a:t>
            </a:r>
          </a:p>
          <a:p>
            <a:pPr algn="r"/>
            <a:endParaRPr lang="he-IL" dirty="0"/>
          </a:p>
          <a:p>
            <a:pPr algn="r"/>
            <a:r>
              <a:rPr lang="he-IL" dirty="0" smtClean="0"/>
              <a:t>ב. הגיוני לענות "לא" (כפי שאכן מוצאים בכתובים!) במידה ואנו מאמינים שיש לנו אינטואיציות שלא נזוז מהן הן לגבי השאלה מה לא מוסרי, והן לגבי השאלה מה א-מוסרי (=כלל לא מתייחס לתוכן מוסרי) </a:t>
            </a:r>
          </a:p>
          <a:p>
            <a:pPr algn="r"/>
            <a:r>
              <a:rPr lang="he-IL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287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/>
              <a:t>סיכום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dirty="0" smtClean="0"/>
              <a:t>נראה שכמעט בכל אופן שנסתכל על זה תצ"א לא </a:t>
            </a:r>
            <a:r>
              <a:rPr lang="he-IL" dirty="0" smtClean="0"/>
              <a:t>מצליחה לספק </a:t>
            </a:r>
            <a:r>
              <a:rPr lang="he-IL" dirty="0" smtClean="0"/>
              <a:t>בסיס למוסר </a:t>
            </a:r>
            <a:r>
              <a:rPr lang="he-IL" i="1" dirty="0" smtClean="0"/>
              <a:t>כתיאוריה נורמטיבית</a:t>
            </a:r>
            <a:r>
              <a:rPr lang="he-IL" dirty="0" smtClean="0"/>
              <a:t>:</a:t>
            </a:r>
          </a:p>
          <a:p>
            <a:pPr marL="0" indent="0" algn="r" rtl="1">
              <a:buNone/>
            </a:pPr>
            <a:r>
              <a:rPr lang="he-IL" dirty="0" smtClean="0"/>
              <a:t>--או שיוצא שהמוסר קודם לציווי </a:t>
            </a:r>
            <a:r>
              <a:rPr lang="he-IL" dirty="0" smtClean="0"/>
              <a:t>האל (ואז הפניה לאל היא מהלך סרק). </a:t>
            </a: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--או שתצ"א עצמה נסמכת על נימוקים </a:t>
            </a:r>
            <a:r>
              <a:rPr lang="he-IL" dirty="0" smtClean="0"/>
              <a:t>שאינם מתחום המוסר (כגון </a:t>
            </a:r>
            <a:r>
              <a:rPr lang="he-IL" dirty="0" smtClean="0"/>
              <a:t>פחד), </a:t>
            </a:r>
            <a:r>
              <a:rPr lang="he-IL" dirty="0" smtClean="0"/>
              <a:t>וזה לא יכול להשתית תיאוריה </a:t>
            </a:r>
            <a:r>
              <a:rPr lang="he-IL" i="1" dirty="0" smtClean="0"/>
              <a:t>מוסרית</a:t>
            </a:r>
            <a:r>
              <a:rPr lang="he-IL" dirty="0" smtClean="0"/>
              <a:t>.</a:t>
            </a:r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--או שאם מקבלים שכל ציווי אפשרי עקרונית, אזי מאמצים ספקנות </a:t>
            </a:r>
            <a:r>
              <a:rPr lang="he-IL" dirty="0" smtClean="0"/>
              <a:t>מוסרית (מה ששומט את הבסיס לתיאוריה נורמטיבית), </a:t>
            </a:r>
            <a:r>
              <a:rPr lang="he-IL" dirty="0" smtClean="0"/>
              <a:t>ובנוסף מסתכנים </a:t>
            </a:r>
            <a:r>
              <a:rPr lang="he-IL" dirty="0" smtClean="0"/>
              <a:t>בסתירות.</a:t>
            </a:r>
            <a:endParaRPr lang="he-IL" dirty="0" smtClean="0"/>
          </a:p>
          <a:p>
            <a:pPr marL="0" indent="0" algn="r" rtl="1">
              <a:buNone/>
            </a:pPr>
            <a:r>
              <a:rPr lang="he-IL" dirty="0"/>
              <a:t> </a:t>
            </a:r>
            <a:r>
              <a:rPr lang="he-IL" dirty="0" smtClean="0"/>
              <a:t>     האופציה האחרת, אם כן, היא להתעקש על אינטואיציות מוסריות בסיסיות שמהן לא נזוז... (</a:t>
            </a:r>
            <a:r>
              <a:rPr lang="he-IL" i="1" dirty="0" smtClean="0"/>
              <a:t>האל לא יכול לצוות כל דבר </a:t>
            </a:r>
            <a:r>
              <a:rPr lang="he-IL" dirty="0" smtClean="0"/>
              <a:t>כמה שמוסרי לעשות</a:t>
            </a:r>
            <a:r>
              <a:rPr lang="he-IL" dirty="0" smtClean="0"/>
              <a:t>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2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/>
              <a:t>מסקנה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he-IL" dirty="0" smtClean="0"/>
              <a:t>אם יש אינטואיציות מוסריות בסיסיות שנראות לנו הכרחיות, במובן זה שאנו משוכנעים שמהן לא נזוז, אזי יש תקוה שהן תוכלנה לתפקד כנימוקים יסודיים שעל בסיסם נשתית תורת מוסר מוצלחת. </a:t>
            </a:r>
          </a:p>
          <a:p>
            <a:pPr marL="0" indent="0" algn="r" rtl="1">
              <a:buNone/>
            </a:pPr>
            <a:r>
              <a:rPr lang="he-IL" dirty="0" smtClean="0"/>
              <a:t>תורת מוסר זו תהיה תורה נורמטיבית (מושתתת נימוקים) </a:t>
            </a:r>
            <a:r>
              <a:rPr lang="he-IL" smtClean="0"/>
              <a:t>במובן </a:t>
            </a:r>
            <a:r>
              <a:rPr lang="he-IL" smtClean="0"/>
              <a:t>הראוי.</a:t>
            </a:r>
            <a:endParaRPr lang="he-IL" dirty="0" smtClean="0"/>
          </a:p>
          <a:p>
            <a:pPr marL="0" indent="0" algn="r" rtl="1">
              <a:buNone/>
            </a:pPr>
            <a:endParaRPr lang="he-IL" dirty="0"/>
          </a:p>
          <a:p>
            <a:pPr marL="0" indent="0" algn="r" rtl="1">
              <a:buNone/>
            </a:pPr>
            <a:r>
              <a:rPr lang="he-IL" dirty="0" smtClean="0"/>
              <a:t>התיאוריות המוסריות שנלמד ינסו כל אחת לשכנע אותנו שהיא הצליחה להתחקות אחר האינטואיציה הבסיסית ביותר לגבי משמעותו של הטוב.</a:t>
            </a:r>
            <a:endParaRPr lang="he-IL" dirty="0" smtClean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000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5117</TotalTime>
  <Words>357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תיאוריית הציווי האלוהי (תצ"א)</vt:lpstr>
      <vt:lpstr>PowerPoint Presentation</vt:lpstr>
      <vt:lpstr>            מוטיבציות:</vt:lpstr>
      <vt:lpstr>הטענה המרכזית של תצ"א:</vt:lpstr>
      <vt:lpstr>האם נסכים לקבל כל ציווי שהוא?</vt:lpstr>
      <vt:lpstr>סיכום</vt:lpstr>
      <vt:lpstr>מסקנה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תיאוריית הציווי האלוהי (תצ"א)</dc:title>
  <dc:creator>Windows User</dc:creator>
  <cp:lastModifiedBy>Windows User</cp:lastModifiedBy>
  <cp:revision>28</cp:revision>
  <dcterms:created xsi:type="dcterms:W3CDTF">2020-03-17T19:23:43Z</dcterms:created>
  <dcterms:modified xsi:type="dcterms:W3CDTF">2022-11-02T07:34:49Z</dcterms:modified>
</cp:coreProperties>
</file>