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68" r:id="rId2"/>
    <p:sldId id="259" r:id="rId3"/>
    <p:sldId id="260" r:id="rId4"/>
    <p:sldId id="261" r:id="rId5"/>
    <p:sldId id="264" r:id="rId6"/>
    <p:sldId id="271" r:id="rId7"/>
    <p:sldId id="270" r:id="rId8"/>
    <p:sldId id="272" r:id="rId9"/>
    <p:sldId id="266" r:id="rId10"/>
    <p:sldId id="273" r:id="rId11"/>
    <p:sldId id="267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AAB9D"/>
    <a:srgbClr val="1A449A"/>
    <a:srgbClr val="2671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A9E2-D8BF-45FD-8A6D-C91299852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1CBB-9938-4F59-96FC-34F5D87FB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1CB2-EBC4-4DE6-8BE7-9B23019D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6C053-F5C9-4365-8A34-F4B3D8B45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A90CA-B63F-4A19-8242-63FB25B7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295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55D-A716-44A4-9E71-69C8A657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EC5B-0153-4BD6-8F34-3282909D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5C051-ACE9-4061-9F17-D2009CFE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0B1ED-EC5C-44DF-A870-5B38220D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7BD9-8644-4538-BB76-9FAAC220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21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07D3-0219-4FBF-9A9F-34BDF970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E01-3CAD-4DBB-8823-DE891A56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8E72-B718-4DB1-AB91-329B9F8B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1434E-08DE-4C9A-AC11-A2EC68E1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23E6-4B20-4BE8-9B11-8CC7BCC9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405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AEC-A9E6-4A98-8833-49571417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A29CC-4495-49A5-A0C5-D6F5C51C5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7C4-1E9A-4649-B987-214036A0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9D89F-8645-4116-9A01-727E38A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AFE5-5299-45CC-AF40-FD370E45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B07C7-3684-421E-9F36-F0B2E50B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43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FF28-652F-4412-B10C-F4596F4F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C246-2833-476D-842F-BA8A2176B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C36EE-BFE3-4EE2-9AC7-3D935E2D5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6FFAB-6C3D-46F8-8CA3-2D9A00971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CAEB3-1F56-4CF7-B274-498C08E44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24ADD1-B5FC-4F6A-955C-4D104E02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F4DD9-5F13-4C6A-B96C-9659B199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51DCCF-1285-45A6-BACF-3CF9F713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838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9FFD-334E-4037-95A1-66C8B884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2E94F-E88C-4BF6-A534-0538C56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02D5-DE6F-45E6-A397-6F1B81AD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4BDE5-5FAD-4302-B527-19FB518D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239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D01C2-90FB-4DE6-B5BE-4A35EE2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E07E1-5F3F-4BCA-9815-1E765013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5626-F060-4F54-81CC-FD2C9C7B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9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3D96-CF71-4870-9BD8-DD915FA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01CF-5DED-4548-87F5-9515206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23D8-1633-4683-A077-AFCC29B8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01948-931B-4EE0-99BD-5C30B34B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B6BDF-C237-475C-9CB4-E7F5B83A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C353E-1ECC-49D1-A38B-A4DC2E3E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61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30F-EEE1-428F-8047-1CD16A08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570DB-34F4-4C87-8B60-6728C3C522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6316-FA70-4757-B9A8-3534BC8F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3667F-649C-4E5A-A035-8C4A0F8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C5013-4230-4E9B-9B12-1CFC2A3B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2CF8E-4918-4600-A517-F9A7878E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A31B-C022-44A7-B93E-1FAEA816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B1F4A-5C04-4F16-88F3-B43D28E1E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C7F35-41F0-4DE9-A043-B775E4D8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9425-00F6-4A26-A8B9-2B422212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29B8-CEB0-47EE-8745-13B42F5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15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B3CAA-4B21-4CB6-AA14-E3FDD179F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76884-F036-493D-85D3-43C2B8062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8317-D423-4F28-9661-74FB8A80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938C4-DEBF-4513-A4BD-5836E880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47671-B310-44E5-A299-E2DBB153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226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5235F-A085-477E-8234-48C94F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8506-8D3D-487B-8467-07E21775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BE27-1BAD-47DC-B3D0-7C125540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CE9E8-7562-4D0A-9B4B-955B156BD39A}" type="datetimeFigureOut">
              <a:rPr lang="x-none" smtClean="0"/>
              <a:t>22/03/2022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EAF0-7A76-4025-BED7-890323BB2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55F4-3BE7-4340-B678-EA5748C50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229-6CB8-44D8-BA5B-6FE6B934DDE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48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915CB2-D686-413E-B859-1FDC5D55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183" y="407133"/>
            <a:ext cx="650763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71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680" y="311085"/>
            <a:ext cx="9150640" cy="47134"/>
          </a:xfrm>
        </p:spPr>
        <p:txBody>
          <a:bodyPr>
            <a:noAutofit/>
          </a:bodyPr>
          <a:lstStyle/>
          <a:p>
            <a:pPr algn="ctr"/>
            <a:r>
              <a:rPr lang="el-GR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36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775" y="955040"/>
            <a:ext cx="10341353" cy="5285505"/>
          </a:xfrm>
        </p:spPr>
        <p:txBody>
          <a:bodyPr>
            <a:normAutofit fontScale="77500" lnSpcReduction="20000"/>
          </a:bodyPr>
          <a:lstStyle/>
          <a:p>
            <a:pPr marL="0" indent="0" algn="ctr" rtl="1">
              <a:buNone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 מבנה השיעור להיום</a:t>
            </a:r>
          </a:p>
          <a:p>
            <a:pPr marL="0" indent="0" algn="ctr" rtl="1">
              <a:buNone/>
            </a:pP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כותרת הדיאלוג והנושא שלו (לכאורה)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ספר1 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הפתיח והדמויות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בביתו של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קיפאלוס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– הגדרה ראשונה של צדק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פולימארכוס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– הגדרה שניה של צדק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כמה מילים על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תראסימאכוס</a:t>
            </a:r>
            <a:endParaRPr lang="he-IL" sz="3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ספר 2 – המשימה של אחי אפלטון </a:t>
            </a:r>
            <a:r>
              <a:rPr lang="he-IL" sz="3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לסוקראטס</a:t>
            </a:r>
            <a:endParaRPr lang="he-IL" sz="34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lphaLcParenR"/>
            </a:pPr>
            <a:r>
              <a:rPr lang="he-IL" sz="3100" b="1" dirty="0">
                <a:latin typeface="David" panose="020E0502060401010101" pitchFamily="34" charset="-79"/>
                <a:cs typeface="David" panose="020E0502060401010101" pitchFamily="34" charset="-79"/>
              </a:rPr>
              <a:t>סיפור טבעת </a:t>
            </a:r>
            <a:r>
              <a:rPr lang="he-IL" sz="31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גיגס</a:t>
            </a:r>
            <a:endParaRPr lang="he-IL" sz="31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914400" lvl="1" indent="-457200" algn="r" rtl="1">
              <a:buFont typeface="+mj-lt"/>
              <a:buAutoNum type="alphaLcParenR"/>
            </a:pP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האנגלוגיה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של העיר והנפש ו"ייסוד העיר בדיבור</a:t>
            </a:r>
            <a:r>
              <a:rPr lang="en-US" sz="3000" b="1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(לוגוס)</a:t>
            </a:r>
          </a:p>
          <a:p>
            <a:pPr marL="914400" lvl="1" indent="-457200" algn="r" rtl="1">
              <a:buFont typeface="+mj-lt"/>
              <a:buAutoNum type="alphaLcParenR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העיר הראשונה </a:t>
            </a:r>
            <a:r>
              <a:rPr lang="en-US" sz="3000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של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אדימנטוס</a:t>
            </a:r>
            <a:r>
              <a:rPr lang="en-US" sz="3000" b="1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 ומפלתה</a:t>
            </a:r>
          </a:p>
          <a:p>
            <a:pPr marL="914400" lvl="1" indent="-457200" algn="r" rtl="1">
              <a:buFont typeface="+mj-lt"/>
              <a:buAutoNum type="alphaLcParenR"/>
            </a:pP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העיר השנייה (של </a:t>
            </a:r>
            <a:r>
              <a:rPr lang="he-IL" sz="3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גלאוקון</a:t>
            </a:r>
            <a:r>
              <a:rPr lang="he-IL" sz="3000" b="1" dirty="0">
                <a:latin typeface="David" panose="020E0502060401010101" pitchFamily="34" charset="-79"/>
                <a:cs typeface="David" panose="020E0502060401010101" pitchFamily="34" charset="-79"/>
              </a:rPr>
              <a:t>) והולדת המלחמה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3400" b="1" dirty="0">
                <a:latin typeface="David" panose="020E0502060401010101" pitchFamily="34" charset="-79"/>
                <a:cs typeface="David" panose="020E0502060401010101" pitchFamily="34" charset="-79"/>
              </a:rPr>
              <a:t>בעיית החינוך – ראשית דברים</a:t>
            </a:r>
          </a:p>
          <a:p>
            <a:pPr marL="457200" indent="-457200" algn="r" rtl="1">
              <a:buFont typeface="+mj-lt"/>
              <a:buAutoNum type="arabicPeriod"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18AA72-AE57-461F-AE91-026339465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40545"/>
            <a:ext cx="617455" cy="61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3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212" y="183823"/>
            <a:ext cx="9153576" cy="103695"/>
          </a:xfrm>
        </p:spPr>
        <p:txBody>
          <a:bodyPr>
            <a:noAutofit/>
          </a:bodyPr>
          <a:lstStyle/>
          <a:p>
            <a:pPr algn="ctr"/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4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18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1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348" y="571311"/>
            <a:ext cx="6451303" cy="5970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3200" b="1" dirty="0">
                <a:latin typeface="GFS Porson" panose="02000000000000000000" pitchFamily="50" charset="-95"/>
                <a:cs typeface="David" panose="020E0502060401010101" pitchFamily="34" charset="-79"/>
              </a:rPr>
              <a:t>Δικαιοσύνη</a:t>
            </a:r>
            <a:r>
              <a:rPr lang="en-US" sz="3200" b="1" dirty="0">
                <a:latin typeface="GFS Porson" panose="02000000000000000000" pitchFamily="50" charset="-95"/>
                <a:cs typeface="David" panose="020E0502060401010101" pitchFamily="34" charset="-79"/>
              </a:rPr>
              <a:t> (</a:t>
            </a:r>
            <a:r>
              <a:rPr lang="en-US" sz="3200" b="1" i="1" dirty="0" err="1">
                <a:latin typeface="Palatino Linotype" panose="02040502050505030304" pitchFamily="18" charset="0"/>
                <a:cs typeface="David" panose="020E0502060401010101" pitchFamily="34" charset="-79"/>
              </a:rPr>
              <a:t>Dikaiosynê</a:t>
            </a:r>
            <a:r>
              <a:rPr lang="en-US" sz="3200" b="1" dirty="0">
                <a:latin typeface="Palatino Linotype" panose="02040502050505030304" pitchFamily="18" charset="0"/>
                <a:cs typeface="David" panose="020E0502060401010101" pitchFamily="34" charset="-79"/>
              </a:rPr>
              <a:t>) </a:t>
            </a:r>
            <a:r>
              <a:rPr lang="el-GR" sz="3200" b="1" i="1" dirty="0">
                <a:latin typeface="David" panose="020E0502060401010101" pitchFamily="34" charset="-79"/>
                <a:cs typeface="David" panose="020E0502060401010101" pitchFamily="34" charset="-79"/>
              </a:rPr>
              <a:t>=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צדק</a:t>
            </a: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6163C4-8FBE-4472-AFD5-D18655593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72" y="1303748"/>
            <a:ext cx="6451302" cy="55542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DE91A0-1037-4D69-A5BA-45EEE1B4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9617"/>
            <a:ext cx="90838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0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0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DDCA6-AAB3-4AAE-BDDE-118E273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86" y="527901"/>
            <a:ext cx="10938235" cy="5439267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endParaRPr lang="he-IL" sz="34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4C67F-3D57-4E0B-A497-D5E7F22DB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1" y="909809"/>
            <a:ext cx="11845176" cy="51585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F5D7C7-F0D0-4872-AA57-F415A0BEEEFF}"/>
              </a:ext>
            </a:extLst>
          </p:cNvPr>
          <p:cNvSpPr/>
          <p:nvPr/>
        </p:nvSpPr>
        <p:spPr>
          <a:xfrm>
            <a:off x="3047999" y="87659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he-IL" sz="2000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פוליטיאה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politeia</a:t>
            </a:r>
            <a:r>
              <a:rPr lang="he-IL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מהי?</a:t>
            </a:r>
            <a:r>
              <a:rPr lang="en-US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algn="ctr" rtl="1"/>
            <a:r>
              <a:rPr lang="he-IL" sz="2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מדינה?  </a:t>
            </a:r>
            <a:r>
              <a:rPr lang="he-IL" sz="2000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 בדיוק!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15A53A-8380-498C-B398-3345DAF5905C}"/>
              </a:ext>
            </a:extLst>
          </p:cNvPr>
          <p:cNvSpPr/>
          <p:nvPr/>
        </p:nvSpPr>
        <p:spPr>
          <a:xfrm>
            <a:off x="2955303" y="1786876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פוליס (</a:t>
            </a:r>
            <a:r>
              <a:rPr lang="en-US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polis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= עיר</a:t>
            </a:r>
            <a:r>
              <a:rPr lang="en-US" sz="2000" b="1" dirty="0"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המדניה</a:t>
            </a:r>
            <a:endParaRPr lang="he-IL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פוליטֶס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politês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= אזרח</a:t>
            </a:r>
            <a:endParaRPr lang="en-US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פוליטיקה (</a:t>
            </a:r>
            <a:r>
              <a:rPr lang="en-US" sz="2000" b="1" dirty="0"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en-US" sz="2000" b="1" i="1" dirty="0" err="1">
                <a:latin typeface="David" panose="020E0502060401010101" pitchFamily="34" charset="-79"/>
                <a:cs typeface="David" panose="020E0502060401010101" pitchFamily="34" charset="-79"/>
              </a:rPr>
              <a:t>politikê</a:t>
            </a:r>
            <a:endParaRPr lang="he-IL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פוליטיאה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en-US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politeia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) = </a:t>
            </a:r>
            <a:r>
              <a:rPr lang="he-IL" sz="2000" b="1" i="1" dirty="0">
                <a:latin typeface="David" panose="020E0502060401010101" pitchFamily="34" charset="-79"/>
                <a:cs typeface="David" panose="020E0502060401010101" pitchFamily="34" charset="-79"/>
              </a:rPr>
              <a:t>המשטר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57FA21-020D-4673-99B0-6CC3D3E15158}"/>
              </a:ext>
            </a:extLst>
          </p:cNvPr>
          <p:cNvSpPr txBox="1"/>
          <p:nvPr/>
        </p:nvSpPr>
        <p:spPr>
          <a:xfrm>
            <a:off x="2982011" y="6181487"/>
            <a:ext cx="622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200" b="1" dirty="0"/>
              <a:t>"</a:t>
            </a:r>
            <a:r>
              <a:rPr lang="he-IL" sz="1200" b="1" i="1" dirty="0"/>
              <a:t>האבות המייסדים של ארה"ב</a:t>
            </a:r>
            <a:r>
              <a:rPr lang="he-IL" sz="1200" b="1" dirty="0"/>
              <a:t>“ </a:t>
            </a:r>
          </a:p>
          <a:p>
            <a:pPr algn="ctr" rtl="1"/>
            <a:r>
              <a:rPr lang="he-IL" sz="1200" b="1" dirty="0"/>
              <a:t>מאת ברי </a:t>
            </a:r>
            <a:r>
              <a:rPr lang="he-IL" sz="1200" b="1" dirty="0" err="1"/>
              <a:t>פולקנר</a:t>
            </a:r>
            <a:endParaRPr lang="x-none" sz="1200" b="1" dirty="0"/>
          </a:p>
        </p:txBody>
      </p:sp>
    </p:spTree>
    <p:extLst>
      <p:ext uri="{BB962C8B-B14F-4D97-AF65-F5344CB8AC3E}">
        <p14:creationId xmlns:p14="http://schemas.microsoft.com/office/powerpoint/2010/main" val="34331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468" y="0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A8C8E4F-A60B-465F-8A5A-A78E04177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131" y="932258"/>
            <a:ext cx="11083737" cy="56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AB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83452B-0DB7-43AE-9862-3895E513E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259" y="159806"/>
            <a:ext cx="7907481" cy="653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99557-443F-4152-95CA-92F66138A185}"/>
              </a:ext>
            </a:extLst>
          </p:cNvPr>
          <p:cNvSpPr txBox="1"/>
          <p:nvPr/>
        </p:nvSpPr>
        <p:spPr>
          <a:xfrm>
            <a:off x="3913694" y="6316641"/>
            <a:ext cx="4364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400" b="1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1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1400" b="1" dirty="0">
                <a:latin typeface="David" panose="020E0502060401010101" pitchFamily="34" charset="-79"/>
                <a:cs typeface="David" panose="020E0502060401010101" pitchFamily="34" charset="-79"/>
              </a:rPr>
              <a:t> בבית </a:t>
            </a:r>
            <a:r>
              <a:rPr lang="he-IL" sz="1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קיפאלוס</a:t>
            </a:r>
            <a:r>
              <a:rPr lang="he-IL" sz="1400" b="1" dirty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endParaRPr lang="x-none" sz="1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946C4C-3279-42BF-82DA-AAEBF9BBF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9617"/>
            <a:ext cx="90838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5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73377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1333"/>
            <a:ext cx="10515600" cy="5245630"/>
          </a:xfrm>
        </p:spPr>
        <p:txBody>
          <a:bodyPr/>
          <a:lstStyle/>
          <a:p>
            <a:pPr marL="0" indent="0" algn="ctr" rtl="1">
              <a:buNone/>
            </a:pPr>
            <a:r>
              <a:rPr lang="he-IL" b="1" dirty="0"/>
              <a:t>הגדרה ראשונה </a:t>
            </a:r>
            <a:r>
              <a:rPr lang="he-IL" b="1"/>
              <a:t>של צדק: עמ</a:t>
            </a:r>
            <a:r>
              <a:rPr lang="he-IL" b="1" dirty="0"/>
              <a:t>' 164</a:t>
            </a:r>
          </a:p>
          <a:p>
            <a:pPr marL="0" indent="0" algn="ctr" rtl="1">
              <a:buNone/>
            </a:pPr>
            <a:endParaRPr lang="he-IL" b="1" dirty="0"/>
          </a:p>
          <a:p>
            <a:pPr marL="0" indent="0" algn="ctr" rtl="1">
              <a:buNone/>
            </a:pPr>
            <a:r>
              <a:rPr lang="he-IL" b="1" dirty="0"/>
              <a:t> </a:t>
            </a:r>
            <a:endParaRPr lang="x-none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3C5DC7-9891-4447-86B1-919BF5FB2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5" y="1453212"/>
            <a:ext cx="4876790" cy="4723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BCB2AC-EA5E-4E7B-B818-914FCEC6E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9617"/>
            <a:ext cx="90838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4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05CDAB-C021-421A-B04F-D51427F41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518" y="1269345"/>
            <a:ext cx="6478964" cy="43193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AE95C2-F83C-4E14-83E2-3B724FF57A6D}"/>
              </a:ext>
            </a:extLst>
          </p:cNvPr>
          <p:cNvSpPr txBox="1"/>
          <p:nvPr/>
        </p:nvSpPr>
        <p:spPr>
          <a:xfrm>
            <a:off x="1651000" y="0"/>
            <a:ext cx="8890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8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"אם כן, להטיב עם הידידים ולהרע עם האויבים – זו צדקה?"  </a:t>
            </a:r>
          </a:p>
          <a:p>
            <a:pPr algn="ctr" rtl="1"/>
            <a:r>
              <a:rPr lang="he-IL" sz="28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"כך נראה לי."</a:t>
            </a:r>
          </a:p>
          <a:p>
            <a:pPr algn="ctr" rtl="1"/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ופולימארכוס</a:t>
            </a:r>
            <a:r>
              <a:rPr lang="he-IL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lang="he-IL" b="1" i="1" dirty="0" err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פוליטיאה</a:t>
            </a:r>
            <a:r>
              <a:rPr lang="he-IL" b="1" i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ספר א, עמ' 166)</a:t>
            </a:r>
            <a:endParaRPr lang="x-none" sz="16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11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73377"/>
            <a:ext cx="9603275" cy="52790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28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20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 rtl="1">
              <a:buNone/>
            </a:pPr>
            <a:endParaRPr lang="he-IL" b="1" dirty="0"/>
          </a:p>
          <a:p>
            <a:pPr marL="0" indent="0" algn="ctr" rtl="1">
              <a:buNone/>
            </a:pPr>
            <a:r>
              <a:rPr lang="he-IL" b="1" dirty="0"/>
              <a:t> </a:t>
            </a:r>
            <a:endParaRPr lang="x-non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F229B0-79ED-44ED-BDD3-1C5704128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72" y="883919"/>
            <a:ext cx="9996488" cy="54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63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40D085-3EE3-4ADF-B0A1-1B3A4A63D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041" y="823183"/>
            <a:ext cx="7587984" cy="60348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9C9C28-1A67-4253-8C87-57DE6BA19EB9}"/>
              </a:ext>
            </a:extLst>
          </p:cNvPr>
          <p:cNvSpPr txBox="1"/>
          <p:nvPr/>
        </p:nvSpPr>
        <p:spPr>
          <a:xfrm>
            <a:off x="2221974" y="115296"/>
            <a:ext cx="7748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סוקראטס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: "אמנם נראה לי  שהמדינה האמתית היא זו שתיארנו, והיא כביכול המדינה הבריאה."</a:t>
            </a:r>
            <a:endParaRPr lang="x-none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B0675-2062-4D4E-ACF6-143B0DE7360B}"/>
              </a:ext>
            </a:extLst>
          </p:cNvPr>
          <p:cNvSpPr txBox="1"/>
          <p:nvPr/>
        </p:nvSpPr>
        <p:spPr>
          <a:xfrm>
            <a:off x="2912882" y="6495068"/>
            <a:ext cx="649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b="1" dirty="0" err="1">
                <a:solidFill>
                  <a:schemeClr val="bg1"/>
                </a:solidFill>
              </a:rPr>
              <a:t>וינסניט</a:t>
            </a:r>
            <a:r>
              <a:rPr lang="he-IL" b="1" dirty="0">
                <a:solidFill>
                  <a:schemeClr val="bg1"/>
                </a:solidFill>
              </a:rPr>
              <a:t> ואן גוך, </a:t>
            </a:r>
            <a:r>
              <a:rPr lang="he-IL" b="1" i="1" dirty="0">
                <a:solidFill>
                  <a:schemeClr val="bg1"/>
                </a:solidFill>
              </a:rPr>
              <a:t>הקציר</a:t>
            </a:r>
            <a:endParaRPr lang="x-non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5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6D271-F6D7-4F19-93DF-B3BD3647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059" y="60852"/>
            <a:ext cx="8492189" cy="222025"/>
          </a:xfrm>
        </p:spPr>
        <p:txBody>
          <a:bodyPr>
            <a:noAutofit/>
          </a:bodyPr>
          <a:lstStyle/>
          <a:p>
            <a:pPr algn="ctr"/>
            <a:r>
              <a:rPr lang="el-GR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Η ΤΟΥ ΠΛΑΤΟΝΟΣ</a:t>
            </a:r>
            <a:r>
              <a:rPr lang="he-IL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 </a:t>
            </a:r>
            <a:r>
              <a:rPr lang="el-GR" sz="1600" b="1" dirty="0">
                <a:latin typeface="GFS Porson" panose="02000000000000000000" pitchFamily="50" charset="-95"/>
                <a:cs typeface="David" panose="020E0502060401010101" pitchFamily="34" charset="-79"/>
              </a:rPr>
              <a:t>ΠΟΛΙΤΕΙΑ</a:t>
            </a:r>
            <a:endParaRPr lang="x-none" sz="1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9CD29-5C4C-477C-93B4-4E0DAA3B1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07" y="677627"/>
            <a:ext cx="10515600" cy="5293043"/>
          </a:xfrm>
        </p:spPr>
        <p:txBody>
          <a:bodyPr/>
          <a:lstStyle/>
          <a:p>
            <a:pPr marL="0" indent="0" algn="ctr" rtl="1">
              <a:buNone/>
            </a:pPr>
            <a:r>
              <a:rPr lang="he-IL" b="1" dirty="0"/>
              <a:t>"ואיננו קובעים כלל וכלל אם דבר רע הוא המלחמה או אם טוב..."</a:t>
            </a:r>
          </a:p>
          <a:p>
            <a:pPr marL="0" indent="0" algn="ctr" rtl="1">
              <a:buNone/>
            </a:pPr>
            <a:r>
              <a:rPr lang="he-IL" b="1" dirty="0"/>
              <a:t> </a:t>
            </a:r>
            <a:endParaRPr lang="x-none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41F8E7-592A-47EC-B560-56EE01ED9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29" y="1191260"/>
            <a:ext cx="10608556" cy="4758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D7A726-985B-438C-BA87-6A6C26E7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9617"/>
            <a:ext cx="90838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48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7781</TotalTime>
  <Words>234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David</vt:lpstr>
      <vt:lpstr>GFS Porson</vt:lpstr>
      <vt:lpstr>Palatino Linotype</vt:lpstr>
      <vt:lpstr>Office Theme</vt:lpstr>
      <vt:lpstr>PowerPoint Presentation</vt:lpstr>
      <vt:lpstr>Η ΤΟΥ ΠΛΑΤΟΝΟΣ ΠΟΛΙΤΕΙΑ</vt:lpstr>
      <vt:lpstr>Η ΤΟΥ ΠΛΑΤΟΝΟΣ ΠΟΛΙΤΕΙΑ</vt:lpstr>
      <vt:lpstr>Η ΤΟΥ ΠΛΑΤΟΝΟΣ ΠΟΛΙΤΕΙΑ</vt:lpstr>
      <vt:lpstr>Η ΤΟΥ ΠΛΑΤΟΝΟΣ ΠΟΛΙΤΕΙΑ</vt:lpstr>
      <vt:lpstr>PowerPoint Presentation</vt:lpstr>
      <vt:lpstr>Η ΤΟΥ ΠΛΑΤΟΝΟΣ ΠΟΛΙΤΕΙΑ</vt:lpstr>
      <vt:lpstr>PowerPoint Presentation</vt:lpstr>
      <vt:lpstr>Η ΤΟΥ ΠΛΑΤΟΝΟΣ ΠΟΛΙΤΕΙΑ</vt:lpstr>
      <vt:lpstr>PowerPoint Presentation</vt:lpstr>
      <vt:lpstr>Η ΤΟΥ ΠΛΑΤΟΝΟΣ ΠΟΛΙΤΕΙΑ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ΠΟΛΙΤΕΙΑ ΤΟΥ ΠΛΑΤΟΝΟΣ</dc:title>
  <dc:creator>Andy German</dc:creator>
  <cp:lastModifiedBy>Andy German</cp:lastModifiedBy>
  <cp:revision>38</cp:revision>
  <dcterms:created xsi:type="dcterms:W3CDTF">2020-03-16T20:46:23Z</dcterms:created>
  <dcterms:modified xsi:type="dcterms:W3CDTF">2022-03-27T08:43:15Z</dcterms:modified>
</cp:coreProperties>
</file>