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12" r:id="rId1"/>
  </p:sldMasterIdLst>
  <p:notesMasterIdLst>
    <p:notesMasterId r:id="rId16"/>
  </p:notesMasterIdLst>
  <p:sldIdLst>
    <p:sldId id="270" r:id="rId2"/>
    <p:sldId id="259" r:id="rId3"/>
    <p:sldId id="296" r:id="rId4"/>
    <p:sldId id="294" r:id="rId5"/>
    <p:sldId id="265" r:id="rId6"/>
    <p:sldId id="267" r:id="rId7"/>
    <p:sldId id="297" r:id="rId8"/>
    <p:sldId id="300" r:id="rId9"/>
    <p:sldId id="283" r:id="rId10"/>
    <p:sldId id="281" r:id="rId11"/>
    <p:sldId id="286" r:id="rId12"/>
    <p:sldId id="304" r:id="rId13"/>
    <p:sldId id="302" r:id="rId14"/>
    <p:sldId id="303" r:id="rId15"/>
  </p:sldIdLst>
  <p:sldSz cx="9144000" cy="6858000" type="screen4x3"/>
  <p:notesSz cx="6858000" cy="9144000"/>
  <p:defaultTextStyle>
    <a:defPPr>
      <a:defRPr lang="he-I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981" autoAdjust="0"/>
    <p:restoredTop sz="72703" autoAdjust="0"/>
  </p:normalViewPr>
  <p:slideViewPr>
    <p:cSldViewPr>
      <p:cViewPr varScale="1">
        <p:scale>
          <a:sx n="61" d="100"/>
          <a:sy n="61" d="100"/>
        </p:scale>
        <p:origin x="21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258057-B46C-4997-9D0A-ACF53AC965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A7B5F8-EA63-4DCD-9379-5ED8DCB77F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A771026-58E4-4A9B-BF15-F06012C60D60}" type="datetimeFigureOut">
              <a:rPr lang="en-US"/>
              <a:pPr>
                <a:defRPr/>
              </a:pPr>
              <a:t>3/26/2023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F3C4C58-2317-46AC-A289-324829C53B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764F69E-CC3B-4F4C-BA05-FD2AB13D86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FA2BF-3519-430C-9700-06AE6E6009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4C58C-F260-4621-A24B-3154DDCD38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4290C9E4-2F2D-40B7-A31E-78271AE9EF98}" type="slidenum">
              <a:rPr lang="en-US" altLang="he-IL"/>
              <a:pPr/>
              <a:t>‹#›</a:t>
            </a:fld>
            <a:endParaRPr lang="en-US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מציין מיקום של תמונת שקופית 1">
            <a:extLst>
              <a:ext uri="{FF2B5EF4-FFF2-40B4-BE49-F238E27FC236}">
                <a16:creationId xmlns:a16="http://schemas.microsoft.com/office/drawing/2014/main" id="{2CF0649C-1C23-579A-CC70-699A7A3A9C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מציין מיקום של הערות 2">
            <a:extLst>
              <a:ext uri="{FF2B5EF4-FFF2-40B4-BE49-F238E27FC236}">
                <a16:creationId xmlns:a16="http://schemas.microsoft.com/office/drawing/2014/main" id="{E731B97F-9E73-D919-C20C-A6C549E543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altLang="he-IL"/>
          </a:p>
        </p:txBody>
      </p:sp>
      <p:sp>
        <p:nvSpPr>
          <p:cNvPr id="15364" name="מציין מיקום של מספר שקופית 3">
            <a:extLst>
              <a:ext uri="{FF2B5EF4-FFF2-40B4-BE49-F238E27FC236}">
                <a16:creationId xmlns:a16="http://schemas.microsoft.com/office/drawing/2014/main" id="{7020785F-D6ED-B712-FE70-C93EEA539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CA2D505-0126-475E-B689-61E229566E66}" type="slidenum">
              <a:rPr lang="en-US" altLang="he-IL">
                <a:latin typeface="Calibri" panose="020F0502020204030204" pitchFamily="34" charset="0"/>
              </a:rPr>
              <a:pPr/>
              <a:t>1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מציין מיקום של תמונת שקופית 1">
            <a:extLst>
              <a:ext uri="{FF2B5EF4-FFF2-40B4-BE49-F238E27FC236}">
                <a16:creationId xmlns:a16="http://schemas.microsoft.com/office/drawing/2014/main" id="{ABCA3379-B490-83E6-8707-C881E7BFB9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מציין מיקום של הערות 2">
            <a:extLst>
              <a:ext uri="{FF2B5EF4-FFF2-40B4-BE49-F238E27FC236}">
                <a16:creationId xmlns:a16="http://schemas.microsoft.com/office/drawing/2014/main" id="{6C39B7B2-5D84-89B1-EE44-24E7DCC643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altLang="he-IL"/>
          </a:p>
        </p:txBody>
      </p:sp>
      <p:sp>
        <p:nvSpPr>
          <p:cNvPr id="17412" name="מציין מיקום של מספר שקופית 3">
            <a:extLst>
              <a:ext uri="{FF2B5EF4-FFF2-40B4-BE49-F238E27FC236}">
                <a16:creationId xmlns:a16="http://schemas.microsoft.com/office/drawing/2014/main" id="{CC0C9594-DB36-A1BE-8901-274538ECD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3F5842-28D1-45B6-A4D4-604A3F814B95}" type="slidenum">
              <a:rPr lang="en-US" altLang="he-IL">
                <a:latin typeface="Calibri" panose="020F0502020204030204" pitchFamily="34" charset="0"/>
              </a:rPr>
              <a:pPr/>
              <a:t>2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מציין מיקום של תמונת שקופית 1">
            <a:extLst>
              <a:ext uri="{FF2B5EF4-FFF2-40B4-BE49-F238E27FC236}">
                <a16:creationId xmlns:a16="http://schemas.microsoft.com/office/drawing/2014/main" id="{DAF3D289-650F-42B6-6407-A62A94C014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מציין מיקום של הערות 2">
            <a:extLst>
              <a:ext uri="{FF2B5EF4-FFF2-40B4-BE49-F238E27FC236}">
                <a16:creationId xmlns:a16="http://schemas.microsoft.com/office/drawing/2014/main" id="{2F4B8147-CE07-A2D5-3AEA-F516B36366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altLang="he-IL">
              <a:solidFill>
                <a:srgbClr val="FF0000"/>
              </a:solidFill>
            </a:endParaRPr>
          </a:p>
        </p:txBody>
      </p:sp>
      <p:sp>
        <p:nvSpPr>
          <p:cNvPr id="19460" name="מציין מיקום של מספר שקופית 3">
            <a:extLst>
              <a:ext uri="{FF2B5EF4-FFF2-40B4-BE49-F238E27FC236}">
                <a16:creationId xmlns:a16="http://schemas.microsoft.com/office/drawing/2014/main" id="{833C58BA-27A5-F540-4DEF-8C503CB87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4543B2C-A1E0-46BE-BF88-257668986B9C}" type="slidenum">
              <a:rPr lang="en-US" altLang="he-IL">
                <a:latin typeface="Calibri" panose="020F0502020204030204" pitchFamily="34" charset="0"/>
              </a:rPr>
              <a:pPr/>
              <a:t>3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A1C5D570-F2DC-58DF-687A-243840F044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8F60DA18-106B-474F-B850-57D396AF6E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algn="r" rtl="1">
              <a:defRPr/>
            </a:pPr>
            <a:endParaRPr lang="he-IL" altLang="he-IL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839A9DAA-D259-3BD0-44FD-11CF4D09E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D2E664-D259-4DE8-B689-837D8D69348B}" type="slidenum">
              <a:rPr lang="en-US" altLang="he-IL">
                <a:latin typeface="Calibri" panose="020F0502020204030204" pitchFamily="34" charset="0"/>
                <a:cs typeface="Times New Roman" panose="02020603050405020304" pitchFamily="18" charset="0"/>
              </a:rPr>
              <a:pPr/>
              <a:t>4</a:t>
            </a:fld>
            <a:endParaRPr lang="en-US" altLang="he-IL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37EBDB6E-BC05-4D3D-26AF-BFA9D802E6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E52D7764-5EF0-77DE-88F2-75A05D91F3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>
              <a:spcBef>
                <a:spcPct val="0"/>
              </a:spcBef>
            </a:pPr>
            <a:endParaRPr lang="en-US" altLang="he-IL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B0339CD5-B3F3-5CE4-8B45-199633EE2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6A5C26-9CBB-4C9F-A222-8FE0EB2D4009}" type="slidenum">
              <a:rPr lang="en-US" altLang="he-IL">
                <a:latin typeface="Calibri" panose="020F0502020204030204" pitchFamily="34" charset="0"/>
                <a:cs typeface="Times New Roman" panose="02020603050405020304" pitchFamily="18" charset="0"/>
              </a:rPr>
              <a:pPr/>
              <a:t>5</a:t>
            </a:fld>
            <a:endParaRPr lang="en-US" altLang="he-IL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מציין מיקום של תמונת שקופית 1">
            <a:extLst>
              <a:ext uri="{FF2B5EF4-FFF2-40B4-BE49-F238E27FC236}">
                <a16:creationId xmlns:a16="http://schemas.microsoft.com/office/drawing/2014/main" id="{8CB4A64C-B70F-69F7-3EF9-76DF5EBCCA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מציין מיקום של הערות 2">
            <a:extLst>
              <a:ext uri="{FF2B5EF4-FFF2-40B4-BE49-F238E27FC236}">
                <a16:creationId xmlns:a16="http://schemas.microsoft.com/office/drawing/2014/main" id="{5CE6F931-96FF-EE1F-9A6E-C8C278B70B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altLang="he-IL"/>
          </a:p>
        </p:txBody>
      </p:sp>
      <p:sp>
        <p:nvSpPr>
          <p:cNvPr id="25604" name="מציין מיקום של מספר שקופית 3">
            <a:extLst>
              <a:ext uri="{FF2B5EF4-FFF2-40B4-BE49-F238E27FC236}">
                <a16:creationId xmlns:a16="http://schemas.microsoft.com/office/drawing/2014/main" id="{603F7B7A-3ABF-D4B3-13EF-0EE7C04CE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240CD55-8E40-41A1-B35A-B8D1637CC847}" type="slidenum">
              <a:rPr lang="en-US" altLang="he-IL">
                <a:latin typeface="Calibri" panose="020F0502020204030204" pitchFamily="34" charset="0"/>
              </a:rPr>
              <a:pPr/>
              <a:t>6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FDF455EE-758E-B8DA-B07C-DAFF0429B9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26CD3AD8-FBFE-4E16-84AA-8735A5F22A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r" rtl="1">
              <a:defRPr/>
            </a:pPr>
            <a:endParaRPr lang="he-IL" altLang="he-IL" dirty="0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DFC4C6A8-0E9C-D985-811C-A54950437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C26835-6CBF-4B3D-930C-5FEC4EB4D727}" type="slidenum">
              <a:rPr lang="en-US" altLang="he-IL">
                <a:latin typeface="Calibri" panose="020F0502020204030204" pitchFamily="34" charset="0"/>
              </a:rPr>
              <a:pPr/>
              <a:t>7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2447931E-B0DB-747C-D7A7-4B66CBAC7B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8296BD2B-8DE8-4483-29E8-B9086D1AAA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D1F679EA-F4C6-3978-8B87-20A9AB807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C2344-3C43-467B-89B3-FF650586F35A}" type="slidenum">
              <a:rPr lang="en-US" altLang="he-IL">
                <a:latin typeface="Calibri" panose="020F0502020204030204" pitchFamily="34" charset="0"/>
              </a:rPr>
              <a:pPr/>
              <a:t>8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EA6F5590-D549-EB3A-7B20-CD367E44F3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D49EC07-0ADC-8EB8-1E5F-4129D0AF66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25DA92D3-8A15-CF63-2A7A-A3FA39383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248FAD3-B9C1-48C3-B0A7-96C928627F5F}" type="slidenum">
              <a:rPr lang="en-US" altLang="he-IL">
                <a:latin typeface="Calibri" panose="020F0502020204030204" pitchFamily="34" charset="0"/>
                <a:cs typeface="Times New Roman" panose="02020603050405020304" pitchFamily="18" charset="0"/>
              </a:rPr>
              <a:pPr/>
              <a:t>9</a:t>
            </a:fld>
            <a:endParaRPr lang="en-US" altLang="he-IL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מציין מיקום של תמונת שקופית 1">
            <a:extLst>
              <a:ext uri="{FF2B5EF4-FFF2-40B4-BE49-F238E27FC236}">
                <a16:creationId xmlns:a16="http://schemas.microsoft.com/office/drawing/2014/main" id="{557C9667-E83A-81C2-DFEC-F2E55726BE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מציין מיקום של הערות 2">
            <a:extLst>
              <a:ext uri="{FF2B5EF4-FFF2-40B4-BE49-F238E27FC236}">
                <a16:creationId xmlns:a16="http://schemas.microsoft.com/office/drawing/2014/main" id="{55377E66-954A-2529-E156-EF6BF1B87F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altLang="he-IL"/>
          </a:p>
        </p:txBody>
      </p:sp>
      <p:sp>
        <p:nvSpPr>
          <p:cNvPr id="35844" name="מציין מיקום של מספר שקופית 3">
            <a:extLst>
              <a:ext uri="{FF2B5EF4-FFF2-40B4-BE49-F238E27FC236}">
                <a16:creationId xmlns:a16="http://schemas.microsoft.com/office/drawing/2014/main" id="{0A7CBD28-B422-A557-0A01-D99AF28F02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4F1AE5-8A72-40E3-B804-19B3200AE255}" type="slidenum">
              <a:rPr lang="en-US" altLang="he-IL">
                <a:latin typeface="Calibri" panose="020F0502020204030204" pitchFamily="34" charset="0"/>
              </a:rPr>
              <a:pPr/>
              <a:t>10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A22B1BB0-52AD-6812-5087-2C7A45186E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F8392678-A551-B030-968F-909CA662B1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altLang="he-IL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7F8EA023-3D96-7367-915D-42D5F7A2F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380F4FC-0AE1-4887-AF3B-196A45590952}" type="slidenum">
              <a:rPr lang="en-US" altLang="he-IL">
                <a:latin typeface="Calibri" panose="020F0502020204030204" pitchFamily="34" charset="0"/>
                <a:cs typeface="Times New Roman" panose="02020603050405020304" pitchFamily="18" charset="0"/>
              </a:rPr>
              <a:pPr/>
              <a:t>11</a:t>
            </a:fld>
            <a:endParaRPr lang="en-US" altLang="he-IL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CFF834A3-5D87-C37B-F4C6-DD0A448512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7402648-1A08-45E7-80E2-951B88BD1C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algn="r" rtl="1" eaLnBrk="1" hangingPunct="1">
              <a:spcBef>
                <a:spcPct val="0"/>
              </a:spcBef>
              <a:defRPr/>
            </a:pPr>
            <a:endParaRPr lang="he-IL" altLang="he-IL" dirty="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A0E757A9-7879-D983-1717-B8F0979E7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E37754-D1FE-43D8-94FA-93AE73652B8C}" type="slidenum">
              <a:rPr lang="en-US" altLang="he-IL">
                <a:latin typeface="Calibri" panose="020F0502020204030204" pitchFamily="34" charset="0"/>
                <a:cs typeface="Times New Roman" panose="02020603050405020304" pitchFamily="18" charset="0"/>
              </a:rPr>
              <a:pPr/>
              <a:t>12</a:t>
            </a:fld>
            <a:endParaRPr lang="en-US" altLang="he-IL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4647C860-024E-37C8-3C28-272557BD78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D4968FC7-9614-963B-4A06-AA9A128992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altLang="he-IL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FC775DF9-6D0D-BDD5-9221-131F6FA50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543EED0-AFDA-4FCF-8164-CC71BE68D967}" type="slidenum">
              <a:rPr lang="en-US" altLang="he-IL">
                <a:latin typeface="Calibri" panose="020F0502020204030204" pitchFamily="34" charset="0"/>
              </a:rPr>
              <a:pPr/>
              <a:t>13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A01E0D12-19CD-036E-D74A-40719F5D1E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D24D9B08-CC9E-4566-914B-15EEE57397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algn="r" rtl="1" eaLnBrk="1" hangingPunct="1">
              <a:buFont typeface="Wingdings" panose="05000000000000000000" pitchFamily="2" charset="2"/>
              <a:buNone/>
              <a:defRPr/>
            </a:pPr>
            <a:endParaRPr lang="he-IL" altLang="he-IL" dirty="0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CA738FAB-0462-0D4F-C337-422365211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3AAC71-FC5F-4E54-A739-DF4147E23437}" type="slidenum">
              <a:rPr lang="en-US" altLang="he-IL">
                <a:latin typeface="Calibri" panose="020F0502020204030204" pitchFamily="34" charset="0"/>
              </a:rPr>
              <a:pPr/>
              <a:t>14</a:t>
            </a:fld>
            <a:endParaRPr lang="en-US" altLang="he-I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10668ACF-164A-33B7-3E07-98D57E0E61C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656C01E6-D1B4-0640-8BCF-21A5B45543F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A4F67B39-9768-79B3-1F54-63A39E91B17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87C39C53-5BF3-012B-F3F8-4D0432DC5F3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B1A087BD-BD2D-E681-432B-FF4EDEF18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Straight Connector 25">
            <a:extLst>
              <a:ext uri="{FF2B5EF4-FFF2-40B4-BE49-F238E27FC236}">
                <a16:creationId xmlns:a16="http://schemas.microsoft.com/office/drawing/2014/main" id="{CEA08416-A3AA-20B0-CB48-8884BF2FDCA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5A148EAB-F839-9089-3ECD-F8427EF54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Oval 27">
            <a:extLst>
              <a:ext uri="{FF2B5EF4-FFF2-40B4-BE49-F238E27FC236}">
                <a16:creationId xmlns:a16="http://schemas.microsoft.com/office/drawing/2014/main" id="{0CDA9799-FE1A-CCAB-2712-4F67D22CBFFA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28">
            <a:extLst>
              <a:ext uri="{FF2B5EF4-FFF2-40B4-BE49-F238E27FC236}">
                <a16:creationId xmlns:a16="http://schemas.microsoft.com/office/drawing/2014/main" id="{523E8CD0-993B-001F-31B9-C4D6D8714943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27">
            <a:extLst>
              <a:ext uri="{FF2B5EF4-FFF2-40B4-BE49-F238E27FC236}">
                <a16:creationId xmlns:a16="http://schemas.microsoft.com/office/drawing/2014/main" id="{D96241D1-2F0A-B6A8-F07C-072430108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9725-5ECA-42A2-BFC7-8848C21C5200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14" name="Footer Placeholder 16">
            <a:extLst>
              <a:ext uri="{FF2B5EF4-FFF2-40B4-BE49-F238E27FC236}">
                <a16:creationId xmlns:a16="http://schemas.microsoft.com/office/drawing/2014/main" id="{E9ACB01D-04F1-2722-5CEF-2D1966138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5" name="Slide Number Placeholder 28">
            <a:extLst>
              <a:ext uri="{FF2B5EF4-FFF2-40B4-BE49-F238E27FC236}">
                <a16:creationId xmlns:a16="http://schemas.microsoft.com/office/drawing/2014/main" id="{9DFCD7F6-E1E9-FEDF-514B-BD860229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1C277B93-38FE-4DA6-BEA2-25EF1B3DCA96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260153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75BA656-DFD7-1C10-5842-0ACB3B9B4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AF1A2-AE29-4E28-86EA-C109483A534F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722E886-80AA-5D02-F343-C25D3AD9B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F4E8AD1-038A-27F8-B007-B5851437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459AC34F-D67F-4A5A-91E4-73BCCA7C12C0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043775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02D8DB43-A10E-3230-3A4C-9BDF8BE46EE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6CEBEB3-E6F2-4273-F8F8-C07077F46F3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3FE95F3D-FF02-B97D-3A36-61A9DCCF887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6A28214-C769-08CC-C270-2899CA172D3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010DF84F-DEAC-EC6E-D150-9C943436BBD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D97940FC-2AEB-A6D1-1C2A-122B79CD4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E023BE70-AEBF-F34A-0DFC-AEDA10852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id="{17FAE084-082B-4976-6B34-4A9B3805C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2" name="Straight Connector 28">
            <a:extLst>
              <a:ext uri="{FF2B5EF4-FFF2-40B4-BE49-F238E27FC236}">
                <a16:creationId xmlns:a16="http://schemas.microsoft.com/office/drawing/2014/main" id="{1571146C-45BD-9572-B06E-68727F56E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Oval 29">
            <a:extLst>
              <a:ext uri="{FF2B5EF4-FFF2-40B4-BE49-F238E27FC236}">
                <a16:creationId xmlns:a16="http://schemas.microsoft.com/office/drawing/2014/main" id="{6D28F81C-05F3-5549-B890-2C20BDD7C6F8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30">
            <a:extLst>
              <a:ext uri="{FF2B5EF4-FFF2-40B4-BE49-F238E27FC236}">
                <a16:creationId xmlns:a16="http://schemas.microsoft.com/office/drawing/2014/main" id="{64A2FB0E-820F-5D09-76D3-117DAE7117B7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6BD0633-C9FA-BCB2-AC9B-C9962E88E6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1A1F136D-D040-1A33-6C63-EA00D7D5348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FB6CC-3294-4607-812C-92D9B5B76482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522218D-EF3F-3099-FFE9-57E30B11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D2047B81-A0E5-446E-A347-0C9383E74F1C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802801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aight Connector 19">
            <a:extLst>
              <a:ext uri="{FF2B5EF4-FFF2-40B4-BE49-F238E27FC236}">
                <a16:creationId xmlns:a16="http://schemas.microsoft.com/office/drawing/2014/main" id="{6034F192-4977-278D-DE7E-52DA3200F0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ABE71436-D16C-C8BC-81ED-DA236A01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7DE5D-9157-47CB-85C6-181EC30902BA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FA30A89-B2AD-09F8-EB99-475B5283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1EF90DDA-1889-3C91-119E-3E109319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485C6-28F2-4EDB-8A71-1F59181D2C5E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638818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9">
            <a:extLst>
              <a:ext uri="{FF2B5EF4-FFF2-40B4-BE49-F238E27FC236}">
                <a16:creationId xmlns:a16="http://schemas.microsoft.com/office/drawing/2014/main" id="{66A3D54D-40E3-0227-060E-24D4C89B2D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he-IL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B07CE9D2-0CE8-91F1-9F48-1A6865851D6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7E983275-4A89-EADD-5E19-9554779BCD2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D083101A-828D-2F42-6B22-4D5B81ACE66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F5FE1543-BB72-5D11-A03D-DE5008BC0DF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C0994128-6642-6155-67C0-7FB7D4B18CDA}"/>
              </a:ext>
            </a:extLst>
          </p:cNvPr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3DDC0D8C-5A31-827B-A826-BD0B4BDC7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Straight Connector 27">
            <a:extLst>
              <a:ext uri="{FF2B5EF4-FFF2-40B4-BE49-F238E27FC236}">
                <a16:creationId xmlns:a16="http://schemas.microsoft.com/office/drawing/2014/main" id="{02F788DC-7FEA-4FD4-9367-FD3B374000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E5DBE448-F3EA-4829-6530-11B3BA709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Oval 29">
            <a:extLst>
              <a:ext uri="{FF2B5EF4-FFF2-40B4-BE49-F238E27FC236}">
                <a16:creationId xmlns:a16="http://schemas.microsoft.com/office/drawing/2014/main" id="{198AF622-784F-2BB3-5DF7-E66F675CCB64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30">
            <a:extLst>
              <a:ext uri="{FF2B5EF4-FFF2-40B4-BE49-F238E27FC236}">
                <a16:creationId xmlns:a16="http://schemas.microsoft.com/office/drawing/2014/main" id="{FC00BAED-D11E-436B-E07C-9F318783A2F3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E13F9586-8B43-BC9E-B7E8-5E94F89B2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45BBB-4426-4277-B15F-5477145EBC5A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CA953C5C-E416-8660-2823-C0EF07C3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36A7923D-1148-15F2-A4EB-C5822B53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50A6FB38-B043-476C-8992-6668C72A8F3E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584238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714C2D-F067-5ECA-52FE-67E8D2A51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58FD2-595F-4F2E-B778-AD25643EBB20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518BC-C115-F1A5-04CE-4DA9972B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670AD-1FA9-001A-00B1-57822781E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C02224A0-4F41-48E7-AC23-4E6B965BD734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59460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50B5CCB6-96C5-D581-6B38-4EC171B34B8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84EF81B1-9D48-3D08-630D-E02C1D6804C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C9A3AF32-6257-085F-409C-838F5901339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92C60DEA-F4AA-1D79-7890-A29C03CCDB2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62298A27-446F-545F-1E90-B9AD12C23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E6967AB4-F886-B1BA-4C7C-201EB634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1E273A23-CCE0-3ECF-3F42-5752BF784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8B8C5-BB13-4A6B-B570-376965A06E28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8DAFE3A1-08D1-31BC-A847-F6522C9C2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0729562-5D60-8932-BCC3-B8999EA47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57360DD-AB34-4944-A4BD-785798DF81BD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81914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C7EC8A0A-ADDE-3C9B-C851-EEC30F3DF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08132B8E-343E-5824-7518-FE0499B14CD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DED21B94-0AFD-92CC-F4C9-C79BCEF23E0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05AC8663-D7B7-B711-2AED-8983DDF8EDB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792D7755-9AA7-ACD0-4909-F56B089FA80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A6666C8C-A3D0-DF44-95D4-E034E2BFA7B5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F5934670-2EDA-27CE-E738-67F607057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Straight Connector 27">
            <a:extLst>
              <a:ext uri="{FF2B5EF4-FFF2-40B4-BE49-F238E27FC236}">
                <a16:creationId xmlns:a16="http://schemas.microsoft.com/office/drawing/2014/main" id="{09B46433-62C5-72D7-BA4B-8E72B07F69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Oval 28">
            <a:extLst>
              <a:ext uri="{FF2B5EF4-FFF2-40B4-BE49-F238E27FC236}">
                <a16:creationId xmlns:a16="http://schemas.microsoft.com/office/drawing/2014/main" id="{3BC085F5-C8D8-5DB9-8401-3CA22AC8C95C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Oval 29">
            <a:extLst>
              <a:ext uri="{FF2B5EF4-FFF2-40B4-BE49-F238E27FC236}">
                <a16:creationId xmlns:a16="http://schemas.microsoft.com/office/drawing/2014/main" id="{9FC037DE-BE57-8815-44C4-CE60467714EB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FF5071EB-377B-2890-0995-327BBC615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D3A6ED55-5A15-2FD4-BF88-114DD4E1D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E6C5C066-3F72-4BBB-9FC0-61012745DB66}" type="slidenum">
              <a:rPr lang="he-IL" altLang="he-IL"/>
              <a:pPr/>
              <a:t>‹#›</a:t>
            </a:fld>
            <a:endParaRPr lang="he-IL" altLang="he-IL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F08F0807-8576-4C45-5AEA-253B8C65B72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0C27A-6CC1-437B-9EB2-B8E545B91E11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CFB40307-5BF8-904D-C93C-4F5E14E5438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1222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>
            <a:extLst>
              <a:ext uri="{FF2B5EF4-FFF2-40B4-BE49-F238E27FC236}">
                <a16:creationId xmlns:a16="http://schemas.microsoft.com/office/drawing/2014/main" id="{DA3FCBDE-E035-CAF2-E5B7-3760F761B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DDE9B9EC-4F46-2BF9-FBF0-7AD75660E43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52C69241-112E-790C-706F-8FF7C3ED9E8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20A45A87-334E-7DD6-FC8C-9E3B5F1F3F5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D0503133-2072-C268-5813-A41B49B6AE2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1B483C09-00BD-D1F3-F163-382827123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Rectangle 26">
            <a:extLst>
              <a:ext uri="{FF2B5EF4-FFF2-40B4-BE49-F238E27FC236}">
                <a16:creationId xmlns:a16="http://schemas.microsoft.com/office/drawing/2014/main" id="{B46FBB7C-0E58-A72C-5116-D334C95CB213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9070BF25-6A5F-80CC-734E-A3FFD29AE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Oval 28">
            <a:extLst>
              <a:ext uri="{FF2B5EF4-FFF2-40B4-BE49-F238E27FC236}">
                <a16:creationId xmlns:a16="http://schemas.microsoft.com/office/drawing/2014/main" id="{A94AF509-0F81-3941-2CA6-6A4C09C0ED23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29">
            <a:extLst>
              <a:ext uri="{FF2B5EF4-FFF2-40B4-BE49-F238E27FC236}">
                <a16:creationId xmlns:a16="http://schemas.microsoft.com/office/drawing/2014/main" id="{C0946218-6500-E4FA-59B8-A6F145EC487F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30">
            <a:extLst>
              <a:ext uri="{FF2B5EF4-FFF2-40B4-BE49-F238E27FC236}">
                <a16:creationId xmlns:a16="http://schemas.microsoft.com/office/drawing/2014/main" id="{D3BE3302-BA74-D822-78A3-A688164E0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23CA23D2-7E0C-17E1-A177-601851DCEF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C1E03A90-3714-4785-89E5-94575953378B}" type="slidenum">
              <a:rPr lang="he-IL" altLang="he-IL"/>
              <a:pPr/>
              <a:t>‹#›</a:t>
            </a:fld>
            <a:endParaRPr lang="he-IL" altLang="he-IL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8A4A67E2-BDD3-22D3-9319-13A67127B68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20523-3113-4294-881B-CF190EBFB985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4697808-DEFF-20EC-AE28-8294C4DF5B7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280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12AFA-6568-1BEE-5F19-33ABA621F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89CB1-5F6C-4969-A861-1317EF1179FD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66CD7-D1B5-F45A-CB83-AEE01B27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9C9D3-D034-7F44-3B85-DE0E4DFB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FC074-8BCB-451D-B508-0D1A74EC6908}" type="slidenum">
              <a:rPr lang="he-IL" altLang="he-IL"/>
              <a:pPr/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621124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F99919D4-54E0-1D90-AA86-03E178BEB43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A3D1A20-57DB-88EA-18FA-46B17C39B06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844D91DF-ED81-770A-DBA6-814FABC515E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3302AB59-AD9B-9FD0-56DB-36E63AFF4E6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381398D7-CE49-1CD5-E7AC-A08136729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5EA1E48D-F91C-EFB4-B658-6CD4D3651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Straight Connector 26">
            <a:extLst>
              <a:ext uri="{FF2B5EF4-FFF2-40B4-BE49-F238E27FC236}">
                <a16:creationId xmlns:a16="http://schemas.microsoft.com/office/drawing/2014/main" id="{7FC5CAFC-36F7-5C34-4409-4F5AB671001E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Oval 27">
            <a:extLst>
              <a:ext uri="{FF2B5EF4-FFF2-40B4-BE49-F238E27FC236}">
                <a16:creationId xmlns:a16="http://schemas.microsoft.com/office/drawing/2014/main" id="{9D00754A-F62B-6B89-B372-E7DD924E8A94}"/>
              </a:ext>
            </a:extLst>
          </p:cNvPr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28">
            <a:extLst>
              <a:ext uri="{FF2B5EF4-FFF2-40B4-BE49-F238E27FC236}">
                <a16:creationId xmlns:a16="http://schemas.microsoft.com/office/drawing/2014/main" id="{2D01F421-4041-3EBB-7621-6345E08787A6}"/>
              </a:ext>
            </a:extLst>
          </p:cNvPr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78C3164-8D65-BBAB-8B54-F335B66769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2C4CF1E4-C1FF-4563-8A2B-332D72C76A49}" type="slidenum">
              <a:rPr lang="he-IL" altLang="he-IL"/>
              <a:pPr/>
              <a:t>‹#›</a:t>
            </a:fld>
            <a:endParaRPr lang="he-IL" altLang="he-IL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8654E71-7E3E-D4EC-B0CD-164E583F2E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62338-2C75-4582-A881-CE4B16BA4436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11851463-B625-FC2B-AA03-C6845A9A33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6434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>
            <a:extLst>
              <a:ext uri="{FF2B5EF4-FFF2-40B4-BE49-F238E27FC236}">
                <a16:creationId xmlns:a16="http://schemas.microsoft.com/office/drawing/2014/main" id="{FC8BEA1B-76E9-470A-807E-9CC6F64CDBD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1027" name="Rectangle 15">
            <a:extLst>
              <a:ext uri="{FF2B5EF4-FFF2-40B4-BE49-F238E27FC236}">
                <a16:creationId xmlns:a16="http://schemas.microsoft.com/office/drawing/2014/main" id="{649A55B3-03B6-48D1-8F0F-50A2AB5A286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1028" name="Rectangle 17">
            <a:extLst>
              <a:ext uri="{FF2B5EF4-FFF2-40B4-BE49-F238E27FC236}">
                <a16:creationId xmlns:a16="http://schemas.microsoft.com/office/drawing/2014/main" id="{9F2B0A77-153D-4901-AA4A-FEB8750989F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1029" name="Rectangle 18">
            <a:extLst>
              <a:ext uri="{FF2B5EF4-FFF2-40B4-BE49-F238E27FC236}">
                <a16:creationId xmlns:a16="http://schemas.microsoft.com/office/drawing/2014/main" id="{708E547F-1ABB-4641-A71F-D49C0979A09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he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EBD0C4-4B6F-4141-BD96-D2A688771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E3B1F22-D6AB-42C8-B8D7-FAE27FBA8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rtl="0" eaLnBrk="1" latinLnBrk="0" hangingPunct="1">
              <a:defRPr kumimoji="0" sz="14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E6A81B9-40E2-4DD2-AFDA-3884C7812335}" type="datetimeFigureOut">
              <a:rPr lang="he-IL"/>
              <a:pPr>
                <a:defRPr/>
              </a:pPr>
              <a:t>ד'/ניסן/תשפ"ג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046AA4-1F33-4135-BCE2-E08968BE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rtl="0" eaLnBrk="1" latinLnBrk="0" hangingPunct="1">
              <a:defRPr kumimoji="0"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DCDE8E-7C1E-4C7C-946A-42D608501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48B1B05-3580-42ED-8CCA-C4D60971E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88CD15-1AE1-410B-B8A1-39719D1B7F1F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7B192FB-4199-4099-A221-93B0FA4F1750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1898C0B-AC53-4819-99C0-861AF0BB2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fld id="{A3F2F805-F19E-47F5-AAB9-C70A77D25957}" type="slidenum">
              <a:rPr lang="he-IL" altLang="he-IL"/>
              <a:pPr/>
              <a:t>‹#›</a:t>
            </a:fld>
            <a:endParaRPr lang="he-IL" altLang="he-IL"/>
          </a:p>
        </p:txBody>
      </p:sp>
      <p:sp>
        <p:nvSpPr>
          <p:cNvPr id="1038" name="Title Placeholder 21">
            <a:extLst>
              <a:ext uri="{FF2B5EF4-FFF2-40B4-BE49-F238E27FC236}">
                <a16:creationId xmlns:a16="http://schemas.microsoft.com/office/drawing/2014/main" id="{A01C4122-A098-BC24-8302-D8AFEE5C37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/>
              <a:t>Click to edit Master title style</a:t>
            </a:r>
          </a:p>
        </p:txBody>
      </p:sp>
      <p:sp>
        <p:nvSpPr>
          <p:cNvPr id="1039" name="Text Placeholder 12">
            <a:extLst>
              <a:ext uri="{FF2B5EF4-FFF2-40B4-BE49-F238E27FC236}">
                <a16:creationId xmlns:a16="http://schemas.microsoft.com/office/drawing/2014/main" id="{C273A71C-6880-419B-C420-71D9DC2F22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/>
              <a:t>Click to edit Master text styles</a:t>
            </a:r>
          </a:p>
          <a:p>
            <a:pPr lvl="1"/>
            <a:r>
              <a:rPr lang="en-US" altLang="he-IL"/>
              <a:t>Second level</a:t>
            </a:r>
          </a:p>
          <a:p>
            <a:pPr lvl="2"/>
            <a:r>
              <a:rPr lang="en-US" altLang="he-IL"/>
              <a:t>Third level</a:t>
            </a:r>
          </a:p>
          <a:p>
            <a:pPr lvl="3"/>
            <a:r>
              <a:rPr lang="en-US" altLang="he-IL"/>
              <a:t>Fourth level</a:t>
            </a:r>
          </a:p>
          <a:p>
            <a:pPr lvl="4"/>
            <a:r>
              <a:rPr lang="en-US" altLang="he-IL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3" r:id="rId1"/>
    <p:sldLayoutId id="2147484474" r:id="rId2"/>
    <p:sldLayoutId id="2147484475" r:id="rId3"/>
    <p:sldLayoutId id="2147484476" r:id="rId4"/>
    <p:sldLayoutId id="2147484477" r:id="rId5"/>
    <p:sldLayoutId id="2147484478" r:id="rId6"/>
    <p:sldLayoutId id="2147484479" r:id="rId7"/>
    <p:sldLayoutId id="2147484480" r:id="rId8"/>
    <p:sldLayoutId id="2147484481" r:id="rId9"/>
    <p:sldLayoutId id="2147484482" r:id="rId10"/>
    <p:sldLayoutId id="21474844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cs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F530501-8BAE-26C2-0027-50A8B81AC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e-IL" altLang="he-IL"/>
              <a:t>מבחנים פסיכולוגיים</a:t>
            </a:r>
            <a:endParaRPr lang="en-US" altLang="he-IL"/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82472CC1-015F-393D-9833-16A808A47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1600200"/>
            <a:ext cx="3397250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כותרת 4">
            <a:extLst>
              <a:ext uri="{FF2B5EF4-FFF2-40B4-BE49-F238E27FC236}">
                <a16:creationId xmlns:a16="http://schemas.microsoft.com/office/drawing/2014/main" id="{7DBC55CF-4528-DBE2-EF53-B0CE11BF3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357188"/>
            <a:ext cx="8534400" cy="758825"/>
          </a:xfrm>
        </p:spPr>
        <p:txBody>
          <a:bodyPr/>
          <a:lstStyle/>
          <a:p>
            <a:pPr rtl="1"/>
            <a:r>
              <a:rPr lang="he-IL" altLang="he-IL"/>
              <a:t>שאלון </a:t>
            </a:r>
            <a:r>
              <a:rPr lang="en-US" altLang="he-IL"/>
              <a:t>DOSPERT</a:t>
            </a:r>
            <a:endParaRPr lang="he-IL" altLang="he-IL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50CAEF4-E7DB-40E8-97EF-3E34A020A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441450"/>
            <a:ext cx="8135937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לגבי כל אחת מהאמירות הבאות, ציין את הסבירות שתיקח חלק בפעילות המתוארת, אם היית מוצא את עצמך מול אפשרות כזו. השתמש בסולם הבא:</a:t>
            </a:r>
          </a:p>
          <a:p>
            <a:pPr algn="r" rtl="1">
              <a:defRPr/>
            </a:pPr>
            <a:endParaRPr lang="he-IL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1 - מאוד לא סביר</a:t>
            </a:r>
          </a:p>
          <a:p>
            <a:pPr algn="r" rtl="1">
              <a:defRPr/>
            </a:pP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2 - לא סביר</a:t>
            </a:r>
          </a:p>
          <a:p>
            <a:pPr algn="r" rtl="1">
              <a:defRPr/>
            </a:pP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3 - לא סביר במידה </a:t>
            </a:r>
            <a:r>
              <a:rPr lang="he-IL" dirty="0" err="1">
                <a:latin typeface="David" pitchFamily="34" charset="-79"/>
                <a:ea typeface="Calibri" pitchFamily="34" charset="0"/>
                <a:cs typeface="David" pitchFamily="34" charset="-79"/>
              </a:rPr>
              <a:t>מסויימת</a:t>
            </a:r>
            <a:endParaRPr lang="he-IL" dirty="0">
              <a:latin typeface="David" pitchFamily="34" charset="-79"/>
              <a:ea typeface="Calibri" pitchFamily="34" charset="0"/>
              <a:cs typeface="David" pitchFamily="34" charset="-79"/>
            </a:endParaRPr>
          </a:p>
          <a:p>
            <a:pPr algn="r" rtl="1">
              <a:defRPr/>
            </a:pP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4 - לא בטוח</a:t>
            </a:r>
          </a:p>
          <a:p>
            <a:pPr algn="r" rtl="1">
              <a:defRPr/>
            </a:pP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5 - סביר במידה </a:t>
            </a:r>
            <a:r>
              <a:rPr lang="he-IL" dirty="0" err="1">
                <a:latin typeface="David" pitchFamily="34" charset="-79"/>
                <a:ea typeface="Calibri" pitchFamily="34" charset="0"/>
                <a:cs typeface="David" pitchFamily="34" charset="-79"/>
              </a:rPr>
              <a:t>מסויימת</a:t>
            </a:r>
            <a:endParaRPr lang="he-IL" dirty="0">
              <a:latin typeface="David" pitchFamily="34" charset="-79"/>
              <a:ea typeface="Calibri" pitchFamily="34" charset="0"/>
              <a:cs typeface="David" pitchFamily="34" charset="-79"/>
            </a:endParaRPr>
          </a:p>
          <a:p>
            <a:pPr algn="r" rtl="1">
              <a:defRPr/>
            </a:pP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6 - סביר</a:t>
            </a:r>
            <a:endParaRPr lang="en-US" sz="105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dirty="0">
                <a:latin typeface="David" pitchFamily="34" charset="-79"/>
                <a:ea typeface="Calibri" pitchFamily="34" charset="0"/>
                <a:cs typeface="David" pitchFamily="34" charset="-79"/>
              </a:rPr>
              <a:t>7 - מאוד סביר</a:t>
            </a:r>
            <a:endParaRPr lang="he-IL" sz="3200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כותרת 4">
            <a:extLst>
              <a:ext uri="{FF2B5EF4-FFF2-40B4-BE49-F238E27FC236}">
                <a16:creationId xmlns:a16="http://schemas.microsoft.com/office/drawing/2014/main" id="{CD20D4E9-3035-8FEB-8C2C-7B21A762C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357188"/>
            <a:ext cx="8534400" cy="758825"/>
          </a:xfrm>
        </p:spPr>
        <p:txBody>
          <a:bodyPr/>
          <a:lstStyle/>
          <a:p>
            <a:r>
              <a:rPr lang="he-IL" altLang="he-IL"/>
              <a:t>מהי הסבירות שתיקח חלק בפעילות הבאה, אם היית מוצא את עצמך מול האפשרות הזו:</a:t>
            </a:r>
          </a:p>
        </p:txBody>
      </p:sp>
      <p:graphicFrame>
        <p:nvGraphicFramePr>
          <p:cNvPr id="6" name="טבלה 5">
            <a:extLst>
              <a:ext uri="{FF2B5EF4-FFF2-40B4-BE49-F238E27FC236}">
                <a16:creationId xmlns:a16="http://schemas.microsoft.com/office/drawing/2014/main" id="{E54470AE-79DC-4125-850E-EE9202C3EB49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989138"/>
          <a:ext cx="4286250" cy="3778250"/>
        </p:xfrm>
        <a:graphic>
          <a:graphicData uri="http://schemas.openxmlformats.org/drawingml/2006/table">
            <a:tbl>
              <a:tblPr rtl="1"/>
              <a:tblGrid>
                <a:gridCol w="4286250">
                  <a:extLst>
                    <a:ext uri="{9D8B030D-6E8A-4147-A177-3AD203B41FA5}">
                      <a16:colId xmlns:a16="http://schemas.microsoft.com/office/drawing/2014/main" val="2184055625"/>
                    </a:ext>
                  </a:extLst>
                </a:gridCol>
              </a:tblGrid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11. להשקיע 5% מהשכר השנתי במניה ספקולטיבית (סיכון גבוה).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66" marR="644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403089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26. להטיס מטוס קטן.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66" marR="644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8439547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12. לצאת לשיט נהרות בתקופה של זרימה מאסיבית.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66" marR="644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393320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28. לעבור לגור בעיר במרחק משמעותי מהמשפחה.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66" marR="644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925638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22. להימנע מלומר את דעתך בנושא לא פופולארי בדיון בעבודה.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66" marR="644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630013"/>
                  </a:ext>
                </a:extLst>
              </a:tr>
            </a:tbl>
          </a:graphicData>
        </a:graphic>
      </p:graphicFrame>
      <p:graphicFrame>
        <p:nvGraphicFramePr>
          <p:cNvPr id="7" name="טבלה 6">
            <a:extLst>
              <a:ext uri="{FF2B5EF4-FFF2-40B4-BE49-F238E27FC236}">
                <a16:creationId xmlns:a16="http://schemas.microsoft.com/office/drawing/2014/main" id="{B44E44FA-3C98-4902-813D-102540FB4F3A}"/>
              </a:ext>
            </a:extLst>
          </p:cNvPr>
          <p:cNvGraphicFramePr>
            <a:graphicFrameLocks noGrp="1"/>
          </p:cNvGraphicFramePr>
          <p:nvPr/>
        </p:nvGraphicFramePr>
        <p:xfrm>
          <a:off x="4608513" y="1984375"/>
          <a:ext cx="4356100" cy="3778250"/>
        </p:xfrm>
        <a:graphic>
          <a:graphicData uri="http://schemas.openxmlformats.org/drawingml/2006/table">
            <a:tbl>
              <a:tblPr rtl="1"/>
              <a:tblGrid>
                <a:gridCol w="4356100">
                  <a:extLst>
                    <a:ext uri="{9D8B030D-6E8A-4147-A177-3AD203B41FA5}">
                      <a16:colId xmlns:a16="http://schemas.microsoft.com/office/drawing/2014/main" val="4020197695"/>
                    </a:ext>
                  </a:extLst>
                </a:gridCol>
              </a:tblGrid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10. לגלות סוד של חבר למישהו אחר.</a:t>
                      </a:r>
                      <a:endParaRPr kumimoji="0" lang="en-US" altLang="he-IL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71" marR="6447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820829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19. להחזיר ארנק שמצאתי עם 700 ₪ בתוכו.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71" marR="6447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317510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17. להשתזף ללא קרם הגנה.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71" marR="6447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712424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27. ללכת הביתה לבד בלילה באזור לא בטוח של העיר.</a:t>
                      </a:r>
                      <a:endParaRPr kumimoji="0" lang="en-US" altLang="he-IL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71" marR="6447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75168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13. להמר שכר של יום עבודה על תוצאותיו של אירוע ספורט.</a:t>
                      </a:r>
                      <a:endParaRPr kumimoji="0" lang="en-US" altLang="he-IL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71" marR="6447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4719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47162F9F-3C49-13B2-37F8-DD17A91E8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he-IL">
              <a:solidFill>
                <a:srgbClr val="7B9899"/>
              </a:solidFill>
            </a:endParaRP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10040423-FB92-1EA9-7DA7-B20F6B9850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r" rtl="1" eaLnBrk="1" hangingPunct="1"/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מה לדעתכם מודד המבחן הזה?</a:t>
            </a:r>
          </a:p>
          <a:p>
            <a:pPr algn="r" rtl="1" eaLnBrk="1" hangingPunct="1"/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איך אפשר לציינן אותו?</a:t>
            </a:r>
          </a:p>
          <a:p>
            <a:pPr algn="r" rtl="1" eaLnBrk="1" hangingPunct="1"/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יתרונות וחסרונות</a:t>
            </a:r>
          </a:p>
          <a:p>
            <a:pPr algn="r" rtl="1" eaLnBrk="1" hangingPunct="1"/>
            <a:endParaRPr lang="he-IL" altLang="he-IL" sz="360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 eaLnBrk="1" hangingPunct="1"/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סוג המבחן: </a:t>
            </a:r>
            <a:r>
              <a:rPr lang="he-IL" altLang="he-IL" sz="3600" b="1">
                <a:latin typeface="David" panose="020E0502060401010101" pitchFamily="34" charset="-79"/>
                <a:cs typeface="David" panose="020E0502060401010101" pitchFamily="34" charset="-79"/>
              </a:rPr>
              <a:t>שאלון</a:t>
            </a:r>
            <a:endParaRPr lang="en-US" altLang="he-IL" sz="3600" b="1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1F3B1695-D138-F504-AB72-B2CFF7D48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he-IL">
                <a:solidFill>
                  <a:srgbClr val="7B9899"/>
                </a:solidFill>
              </a:rPr>
              <a:t>Thematic Apperception Test (TAT)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D7AC4B85-B1C5-4A8E-CB6E-5B67D3D161A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אנא כתבו ביחס לתמונה שתופיע לנגד עיניכם:</a:t>
            </a:r>
          </a:p>
          <a:p>
            <a:pPr lvl="1" algn="r" rtl="1" eaLnBrk="1" hangingPunct="1">
              <a:lnSpc>
                <a:spcPct val="150000"/>
              </a:lnSpc>
            </a:pPr>
            <a:r>
              <a:rPr lang="he-IL" altLang="he-IL" sz="3200">
                <a:latin typeface="David" panose="020E0502060401010101" pitchFamily="34" charset="-79"/>
                <a:cs typeface="David" panose="020E0502060401010101" pitchFamily="34" charset="-79"/>
              </a:rPr>
              <a:t>מה מתרחש בתמונה?</a:t>
            </a:r>
          </a:p>
          <a:p>
            <a:pPr lvl="1" algn="r" rtl="1" eaLnBrk="1" hangingPunct="1">
              <a:lnSpc>
                <a:spcPct val="150000"/>
              </a:lnSpc>
            </a:pPr>
            <a:r>
              <a:rPr lang="he-IL" altLang="he-IL" sz="3200">
                <a:latin typeface="David" panose="020E0502060401010101" pitchFamily="34" charset="-79"/>
                <a:cs typeface="David" panose="020E0502060401010101" pitchFamily="34" charset="-79"/>
              </a:rPr>
              <a:t>מה קדם למה שמתרחש?</a:t>
            </a:r>
          </a:p>
          <a:p>
            <a:pPr lvl="1" algn="r" rtl="1" eaLnBrk="1" hangingPunct="1">
              <a:lnSpc>
                <a:spcPct val="150000"/>
              </a:lnSpc>
            </a:pPr>
            <a:r>
              <a:rPr lang="he-IL" altLang="he-IL" sz="3200">
                <a:latin typeface="David" panose="020E0502060401010101" pitchFamily="34" charset="-79"/>
                <a:cs typeface="David" panose="020E0502060401010101" pitchFamily="34" charset="-79"/>
              </a:rPr>
              <a:t>מה יקרה לאחר מכן?</a:t>
            </a:r>
          </a:p>
          <a:p>
            <a:pPr lvl="1" algn="r" rtl="1" eaLnBrk="1" hangingPunct="1">
              <a:lnSpc>
                <a:spcPct val="150000"/>
              </a:lnSpc>
            </a:pPr>
            <a:r>
              <a:rPr lang="he-IL" altLang="he-IL" sz="3200">
                <a:latin typeface="David" panose="020E0502060401010101" pitchFamily="34" charset="-79"/>
                <a:cs typeface="David" panose="020E0502060401010101" pitchFamily="34" charset="-79"/>
              </a:rPr>
              <a:t>מה הדמויות חושבות ומרגישות?</a:t>
            </a:r>
            <a:endParaRPr lang="en-US" altLang="he-IL" sz="320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icture C  TAT">
            <a:extLst>
              <a:ext uri="{FF2B5EF4-FFF2-40B4-BE49-F238E27FC236}">
                <a16:creationId xmlns:a16="http://schemas.microsoft.com/office/drawing/2014/main" id="{C8F0523D-E564-BA9E-BC07-8F2E57447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4222" r="9859" b="7016"/>
          <a:stretch>
            <a:fillRect/>
          </a:stretch>
        </p:blipFill>
        <p:spPr bwMode="auto">
          <a:xfrm>
            <a:off x="928688" y="214313"/>
            <a:ext cx="7429500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55317041-2DB7-1F1B-0114-0C7A9609B9CB}"/>
              </a:ext>
            </a:extLst>
          </p:cNvPr>
          <p:cNvSpPr txBox="1">
            <a:spLocks/>
          </p:cNvSpPr>
          <p:nvPr/>
        </p:nvSpPr>
        <p:spPr bwMode="auto">
          <a:xfrm>
            <a:off x="301625" y="1527175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מה לדעתכם מודד המבחן הזה?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איך אפשר לציינן אותו?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יתרונות וחסרונות</a:t>
            </a:r>
          </a:p>
          <a:p>
            <a:pPr algn="r" rtl="1" eaLnBrk="1" hangingPunct="1">
              <a:lnSpc>
                <a:spcPct val="150000"/>
              </a:lnSpc>
            </a:pPr>
            <a:endParaRPr lang="he-IL" altLang="he-IL" sz="360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סוג המבחן – </a:t>
            </a:r>
            <a:r>
              <a:rPr lang="he-IL" altLang="he-IL" sz="3600" b="1">
                <a:latin typeface="David" panose="020E0502060401010101" pitchFamily="34" charset="-79"/>
                <a:cs typeface="David" panose="020E0502060401010101" pitchFamily="34" charset="-79"/>
              </a:rPr>
              <a:t>השלכתי</a:t>
            </a:r>
            <a:endParaRPr lang="en-US" altLang="he-IL" sz="3600" b="1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6627" name="Title 1">
            <a:extLst>
              <a:ext uri="{FF2B5EF4-FFF2-40B4-BE49-F238E27FC236}">
                <a16:creationId xmlns:a16="http://schemas.microsoft.com/office/drawing/2014/main" id="{9A4BC455-104C-4D33-B938-3B13F3AC3BDE}"/>
              </a:ext>
            </a:extLst>
          </p:cNvPr>
          <p:cNvSpPr txBox="1">
            <a:spLocks/>
          </p:cNvSpPr>
          <p:nvPr/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3300">
                <a:solidFill>
                  <a:srgbClr val="7B9899"/>
                </a:solidFill>
                <a:cs typeface="Arial" panose="020B0604020202020204" pitchFamily="34" charset="0"/>
              </a:rPr>
              <a:t>Thematic Apperception Test (TAT)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מלבן 1">
            <a:extLst>
              <a:ext uri="{FF2B5EF4-FFF2-40B4-BE49-F238E27FC236}">
                <a16:creationId xmlns:a16="http://schemas.microsoft.com/office/drawing/2014/main" id="{716A3619-46CF-3121-16AF-AA6599F89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77863"/>
            <a:ext cx="8569325" cy="650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2800">
                <a:latin typeface="David" panose="020E0502060401010101" pitchFamily="34" charset="-79"/>
                <a:cs typeface="David" panose="020E0502060401010101" pitchFamily="34" charset="-79"/>
              </a:rPr>
              <a:t>"מדובר בנערה שבוכה לאחר שסיפרו לה שארוסה חולה במלריה. הם חזרו לפני שעתיים מטיול בביצה ופתאום עלה לו החום והוא התחיל לרעוד. 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2800">
                <a:latin typeface="David" panose="020E0502060401010101" pitchFamily="34" charset="-79"/>
                <a:cs typeface="David" panose="020E0502060401010101" pitchFamily="34" charset="-79"/>
              </a:rPr>
              <a:t>הרופא הגיע וניסה להוריד לו את החום בעזרת מגבת רטובה אבל אין שיפור. בהמשך הבחור יבריא והם יתחתנו. כרגע הנערה דואגת לגבי החתונה - היא ממש לא רוצה לבטל כי היא כבר הזמינה את כל החברות שלה. לבחור כואב הראש."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he-IL" altLang="he-IL" sz="280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he-IL" altLang="he-IL" sz="280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he-IL" altLang="he-IL" sz="280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AEE8931D-703C-3742-0A1D-BA0E758D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e-IL" altLang="he-IL">
                <a:solidFill>
                  <a:srgbClr val="7B9899"/>
                </a:solidFill>
              </a:rPr>
              <a:t>מבחן מטריצות רייבן</a:t>
            </a:r>
            <a:endParaRPr lang="en-US" altLang="he-IL">
              <a:solidFill>
                <a:srgbClr val="7B9899"/>
              </a:solidFill>
            </a:endParaRPr>
          </a:p>
        </p:txBody>
      </p:sp>
      <p:pic>
        <p:nvPicPr>
          <p:cNvPr id="4" name="Picture 2" descr="http://www.beyondcurrenthorizons.org.uk/wp-content/uploads/untitled-81.jpg">
            <a:extLst>
              <a:ext uri="{FF2B5EF4-FFF2-40B4-BE49-F238E27FC236}">
                <a16:creationId xmlns:a16="http://schemas.microsoft.com/office/drawing/2014/main" id="{661BE500-182D-DE5D-D15F-6CCC178F7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508125"/>
            <a:ext cx="4968875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highiqpro.com/wp-content/uploads/2010/02/Martrix-1.jpg">
            <a:extLst>
              <a:ext uri="{FF2B5EF4-FFF2-40B4-BE49-F238E27FC236}">
                <a16:creationId xmlns:a16="http://schemas.microsoft.com/office/drawing/2014/main" id="{BCCCCFF6-CB80-DAA4-F755-410153D8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357188"/>
            <a:ext cx="4271962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7004A21F-05E0-4566-BD68-39B60406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en-US" altLang="he-IL" dirty="0"/>
              <a:t>WISC</a:t>
            </a:r>
            <a:r>
              <a:rPr lang="he-IL" altLang="he-IL" dirty="0"/>
              <a:t> - </a:t>
            </a:r>
            <a:r>
              <a:rPr lang="he-IL" altLang="he-IL" dirty="0">
                <a:solidFill>
                  <a:srgbClr val="7B9899"/>
                </a:solidFill>
              </a:rPr>
              <a:t>מבחן השלמת תמונות</a:t>
            </a:r>
            <a:endParaRPr lang="en-US" altLang="he-IL" dirty="0">
              <a:solidFill>
                <a:srgbClr val="7B9899"/>
              </a:solidFill>
            </a:endParaRP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B071D4A4-2EC6-883D-E10B-AF2032003B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r" rtl="1" eaLnBrk="1" hangingPunct="1">
              <a:buFont typeface="Wingdings 2" panose="05020102010507070707" pitchFamily="18" charset="2"/>
              <a:buNone/>
            </a:pPr>
            <a:endParaRPr lang="en-US" altLang="he-IL"/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id="{2491460F-4FBD-E5FA-2BE9-34EFA3A0C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03350"/>
            <a:ext cx="5788025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4D667620-6A77-43FD-8B6A-1CCA2E46F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/>
              <a:t>WISC Picture Arrangement – </a:t>
            </a:r>
            <a:r>
              <a:rPr lang="he-IL" altLang="en-US" dirty="0"/>
              <a:t>סידור תמונות</a:t>
            </a:r>
            <a:endParaRPr lang="en-US" altLang="en-US" dirty="0"/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294F5CC9-BB2F-E620-190E-17B97C431C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r" rtl="1" eaLnBrk="1" hangingPunct="1">
              <a:buFont typeface="Wingdings 2" panose="05020102010507070707" pitchFamily="18" charset="2"/>
              <a:buNone/>
            </a:pPr>
            <a:endParaRPr lang="en-US" altLang="he-IL"/>
          </a:p>
        </p:txBody>
      </p:sp>
      <p:pic>
        <p:nvPicPr>
          <p:cNvPr id="38916" name="Picture 2">
            <a:extLst>
              <a:ext uri="{FF2B5EF4-FFF2-40B4-BE49-F238E27FC236}">
                <a16:creationId xmlns:a16="http://schemas.microsoft.com/office/drawing/2014/main" id="{A9EC5176-7758-B365-0565-5FEFA5928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44675"/>
            <a:ext cx="3292475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56E08E-E24D-9455-5337-27DB29E06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r="5779" b="73216"/>
          <a:stretch>
            <a:fillRect/>
          </a:stretch>
        </p:blipFill>
        <p:spPr bwMode="auto">
          <a:xfrm>
            <a:off x="3776663" y="1628775"/>
            <a:ext cx="5033962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5D440DE-DD1C-234A-FB12-CFA852BF1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" t="52437" r="7294" b="23782"/>
          <a:stretch>
            <a:fillRect/>
          </a:stretch>
        </p:blipFill>
        <p:spPr bwMode="auto">
          <a:xfrm>
            <a:off x="3859213" y="4256088"/>
            <a:ext cx="503396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6">
            <a:extLst>
              <a:ext uri="{FF2B5EF4-FFF2-40B4-BE49-F238E27FC236}">
                <a16:creationId xmlns:a16="http://schemas.microsoft.com/office/drawing/2014/main" id="{BAA85AD5-4ED7-BEC1-76A3-7194CE6EF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r="5779" b="77589"/>
          <a:stretch>
            <a:fillRect/>
          </a:stretch>
        </p:blipFill>
        <p:spPr bwMode="auto">
          <a:xfrm>
            <a:off x="3779838" y="1628775"/>
            <a:ext cx="503396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4">
            <a:extLst>
              <a:ext uri="{FF2B5EF4-FFF2-40B4-BE49-F238E27FC236}">
                <a16:creationId xmlns:a16="http://schemas.microsoft.com/office/drawing/2014/main" id="{D3F70CB9-3853-19E8-39C1-8B93F6F30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" t="52437" r="7294" b="26595"/>
          <a:stretch>
            <a:fillRect/>
          </a:stretch>
        </p:blipFill>
        <p:spPr bwMode="auto">
          <a:xfrm>
            <a:off x="3851275" y="4221163"/>
            <a:ext cx="50339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מלבן 1">
            <a:extLst>
              <a:ext uri="{FF2B5EF4-FFF2-40B4-BE49-F238E27FC236}">
                <a16:creationId xmlns:a16="http://schemas.microsoft.com/office/drawing/2014/main" id="{08CD20FA-8C7E-5C4C-0D92-EC90264A0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04813"/>
            <a:ext cx="8569325" cy="609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יש לי תאבון בריא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כפות הידיים והרגליים שלי בד"כ חמות מספיק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אבא שלי היה איש טוב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נדמה שאף אחד לא מבין אותי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אני לא תמיד אומר את האמת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אני רואה חיות או אנשים סביבי שאחרים לא רואים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לעיתים רחוקות אני חש כאב בעורף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הנשמה שלי עוזבת את הגוף שלי לפעמים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יש לי שיעול רוב הזמן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הייתי רוצה להיות זמר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הכל מתרחש בדיוק כפי שהנבואות בתנ"ך ניבאו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he-IL" altLang="he-IL" sz="2000">
                <a:latin typeface="David" panose="020E0502060401010101" pitchFamily="34" charset="-79"/>
                <a:cs typeface="David" panose="020E0502060401010101" pitchFamily="34" charset="-79"/>
              </a:rPr>
              <a:t>כצעיר הושעתי מבית הספר לפחות פעם אחת כי הברזתי</a:t>
            </a:r>
          </a:p>
          <a:p>
            <a:pPr algn="r" rtl="1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endParaRPr lang="he-IL" altLang="he-IL" sz="200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797B75F9-2D02-541B-CF61-B4577410C04C}"/>
              </a:ext>
            </a:extLst>
          </p:cNvPr>
          <p:cNvSpPr txBox="1">
            <a:spLocks/>
          </p:cNvSpPr>
          <p:nvPr/>
        </p:nvSpPr>
        <p:spPr bwMode="auto">
          <a:xfrm>
            <a:off x="301625" y="1527175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מה לדעתכם מודד המבחן הזה?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איך אפשר לציינן אותו?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יתרונות וחסרונות</a:t>
            </a:r>
          </a:p>
          <a:p>
            <a:pPr algn="r" rtl="1" eaLnBrk="1" hangingPunct="1">
              <a:lnSpc>
                <a:spcPct val="150000"/>
              </a:lnSpc>
            </a:pPr>
            <a:endParaRPr lang="he-IL" altLang="he-IL" sz="360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3600">
                <a:latin typeface="David" panose="020E0502060401010101" pitchFamily="34" charset="-79"/>
                <a:cs typeface="David" panose="020E0502060401010101" pitchFamily="34" charset="-79"/>
              </a:rPr>
              <a:t>סוג המבחן – </a:t>
            </a:r>
            <a:r>
              <a:rPr lang="he-IL" altLang="he-IL" sz="3600" b="1">
                <a:latin typeface="David" panose="020E0502060401010101" pitchFamily="34" charset="-79"/>
                <a:cs typeface="David" panose="020E0502060401010101" pitchFamily="34" charset="-79"/>
              </a:rPr>
              <a:t>שאלון</a:t>
            </a:r>
            <a:endParaRPr lang="en-US" altLang="he-IL" sz="3600" b="1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3011" name="Title 1">
            <a:extLst>
              <a:ext uri="{FF2B5EF4-FFF2-40B4-BE49-F238E27FC236}">
                <a16:creationId xmlns:a16="http://schemas.microsoft.com/office/drawing/2014/main" id="{A86E65A5-56E1-4E08-4B32-C86B5590229F}"/>
              </a:ext>
            </a:extLst>
          </p:cNvPr>
          <p:cNvSpPr txBox="1">
            <a:spLocks/>
          </p:cNvSpPr>
          <p:nvPr/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3300">
                <a:solidFill>
                  <a:srgbClr val="7B9899"/>
                </a:solidFill>
                <a:cs typeface="Arial" panose="020B0604020202020204" pitchFamily="34" charset="0"/>
              </a:rPr>
              <a:t>MMPI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15797</TotalTime>
  <Words>442</Words>
  <Application>Microsoft Office PowerPoint</Application>
  <PresentationFormat>On-screen Show (4:3)</PresentationFormat>
  <Paragraphs>83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Georgia</vt:lpstr>
      <vt:lpstr>Times New Roman</vt:lpstr>
      <vt:lpstr>Wingdings 2</vt:lpstr>
      <vt:lpstr>Wingdings</vt:lpstr>
      <vt:lpstr>Calibri</vt:lpstr>
      <vt:lpstr>David</vt:lpstr>
      <vt:lpstr>Civic</vt:lpstr>
      <vt:lpstr>מבחנים פסיכולוגיים</vt:lpstr>
      <vt:lpstr>שאלון DOSPERT</vt:lpstr>
      <vt:lpstr>מהי הסבירות שתיקח חלק בפעילות הבאה, אם היית מוצא את עצמך מול האפשרות הזו:</vt:lpstr>
      <vt:lpstr>PowerPoint Presentation</vt:lpstr>
      <vt:lpstr>Thematic Apperception Test (TAT)</vt:lpstr>
      <vt:lpstr>PowerPoint Presentation</vt:lpstr>
      <vt:lpstr>PowerPoint Presentation</vt:lpstr>
      <vt:lpstr>PowerPoint Presentation</vt:lpstr>
      <vt:lpstr>מבחן מטריצות רייבן</vt:lpstr>
      <vt:lpstr>PowerPoint Presentation</vt:lpstr>
      <vt:lpstr>WISC - מבחן השלמת תמונות</vt:lpstr>
      <vt:lpstr>WISC Picture Arrangement – סידור תמונות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מבחנים פסיכולוגיים</dc:title>
  <dc:creator>Anat</dc:creator>
  <cp:lastModifiedBy>אורי מידן</cp:lastModifiedBy>
  <cp:revision>246</cp:revision>
  <dcterms:modified xsi:type="dcterms:W3CDTF">2023-03-26T05:52:20Z</dcterms:modified>
</cp:coreProperties>
</file>