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1A09D-D015-FC17-40CE-66E97B912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F16380-BC56-DDF4-7F9C-EA71BD769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B7FEF-9259-820F-9894-E4679ECEC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61FE8-6D5D-E749-F7C6-FBB0E4304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8F7D3-C6CA-1C3F-134B-5D2B5664F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87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C5963-1E7C-0AFE-45B0-5218B0C6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FC90F-BCB5-2905-7E64-9413149FE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36AF4-D183-0B22-309B-11D6400D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7875F-1197-1288-2A32-2BB2C0807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78049-25CA-9083-9CF1-16305B39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7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99FC6-E466-0974-4526-7FFC9F653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1BA75-5674-C432-359A-4C9F929AF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3533F-604E-1CE6-5C8B-0F4101FD0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34661-9589-E13A-DED9-83C390870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A04F7-2D79-F1B3-60DA-7C457C867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6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844E4-8E57-D6EF-2E9C-BECADB735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E1C38-AFAF-9E84-A686-797DF45DA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BF15E-2D52-EBBF-B5A1-DCF03B6C1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7C6C3-BBC6-FFCA-85C6-5FBB15C45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F7508-60FF-A15E-48E1-BA68A2385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F213C-26F9-FC89-E89D-D23D85E19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19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DF4E9-7AE6-8F36-DBF2-647B72494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7FD0D-1DC0-149A-E0B6-28B298938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62554-78D4-84C1-A5AB-D8DB5DCFA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11332-2588-2102-2A4C-53A989D53C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3B535-8738-30CB-2EB0-57816150E6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468D68-AA50-9D41-E3BF-6B716530D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CAFC32-51EF-67CC-D0D2-E213BBB69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3DC44-ABC6-FF0F-E2D9-400C0EFE2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0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CC98-B970-3D77-F2FC-04D5ECCE8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AEDA2F-5395-5C10-57F6-73D6DCD0D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180B0C-20ED-7D27-E934-FC7082116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A7B3A-0EFB-173B-77B6-4224729DB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03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81DB76-1503-37B5-ADA3-924C66E82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997A85-4A89-8D55-5F40-6B978E438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A5228-C5EB-09E0-C19E-A66C647D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2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77A30-5A12-8E2C-DDED-DE1C96AB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30146-FB8E-0F3C-CBCD-BDA9B2671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71DEB-6F6A-C8AF-B61D-27C3E8895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18304-5ADC-16FC-52F8-E1283E0A9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E6DE7-B2AB-2558-D446-962C7B88A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858C2-9787-23C5-9ADC-3DBD584D6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9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A2830-8D08-0C81-7593-E272D33A2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68287-6CB7-86A4-CA3D-009294E3D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162A8-E015-6670-7AE9-C46169545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7056C-C8F6-F65A-CB39-16F53A719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2AFC5-9F3D-A748-781B-0CE8AE0C0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27E71-B29F-5B1C-D3E1-4270A2D31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7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DB9F-842F-3BF8-A3A0-DC228E108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219542-1AEE-50CB-48FF-9CBD6F5DD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2651A-AD80-88DD-50F2-10F1460D8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CF7B3-720D-E618-A586-7D9173CC3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A6971-04F4-3A39-3EDA-6D8ABB57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0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2C8482-98BC-058C-FD39-E2CEE90BC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1420CF-8D88-3CA6-8729-E797789C2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36997-824E-2975-98D9-8C42F26DD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603FD-F3EC-DF1D-3D78-A4FA8BCD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FD5DC-632C-1694-B1C8-15F4EFFDF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7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8408C8-728F-730A-039D-311368DEF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BE84C-C779-0D5D-2A92-712841DDF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5B781-BA9A-D6C5-C7C3-C9E353F08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AB098-514F-4E26-91CE-D98A5C34BD0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EA3FD-4273-95D5-1993-CD9986107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48412-CB51-2502-59EE-9F9B98460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94F5-362C-4E73-A6E6-00D6B69A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4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8575D-0E06-FE98-634E-6CBBC0D0A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C09F2-57ED-DBA1-EDD0-FA482034A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0" indent="-1143000" algn="just" rtl="1">
              <a:buFont typeface="+mj-lt"/>
              <a:buAutoNum type="arabicPeriod"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</a:t>
            </a: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מטאפיסיקה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 (חלק א', ב')</a:t>
            </a:r>
          </a:p>
          <a:p>
            <a:pPr marL="1143000" indent="-1143000" algn="just" rtl="1">
              <a:buFont typeface="+mj-lt"/>
              <a:buAutoNum type="arabicPeriod"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'עולם', פילוסופיה של הטבע (חלק ב')</a:t>
            </a:r>
          </a:p>
          <a:p>
            <a:pPr marL="1143000" indent="-1143000" algn="just" rtl="1">
              <a:buFont typeface="+mj-lt"/>
              <a:buAutoNum type="arabicPeriod"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'אדם' (חלקים ב', ג'-ה')</a:t>
            </a:r>
            <a:endParaRPr lang="en-US" sz="54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1671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BAC25-8F5A-7935-7B20-0FA75AAEC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58FD6-7679-1E23-ABCD-4AE7556B0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490A1-6105-048A-44CA-0F5AB0F5A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 rtl="1">
              <a:buNone/>
            </a:pP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מטאפיסיקה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:</a:t>
            </a:r>
          </a:p>
          <a:p>
            <a:pPr algn="just" rtl="1"/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ביסוד הדיון: 'עצם' (אחדות) ו'אופן' (ריבוי)</a:t>
            </a:r>
          </a:p>
          <a:p>
            <a:pPr algn="just" rtl="1"/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סיבתיות 'אופקית' – ("אנלוגיה לתיאור הבריאה") כיצד נובע ריבוי מאחדות</a:t>
            </a:r>
          </a:p>
          <a:p>
            <a:pPr algn="just" rtl="1"/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סיבתיות 'אנכית' – הקשר בין חלקי הריבוי (דטרמיניזם), כך שהם מרכיבים שלם אחד </a:t>
            </a:r>
            <a:r>
              <a:rPr lang="he-IL" sz="5400" b="1">
                <a:latin typeface="Narkisim" panose="020E0502050101010101" pitchFamily="34" charset="-79"/>
                <a:cs typeface="Narkisim" panose="020E0502050101010101" pitchFamily="34" charset="-79"/>
              </a:rPr>
              <a:t>(מערכת סגורה)</a:t>
            </a:r>
            <a:endParaRPr lang="he-IL" sz="54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960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90CB-69CF-4DF7-EC3C-714F0F60A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D14C-63F8-9041-01C5-783BB83D7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94AC2-0175-09B6-A0F5-725EAF559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 rtl="1">
              <a:buNone/>
            </a:pP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מטאפיסיקה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: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דיון במוחלט ('עצם' או 'אלוהים'); יחסו לדברים הפרטיים; יחס הדברים הפרטיים זה לזה. זהו לפיכך דיון באונטולוגיה (הגם שנזכרת 'שכילה' ו-'הכרה').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מכלול כל הדברים הפרטיים – האופנים – הוא ה-'עולם' או 'טבע'. וזה זהה לאלוהים.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אלוהים לפיכך פנימי לטבע ('אימננטי')</a:t>
            </a:r>
            <a:r>
              <a:rPr lang="en-US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באשר הוא זהה עמו (לא סתם נמצא בתוכו). כלומר, אלוהים זהה למכלול כל הדברים הפרטיים. וזהו לפיכך </a:t>
            </a: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פאנתאיזם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 (אלוהים נמצא בכל באשר הוא </a:t>
            </a: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הכל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).  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400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D7233-0FCB-295C-CA82-0FCCEF57A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A077C-21D5-15B9-2344-D3081924C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F7ACB-7F74-9389-881D-30E12F26E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'עולם', פילוסופיה של הטבע: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בסיס פילוסופי לחקר ה'עולם' או 'טבע' (פיסיקה): העולם מציית לסיבתיות פועלת בלבד, ממנה דבר אינו פטור (דטרמיניזם); ידע הולם על אודותיו הוא 'רציונלי': דורש שכילה (חשיבה לוגית סדורה) ואין כל צורך בתצפית וניסוי.</a:t>
            </a:r>
          </a:p>
        </p:txBody>
      </p:sp>
    </p:spTree>
    <p:extLst>
      <p:ext uri="{BB962C8B-B14F-4D97-AF65-F5344CB8AC3E}">
        <p14:creationId xmlns:p14="http://schemas.microsoft.com/office/powerpoint/2010/main" val="412746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7AEB1-57CB-5AFE-BD7A-D11F879F4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B5B01-5772-0B2F-21E3-DF8ED3DAD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FB266-697D-97DC-D626-DA7E73569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'עולם', פילוסופיה של הטבע: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האדם הוא חלק מהטבע – עוד אופן – וככזה כפות בהכרח לכבלי אותה מערכת (אינו יוצא דופן, בחינת 'ממלכה בתוך ממלכה').</a:t>
            </a:r>
          </a:p>
        </p:txBody>
      </p:sp>
    </p:spTree>
    <p:extLst>
      <p:ext uri="{BB962C8B-B14F-4D97-AF65-F5344CB8AC3E}">
        <p14:creationId xmlns:p14="http://schemas.microsoft.com/office/powerpoint/2010/main" val="46917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2F3E-8AA0-C827-C337-6E8683B6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FF55B-A6EA-48F0-4E2C-C4FCF9C7F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3EA77-C162-BA2A-F2D4-4A7D6E3BD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'האדם':</a:t>
            </a:r>
          </a:p>
          <a:p>
            <a:pPr marL="0" indent="0" algn="just" rtl="1">
              <a:buNone/>
            </a:pP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המטאפיסיקה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 ופילוסופיית הטבע מתארות מערכת דטרמיניסטית משעבדת, שהאדם אינו יכול לפרוץ.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זו אינה קביעה תיאורטית גרידא; זהו מצב קיומי בלתי-נסבל.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והנה, האפיסטמולוגיה של שפינוזה מציעה מזור: טיפוס במעלה (שלוש)</a:t>
            </a:r>
            <a:r>
              <a:rPr lang="en-US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דרגות הכרה יוביל אותנו ל'הכרה הולמת' – רציונלית – של אותה מערכת שתוארה </a:t>
            </a: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במטאפיסיקה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 ובפילוסופיית הטבע.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והכרה שכזו מספקת לנו שחרור מהשעבוד ואושר נצחי.</a:t>
            </a:r>
          </a:p>
          <a:p>
            <a:pPr marL="0" indent="0" algn="just" rtl="1">
              <a:buNone/>
            </a:pPr>
            <a:endParaRPr lang="he-IL" sz="54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31983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AF19A-694E-C96E-E309-B286FC004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18CB6-733A-8B60-9EAE-F872B765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394" y="318782"/>
            <a:ext cx="4189602" cy="163892"/>
          </a:xfrm>
        </p:spPr>
        <p:txBody>
          <a:bodyPr>
            <a:normAutofit fontScale="90000"/>
          </a:bodyPr>
          <a:lstStyle/>
          <a:p>
            <a:pPr algn="r"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F998E-0AAE-DE62-DD42-0159340CC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730"/>
            <a:ext cx="10394659" cy="551423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'האדם', </a:t>
            </a: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ה'מטאפיסיקה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 ויחסם ההדדי: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1. האופן, שהוא חלק מהעצם – בחינת בורג בתוך מערכת מכאנית סגורה – מתעלה לדרגת הכרה שדרכה הוא מבין את השלם ואת יחסו ההולם אליו; </a:t>
            </a:r>
          </a:p>
          <a:p>
            <a:pPr marL="0" indent="0" algn="just" rtl="1">
              <a:buNone/>
            </a:pPr>
            <a:endParaRPr lang="he-IL" sz="54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 rtl="1">
              <a:buNone/>
            </a:pPr>
            <a:endParaRPr lang="he-IL" sz="54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9629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260BD-C12D-E9EC-D1F8-B2F9842CE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85F7C-7C53-EC8D-A71F-3BBADDA2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394" y="318782"/>
            <a:ext cx="4189602" cy="163892"/>
          </a:xfrm>
        </p:spPr>
        <p:txBody>
          <a:bodyPr>
            <a:normAutofit fontScale="90000"/>
          </a:bodyPr>
          <a:lstStyle/>
          <a:p>
            <a:pPr algn="r"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B87B5-41FB-EF01-51B5-EC0BE3574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730"/>
            <a:ext cx="10394659" cy="551423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'האדם', </a:t>
            </a:r>
            <a:r>
              <a:rPr lang="he-IL" sz="5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ה'מטאפיסיקה</a:t>
            </a: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' ויחסם ההדדי:</a:t>
            </a:r>
          </a:p>
          <a:p>
            <a:pPr marL="0" indent="0" algn="just" rtl="1">
              <a:buNone/>
            </a:pPr>
            <a:r>
              <a:rPr lang="he-IL" sz="5400" b="1" dirty="0">
                <a:latin typeface="Narkisim" panose="020E0502050101010101" pitchFamily="34" charset="-79"/>
                <a:cs typeface="Narkisim" panose="020E0502050101010101" pitchFamily="34" charset="-79"/>
              </a:rPr>
              <a:t>2. יתר על כן – מבעד לדרגת הכרה זו, שאותה משיג האדם כאופן פרטי מסוים, העצם למעשה מכיר את עצמו. </a:t>
            </a:r>
          </a:p>
          <a:p>
            <a:pPr marL="0" indent="0" algn="just" rtl="1">
              <a:buNone/>
            </a:pPr>
            <a:endParaRPr lang="he-IL" sz="54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0847B-833B-90C3-C838-845938FE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787" y="3731090"/>
            <a:ext cx="492442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28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373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Narkisim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Tenne</dc:creator>
  <cp:lastModifiedBy>Dan Tenne</cp:lastModifiedBy>
  <cp:revision>3</cp:revision>
  <dcterms:created xsi:type="dcterms:W3CDTF">2024-02-13T21:25:14Z</dcterms:created>
  <dcterms:modified xsi:type="dcterms:W3CDTF">2024-02-13T23:52:08Z</dcterms:modified>
</cp:coreProperties>
</file>