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9" r:id="rId1"/>
    <p:sldMasterId id="2147483670" r:id="rId2"/>
    <p:sldMasterId id="2147483671" r:id="rId3"/>
  </p:sldMasterIdLst>
  <p:notesMasterIdLst>
    <p:notesMasterId r:id="rId20"/>
  </p:notesMasterIdLst>
  <p:sldIdLst>
    <p:sldId id="256" r:id="rId4"/>
    <p:sldId id="257" r:id="rId5"/>
    <p:sldId id="258" r:id="rId6"/>
    <p:sldId id="259" r:id="rId7"/>
    <p:sldId id="260" r:id="rId8"/>
    <p:sldId id="261" r:id="rId9"/>
    <p:sldId id="262"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E368CB5-76D7-4BBF-BADE-E684BEF3EC2C}">
  <a:tblStyle styleId="{AE368CB5-76D7-4BBF-BADE-E684BEF3EC2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330" autoAdjust="0"/>
  </p:normalViewPr>
  <p:slideViewPr>
    <p:cSldViewPr snapToGrid="0">
      <p:cViewPr varScale="1">
        <p:scale>
          <a:sx n="70" d="100"/>
          <a:sy n="70" d="100"/>
        </p:scale>
        <p:origin x="1180"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גיליון1!$B$1</c:f>
              <c:strCache>
                <c:ptCount val="1"/>
                <c:pt idx="0">
                  <c:v>ציון בחלק ב'</c:v>
                </c:pt>
              </c:strCache>
            </c:strRef>
          </c:tx>
          <c:spPr>
            <a:ln w="25400" cap="rnd">
              <a:noFill/>
              <a:round/>
            </a:ln>
            <a:effectLst/>
          </c:spPr>
          <c:marker>
            <c:symbol val="diamond"/>
            <c:size val="6"/>
            <c:spPr>
              <a:solidFill>
                <a:schemeClr val="lt1"/>
              </a:solidFill>
              <a:ln w="15875">
                <a:solidFill>
                  <a:schemeClr val="accent6"/>
                </a:solidFill>
                <a:round/>
              </a:ln>
              <a:effectLst/>
            </c:spPr>
          </c:marker>
          <c:dPt>
            <c:idx val="0"/>
            <c:marker>
              <c:symbol val="diamond"/>
              <c:size val="6"/>
              <c:spPr>
                <a:solidFill>
                  <a:schemeClr val="lt1"/>
                </a:solidFill>
                <a:ln w="15875">
                  <a:solidFill>
                    <a:schemeClr val="accent6"/>
                  </a:solidFill>
                  <a:round/>
                </a:ln>
                <a:effectLst/>
              </c:spPr>
            </c:marker>
            <c:bubble3D val="0"/>
            <c:spPr>
              <a:ln w="25400" cap="rnd">
                <a:solidFill>
                  <a:schemeClr val="accent1">
                    <a:lumMod val="75000"/>
                  </a:schemeClr>
                </a:solidFill>
                <a:round/>
              </a:ln>
              <a:effectLst/>
            </c:spPr>
            <c:extLst>
              <c:ext xmlns:c16="http://schemas.microsoft.com/office/drawing/2014/chart" uri="{C3380CC4-5D6E-409C-BE32-E72D297353CC}">
                <c16:uniqueId val="{00000001-EA1B-469D-BB46-93AE4F567D15}"/>
              </c:ext>
            </c:extLst>
          </c:dPt>
          <c:xVal>
            <c:numRef>
              <c:f>גיליון1!$A$2:$A$4</c:f>
              <c:numCache>
                <c:formatCode>General</c:formatCode>
                <c:ptCount val="3"/>
                <c:pt idx="0">
                  <c:v>3</c:v>
                </c:pt>
                <c:pt idx="1">
                  <c:v>2</c:v>
                </c:pt>
                <c:pt idx="2">
                  <c:v>1</c:v>
                </c:pt>
              </c:numCache>
            </c:numRef>
          </c:xVal>
          <c:yVal>
            <c:numRef>
              <c:f>גיליון1!$B$2:$B$4</c:f>
              <c:numCache>
                <c:formatCode>General</c:formatCode>
                <c:ptCount val="3"/>
                <c:pt idx="0">
                  <c:v>5</c:v>
                </c:pt>
                <c:pt idx="1">
                  <c:v>1</c:v>
                </c:pt>
                <c:pt idx="2">
                  <c:v>3</c:v>
                </c:pt>
              </c:numCache>
            </c:numRef>
          </c:yVal>
          <c:smooth val="0"/>
          <c:extLst>
            <c:ext xmlns:c16="http://schemas.microsoft.com/office/drawing/2014/chart" uri="{C3380CC4-5D6E-409C-BE32-E72D297353CC}">
              <c16:uniqueId val="{00000000-EA1B-469D-BB46-93AE4F567D15}"/>
            </c:ext>
          </c:extLst>
        </c:ser>
        <c:dLbls>
          <c:showLegendKey val="0"/>
          <c:showVal val="0"/>
          <c:showCatName val="0"/>
          <c:showSerName val="0"/>
          <c:showPercent val="0"/>
          <c:showBubbleSize val="0"/>
        </c:dLbls>
        <c:axId val="1960377663"/>
        <c:axId val="1605331103"/>
      </c:scatterChart>
      <c:valAx>
        <c:axId val="1960377663"/>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he-IL" dirty="0"/>
                  <a:t>ציון בחלק א'</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he-IL"/>
            </a:p>
          </c:txPr>
        </c:title>
        <c:numFmt formatCode="General" sourceLinked="1"/>
        <c:majorTickMark val="none"/>
        <c:minorTickMark val="none"/>
        <c:tickLblPos val="nextTo"/>
        <c:spPr>
          <a:noFill/>
          <a:ln w="9525" cap="flat" cmpd="sng" algn="ctr">
            <a:solidFill>
              <a:schemeClr val="dk1">
                <a:lumMod val="15000"/>
                <a:lumOff val="85000"/>
                <a:alpha val="54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he-IL"/>
          </a:p>
        </c:txPr>
        <c:crossAx val="1605331103"/>
        <c:crosses val="autoZero"/>
        <c:crossBetween val="midCat"/>
      </c:valAx>
      <c:valAx>
        <c:axId val="1605331103"/>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he-IL" dirty="0"/>
                  <a:t>ציון בחלק ב'</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he-IL"/>
            </a:p>
          </c:txPr>
        </c:title>
        <c:numFmt formatCode="General" sourceLinked="1"/>
        <c:majorTickMark val="none"/>
        <c:minorTickMark val="none"/>
        <c:tickLblPos val="nextTo"/>
        <c:spPr>
          <a:noFill/>
          <a:ln w="9525" cap="flat" cmpd="sng" algn="ctr">
            <a:solidFill>
              <a:schemeClr val="dk1">
                <a:lumMod val="15000"/>
                <a:lumOff val="8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he-IL"/>
          </a:p>
        </c:txPr>
        <c:crossAx val="1960377663"/>
        <c:crosses val="autoZero"/>
        <c:crossBetween val="midCat"/>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0">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tx1"/>
    </cs:fontRef>
    <cs:spPr>
      <a:ln w="9525" cap="rnd">
        <a:solidFill>
          <a:schemeClr val="phClr">
            <a:alpha val="50000"/>
          </a:scheme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15000"/>
            <a:lumOff val="8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2e3a494ac7_2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22e3a494ac7_2_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62" name="Google Shape;162;g22e3a494ac7_2_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2e3a494ac7_2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2e3a494ac7_2_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76" name="Google Shape;176;g22e3a494ac7_2_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2e3a494ac7_2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22e3a494ac7_2_1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194" name="Google Shape;194;g22e3a494ac7_2_1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2e3a494ac7_2_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22e3a494ac7_2_1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12" name="Google Shape;212;g22e3a494ac7_2_1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2e3a494ac7_2_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2e3a494ac7_2_1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23" name="Google Shape;223;g22e3a494ac7_2_1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2e3a494ac7_2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g22e3a494ac7_2_1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32" name="Google Shape;232;g22e3a494ac7_2_1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2e3a494ac7_2_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2e3a494ac7_2_1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41" name="Google Shape;241;g22e3a494ac7_2_1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2e3a494ac7_2_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22e3a494ac7_2_1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257" name="Google Shape;257;g22e3a494ac7_2_1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2e3a494ac7_2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g22e3a494ac7_2_2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269" name="Google Shape;269;g22e3a494ac7_2_2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2e3a494ac7_2_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22e3a494ac7_2_2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287" name="Google Shape;287;g22e3a494ac7_2_2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2e3a494ac7_2_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22e3a494ac7_2_2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300" name="Google Shape;300;g22e3a494ac7_2_2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2e3a494ac7_2_2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22e3a494ac7_2_2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311" name="Google Shape;311;g22e3a494ac7_2_2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2e3a494ac7_2_2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22e3a494ac7_2_2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dirty="0"/>
          </a:p>
        </p:txBody>
      </p:sp>
      <p:sp>
        <p:nvSpPr>
          <p:cNvPr id="319" name="Google Shape;319;g22e3a494ac7_2_2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2e3a494ac7_2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22e3a494ac7_2_2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337" name="Google Shape;337;g22e3a494ac7_2_2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2e3a494ac7_2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g22e3a494ac7_2_2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347" name="Google Shape;347;g22e3a494ac7_2_2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2e3a494ac7_2_2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g22e3a494ac7_2_2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b="0" dirty="0"/>
          </a:p>
        </p:txBody>
      </p:sp>
      <p:sp>
        <p:nvSpPr>
          <p:cNvPr id="356" name="Google Shape;356;g22e3a494ac7_2_2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iw"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9"/>
        <p:cNvGrpSpPr/>
        <p:nvPr/>
      </p:nvGrpSpPr>
      <p:grpSpPr>
        <a:xfrm>
          <a:off x="0" y="0"/>
          <a:ext cx="0" cy="0"/>
          <a:chOff x="0" y="0"/>
          <a:chExt cx="0" cy="0"/>
        </a:xfrm>
      </p:grpSpPr>
      <p:sp>
        <p:nvSpPr>
          <p:cNvPr id="60" name="Google Shape;60;p14"/>
          <p:cNvSpPr/>
          <p:nvPr/>
        </p:nvSpPr>
        <p:spPr>
          <a:xfrm>
            <a:off x="0" y="0"/>
            <a:ext cx="9144000" cy="5143500"/>
          </a:xfrm>
          <a:prstGeom prst="rect">
            <a:avLst/>
          </a:prstGeom>
          <a:solidFill>
            <a:srgbClr val="59595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61" name="Google Shape;61;p14"/>
          <p:cNvSpPr/>
          <p:nvPr/>
        </p:nvSpPr>
        <p:spPr>
          <a:xfrm>
            <a:off x="980903" y="950797"/>
            <a:ext cx="7182197" cy="3230963"/>
          </a:xfrm>
          <a:prstGeom prst="rect">
            <a:avLst/>
          </a:prstGeom>
          <a:solidFill>
            <a:schemeClr val="lt1"/>
          </a:solidFill>
          <a:ln>
            <a:noFill/>
          </a:ln>
          <a:effectLst>
            <a:outerShdw blurRad="50800" algn="ctr" rotWithShape="0">
              <a:srgbClr val="000000">
                <a:alpha val="6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 name="Google Shape;62;p14"/>
          <p:cNvSpPr/>
          <p:nvPr/>
        </p:nvSpPr>
        <p:spPr>
          <a:xfrm>
            <a:off x="1085851" y="1058711"/>
            <a:ext cx="6972300" cy="3026077"/>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 name="Google Shape;63;p14"/>
          <p:cNvSpPr/>
          <p:nvPr/>
        </p:nvSpPr>
        <p:spPr>
          <a:xfrm>
            <a:off x="3851910" y="950797"/>
            <a:ext cx="1440180" cy="54864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64" name="Google Shape;64;p14"/>
          <p:cNvGrpSpPr/>
          <p:nvPr/>
        </p:nvGrpSpPr>
        <p:grpSpPr>
          <a:xfrm>
            <a:off x="3937635" y="950797"/>
            <a:ext cx="1268730" cy="461951"/>
            <a:chOff x="5250180" y="1267730"/>
            <a:chExt cx="1691640" cy="615934"/>
          </a:xfrm>
        </p:grpSpPr>
        <p:cxnSp>
          <p:nvCxnSpPr>
            <p:cNvPr id="65" name="Google Shape;65;p14"/>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66" name="Google Shape;66;p14"/>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67" name="Google Shape;67;p14"/>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68" name="Google Shape;68;p14"/>
          <p:cNvSpPr txBox="1">
            <a:spLocks noGrp="1"/>
          </p:cNvSpPr>
          <p:nvPr>
            <p:ph type="ctrTitle"/>
          </p:nvPr>
        </p:nvSpPr>
        <p:spPr>
          <a:xfrm>
            <a:off x="1221827" y="1683622"/>
            <a:ext cx="6700347" cy="1827924"/>
          </a:xfrm>
          <a:prstGeom prst="rect">
            <a:avLst/>
          </a:prstGeom>
          <a:noFill/>
          <a:ln>
            <a:noFill/>
          </a:ln>
        </p:spPr>
        <p:txBody>
          <a:bodyPr spcFirstLastPara="1" wrap="square" lIns="68575" tIns="34275" rIns="68575" bIns="34275" anchor="ctr" anchorCtr="0">
            <a:normAutofit/>
          </a:bodyPr>
          <a:lstStyle>
            <a:lvl1pPr lvl="0" algn="ctr">
              <a:lnSpc>
                <a:spcPct val="83000"/>
              </a:lnSpc>
              <a:spcBef>
                <a:spcPts val="0"/>
              </a:spcBef>
              <a:spcAft>
                <a:spcPts val="0"/>
              </a:spcAft>
              <a:buClr>
                <a:srgbClr val="262626"/>
              </a:buClr>
              <a:buSzPts val="5100"/>
              <a:buFont typeface="Avenir"/>
              <a:buNone/>
              <a:defRPr sz="5100" b="0" cap="none">
                <a:solidFill>
                  <a:srgbClr val="262626"/>
                </a:solidFill>
                <a:latin typeface="Avenir"/>
                <a:ea typeface="Avenir"/>
                <a:cs typeface="Avenir"/>
                <a:sym typeface="Aveni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9" name="Google Shape;69;p14"/>
          <p:cNvSpPr txBox="1">
            <a:spLocks noGrp="1"/>
          </p:cNvSpPr>
          <p:nvPr>
            <p:ph type="subTitle" idx="1"/>
          </p:nvPr>
        </p:nvSpPr>
        <p:spPr>
          <a:xfrm>
            <a:off x="1221826" y="3511546"/>
            <a:ext cx="6702634" cy="342901"/>
          </a:xfrm>
          <a:prstGeom prst="rect">
            <a:avLst/>
          </a:prstGeom>
          <a:noFill/>
          <a:ln>
            <a:noFill/>
          </a:ln>
        </p:spPr>
        <p:txBody>
          <a:bodyPr spcFirstLastPara="1" wrap="square" lIns="68575" tIns="34275" rIns="68575" bIns="34275" anchor="t" anchorCtr="0">
            <a:normAutofit/>
          </a:bodyPr>
          <a:lstStyle>
            <a:lvl1pPr lvl="0" algn="ctr">
              <a:lnSpc>
                <a:spcPct val="110000"/>
              </a:lnSpc>
              <a:spcBef>
                <a:spcPts val="0"/>
              </a:spcBef>
              <a:spcAft>
                <a:spcPts val="0"/>
              </a:spcAft>
              <a:buSzPts val="1400"/>
              <a:buNone/>
              <a:defRPr sz="1400">
                <a:solidFill>
                  <a:srgbClr val="0C0C0C"/>
                </a:solidFill>
              </a:defRPr>
            </a:lvl1pPr>
            <a:lvl2pPr lvl="1" algn="ctr">
              <a:lnSpc>
                <a:spcPct val="100000"/>
              </a:lnSpc>
              <a:spcBef>
                <a:spcPts val="400"/>
              </a:spcBef>
              <a:spcAft>
                <a:spcPts val="0"/>
              </a:spcAft>
              <a:buSzPts val="1200"/>
              <a:buNone/>
              <a:defRPr sz="1200"/>
            </a:lvl2pPr>
            <a:lvl3pPr lvl="2" algn="ctr">
              <a:lnSpc>
                <a:spcPct val="100000"/>
              </a:lnSpc>
              <a:spcBef>
                <a:spcPts val="400"/>
              </a:spcBef>
              <a:spcAft>
                <a:spcPts val="0"/>
              </a:spcAft>
              <a:buSzPts val="1200"/>
              <a:buNone/>
              <a:defRPr sz="12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100000"/>
              </a:lnSpc>
              <a:spcBef>
                <a:spcPts val="400"/>
              </a:spcBef>
              <a:spcAft>
                <a:spcPts val="0"/>
              </a:spcAft>
              <a:buSzPts val="1200"/>
              <a:buNone/>
              <a:defRPr sz="1200"/>
            </a:lvl6pPr>
            <a:lvl7pPr lvl="6" algn="ctr">
              <a:lnSpc>
                <a:spcPct val="100000"/>
              </a:lnSpc>
              <a:spcBef>
                <a:spcPts val="400"/>
              </a:spcBef>
              <a:spcAft>
                <a:spcPts val="0"/>
              </a:spcAft>
              <a:buSzPts val="1200"/>
              <a:buNone/>
              <a:defRPr sz="1200"/>
            </a:lvl7pPr>
            <a:lvl8pPr lvl="7" algn="ctr">
              <a:lnSpc>
                <a:spcPct val="100000"/>
              </a:lnSpc>
              <a:spcBef>
                <a:spcPts val="400"/>
              </a:spcBef>
              <a:spcAft>
                <a:spcPts val="0"/>
              </a:spcAft>
              <a:buSzPts val="1200"/>
              <a:buNone/>
              <a:defRPr sz="1200"/>
            </a:lvl8pPr>
            <a:lvl9pPr lvl="8" algn="ctr">
              <a:lnSpc>
                <a:spcPct val="100000"/>
              </a:lnSpc>
              <a:spcBef>
                <a:spcPts val="400"/>
              </a:spcBef>
              <a:spcAft>
                <a:spcPts val="0"/>
              </a:spcAft>
              <a:buSzPts val="1200"/>
              <a:buNone/>
              <a:defRPr sz="1200"/>
            </a:lvl9pPr>
          </a:lstStyle>
          <a:p>
            <a:endParaRPr/>
          </a:p>
        </p:txBody>
      </p:sp>
      <p:sp>
        <p:nvSpPr>
          <p:cNvPr id="70" name="Google Shape;70;p14"/>
          <p:cNvSpPr txBox="1">
            <a:spLocks noGrp="1"/>
          </p:cNvSpPr>
          <p:nvPr>
            <p:ph type="dt" idx="10"/>
          </p:nvPr>
        </p:nvSpPr>
        <p:spPr>
          <a:xfrm>
            <a:off x="3989070" y="1005942"/>
            <a:ext cx="1165860" cy="364159"/>
          </a:xfrm>
          <a:prstGeom prst="rect">
            <a:avLst/>
          </a:prstGeom>
          <a:noFill/>
          <a:ln>
            <a:noFill/>
          </a:ln>
        </p:spPr>
        <p:txBody>
          <a:bodyPr spcFirstLastPara="1" wrap="square" lIns="68575" tIns="34275" rIns="68575" bIns="34275" anchor="b" anchorCtr="0">
            <a:noAutofit/>
          </a:bodyPr>
          <a:lstStyle>
            <a:lvl1pPr lvl="0" algn="ctr">
              <a:spcBef>
                <a:spcPts val="0"/>
              </a:spcBef>
              <a:spcAft>
                <a:spcPts val="0"/>
              </a:spcAft>
              <a:buSzPts val="1100"/>
              <a:buNone/>
              <a:defRPr sz="1000">
                <a:solidFill>
                  <a:srgbClr val="FFFFFF"/>
                </a:solidFill>
                <a:latin typeface="Avenir"/>
                <a:ea typeface="Avenir"/>
                <a:cs typeface="Avenir"/>
                <a:sym typeface="Avenir"/>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4"/>
          <p:cNvSpPr txBox="1">
            <a:spLocks noGrp="1"/>
          </p:cNvSpPr>
          <p:nvPr>
            <p:ph type="ftr" idx="11"/>
          </p:nvPr>
        </p:nvSpPr>
        <p:spPr>
          <a:xfrm>
            <a:off x="1221825" y="3883056"/>
            <a:ext cx="4297721" cy="17145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solidFill>
                  <a:srgbClr val="262626"/>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4"/>
          <p:cNvSpPr txBox="1">
            <a:spLocks noGrp="1"/>
          </p:cNvSpPr>
          <p:nvPr>
            <p:ph type="sldNum" idx="12"/>
          </p:nvPr>
        </p:nvSpPr>
        <p:spPr>
          <a:xfrm>
            <a:off x="6455190" y="3883056"/>
            <a:ext cx="1466985" cy="17145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sz="600" b="0" i="0" u="none" strike="noStrike" cap="none">
                <a:solidFill>
                  <a:srgbClr val="262626"/>
                </a:solidFill>
                <a:latin typeface="Avenir"/>
                <a:ea typeface="Avenir"/>
                <a:cs typeface="Avenir"/>
                <a:sym typeface="Avenir"/>
              </a:defRPr>
            </a:lvl1pPr>
            <a:lvl2pPr marL="0" lvl="1" indent="0" algn="r">
              <a:spcBef>
                <a:spcPts val="0"/>
              </a:spcBef>
              <a:buNone/>
              <a:defRPr sz="600" b="0" i="0" u="none" strike="noStrike" cap="none">
                <a:solidFill>
                  <a:srgbClr val="262626"/>
                </a:solidFill>
                <a:latin typeface="Avenir"/>
                <a:ea typeface="Avenir"/>
                <a:cs typeface="Avenir"/>
                <a:sym typeface="Avenir"/>
              </a:defRPr>
            </a:lvl2pPr>
            <a:lvl3pPr marL="0" lvl="2" indent="0" algn="r">
              <a:spcBef>
                <a:spcPts val="0"/>
              </a:spcBef>
              <a:buNone/>
              <a:defRPr sz="600" b="0" i="0" u="none" strike="noStrike" cap="none">
                <a:solidFill>
                  <a:srgbClr val="262626"/>
                </a:solidFill>
                <a:latin typeface="Avenir"/>
                <a:ea typeface="Avenir"/>
                <a:cs typeface="Avenir"/>
                <a:sym typeface="Avenir"/>
              </a:defRPr>
            </a:lvl3pPr>
            <a:lvl4pPr marL="0" lvl="3" indent="0" algn="r">
              <a:spcBef>
                <a:spcPts val="0"/>
              </a:spcBef>
              <a:buNone/>
              <a:defRPr sz="600" b="0" i="0" u="none" strike="noStrike" cap="none">
                <a:solidFill>
                  <a:srgbClr val="262626"/>
                </a:solidFill>
                <a:latin typeface="Avenir"/>
                <a:ea typeface="Avenir"/>
                <a:cs typeface="Avenir"/>
                <a:sym typeface="Avenir"/>
              </a:defRPr>
            </a:lvl4pPr>
            <a:lvl5pPr marL="0" lvl="4" indent="0" algn="r">
              <a:spcBef>
                <a:spcPts val="0"/>
              </a:spcBef>
              <a:buNone/>
              <a:defRPr sz="600" b="0" i="0" u="none" strike="noStrike" cap="none">
                <a:solidFill>
                  <a:srgbClr val="262626"/>
                </a:solidFill>
                <a:latin typeface="Avenir"/>
                <a:ea typeface="Avenir"/>
                <a:cs typeface="Avenir"/>
                <a:sym typeface="Avenir"/>
              </a:defRPr>
            </a:lvl5pPr>
            <a:lvl6pPr marL="0" lvl="5" indent="0" algn="r">
              <a:spcBef>
                <a:spcPts val="0"/>
              </a:spcBef>
              <a:buNone/>
              <a:defRPr sz="600" b="0" i="0" u="none" strike="noStrike" cap="none">
                <a:solidFill>
                  <a:srgbClr val="262626"/>
                </a:solidFill>
                <a:latin typeface="Avenir"/>
                <a:ea typeface="Avenir"/>
                <a:cs typeface="Avenir"/>
                <a:sym typeface="Avenir"/>
              </a:defRPr>
            </a:lvl6pPr>
            <a:lvl7pPr marL="0" lvl="6" indent="0" algn="r">
              <a:spcBef>
                <a:spcPts val="0"/>
              </a:spcBef>
              <a:buNone/>
              <a:defRPr sz="600" b="0" i="0" u="none" strike="noStrike" cap="none">
                <a:solidFill>
                  <a:srgbClr val="262626"/>
                </a:solidFill>
                <a:latin typeface="Avenir"/>
                <a:ea typeface="Avenir"/>
                <a:cs typeface="Avenir"/>
                <a:sym typeface="Avenir"/>
              </a:defRPr>
            </a:lvl7pPr>
            <a:lvl8pPr marL="0" lvl="7" indent="0" algn="r">
              <a:spcBef>
                <a:spcPts val="0"/>
              </a:spcBef>
              <a:buNone/>
              <a:defRPr sz="600" b="0" i="0" u="none" strike="noStrike" cap="none">
                <a:solidFill>
                  <a:srgbClr val="262626"/>
                </a:solidFill>
                <a:latin typeface="Avenir"/>
                <a:ea typeface="Avenir"/>
                <a:cs typeface="Avenir"/>
                <a:sym typeface="Avenir"/>
              </a:defRPr>
            </a:lvl8pPr>
            <a:lvl9pPr marL="0" lvl="8" indent="0" algn="r">
              <a:spcBef>
                <a:spcPts val="0"/>
              </a:spcBef>
              <a:buNone/>
              <a:defRPr sz="600" b="0" i="0" u="none" strike="noStrike" cap="none">
                <a:solidFill>
                  <a:srgbClr val="262626"/>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2626"/>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6"/>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a:lvl1pPr>
            <a:lvl2pPr marL="914400" lvl="1" indent="-317500" algn="l">
              <a:lnSpc>
                <a:spcPct val="100000"/>
              </a:lnSpc>
              <a:spcBef>
                <a:spcPts val="400"/>
              </a:spcBef>
              <a:spcAft>
                <a:spcPts val="0"/>
              </a:spcAft>
              <a:buSzPts val="1400"/>
              <a:buChar char="◦"/>
              <a:defRPr/>
            </a:lvl2pPr>
            <a:lvl3pPr marL="1371600" lvl="2" indent="-317500" algn="l">
              <a:lnSpc>
                <a:spcPct val="100000"/>
              </a:lnSpc>
              <a:spcBef>
                <a:spcPts val="400"/>
              </a:spcBef>
              <a:spcAft>
                <a:spcPts val="0"/>
              </a:spcAft>
              <a:buSzPts val="1400"/>
              <a:buChar char="◦"/>
              <a:defRPr/>
            </a:lvl3pPr>
            <a:lvl4pPr marL="1828800" lvl="3" indent="-317500" algn="l">
              <a:lnSpc>
                <a:spcPct val="100000"/>
              </a:lnSpc>
              <a:spcBef>
                <a:spcPts val="400"/>
              </a:spcBef>
              <a:spcAft>
                <a:spcPts val="0"/>
              </a:spcAft>
              <a:buSzPts val="1400"/>
              <a:buChar char="◦"/>
              <a:defRPr/>
            </a:lvl4pPr>
            <a:lvl5pPr marL="2286000" lvl="4" indent="-317500" algn="l">
              <a:lnSpc>
                <a:spcPct val="100000"/>
              </a:lnSpc>
              <a:spcBef>
                <a:spcPts val="400"/>
              </a:spcBef>
              <a:spcAft>
                <a:spcPts val="0"/>
              </a:spcAft>
              <a:buSzPts val="1400"/>
              <a:buChar char="◦"/>
              <a:defRPr/>
            </a:lvl5pPr>
            <a:lvl6pPr marL="2743200" lvl="5" indent="-317500" algn="l">
              <a:lnSpc>
                <a:spcPct val="100000"/>
              </a:lnSpc>
              <a:spcBef>
                <a:spcPts val="400"/>
              </a:spcBef>
              <a:spcAft>
                <a:spcPts val="0"/>
              </a:spcAft>
              <a:buSzPts val="1400"/>
              <a:buChar char="◦"/>
              <a:defRPr/>
            </a:lvl6pPr>
            <a:lvl7pPr marL="3200400" lvl="6" indent="-317500" algn="l">
              <a:lnSpc>
                <a:spcPct val="100000"/>
              </a:lnSpc>
              <a:spcBef>
                <a:spcPts val="400"/>
              </a:spcBef>
              <a:spcAft>
                <a:spcPts val="0"/>
              </a:spcAft>
              <a:buSzPts val="1400"/>
              <a:buChar char="◦"/>
              <a:defRPr/>
            </a:lvl7pPr>
            <a:lvl8pPr marL="3657600" lvl="7" indent="-317500" algn="l">
              <a:lnSpc>
                <a:spcPct val="100000"/>
              </a:lnSpc>
              <a:spcBef>
                <a:spcPts val="400"/>
              </a:spcBef>
              <a:spcAft>
                <a:spcPts val="0"/>
              </a:spcAft>
              <a:buSzPts val="1400"/>
              <a:buChar char="◦"/>
              <a:defRPr/>
            </a:lvl8pPr>
            <a:lvl9pPr marL="4114800" lvl="8" indent="-317500" algn="l">
              <a:lnSpc>
                <a:spcPct val="100000"/>
              </a:lnSpc>
              <a:spcBef>
                <a:spcPts val="400"/>
              </a:spcBef>
              <a:spcAft>
                <a:spcPts val="0"/>
              </a:spcAft>
              <a:buSzPts val="1400"/>
              <a:buChar char="◦"/>
              <a:defRPr/>
            </a:lvl9pPr>
          </a:lstStyle>
          <a:p>
            <a:endParaRPr/>
          </a:p>
        </p:txBody>
      </p:sp>
      <p:sp>
        <p:nvSpPr>
          <p:cNvPr id="85" name="Google Shape;85;p16"/>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6" name="Google Shape;86;p16"/>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7" name="Google Shape;87;p16"/>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88"/>
        <p:cNvGrpSpPr/>
        <p:nvPr/>
      </p:nvGrpSpPr>
      <p:grpSpPr>
        <a:xfrm>
          <a:off x="0" y="0"/>
          <a:ext cx="0" cy="0"/>
          <a:chOff x="0" y="0"/>
          <a:chExt cx="0" cy="0"/>
        </a:xfrm>
      </p:grpSpPr>
      <p:sp>
        <p:nvSpPr>
          <p:cNvPr id="89" name="Google Shape;89;p17"/>
          <p:cNvSpPr/>
          <p:nvPr/>
        </p:nvSpPr>
        <p:spPr>
          <a:xfrm>
            <a:off x="0" y="0"/>
            <a:ext cx="9144000" cy="5143500"/>
          </a:xfrm>
          <a:prstGeom prst="rect">
            <a:avLst/>
          </a:prstGeom>
          <a:solidFill>
            <a:srgbClr val="59595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venir"/>
              <a:ea typeface="Avenir"/>
              <a:cs typeface="Avenir"/>
              <a:sym typeface="Avenir"/>
            </a:endParaRPr>
          </a:p>
        </p:txBody>
      </p:sp>
      <p:sp>
        <p:nvSpPr>
          <p:cNvPr id="90" name="Google Shape;90;p17"/>
          <p:cNvSpPr/>
          <p:nvPr/>
        </p:nvSpPr>
        <p:spPr>
          <a:xfrm>
            <a:off x="980903" y="950797"/>
            <a:ext cx="7182197" cy="3230963"/>
          </a:xfrm>
          <a:prstGeom prst="rect">
            <a:avLst/>
          </a:prstGeom>
          <a:solidFill>
            <a:schemeClr val="lt1"/>
          </a:solidFill>
          <a:ln>
            <a:noFill/>
          </a:ln>
          <a:effectLst>
            <a:outerShdw blurRad="50800" algn="ctr" rotWithShape="0">
              <a:srgbClr val="000000">
                <a:alpha val="6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1" name="Google Shape;91;p17"/>
          <p:cNvSpPr/>
          <p:nvPr/>
        </p:nvSpPr>
        <p:spPr>
          <a:xfrm>
            <a:off x="1085851" y="1058711"/>
            <a:ext cx="6972300" cy="3026077"/>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2" name="Google Shape;92;p17"/>
          <p:cNvSpPr/>
          <p:nvPr/>
        </p:nvSpPr>
        <p:spPr>
          <a:xfrm>
            <a:off x="3851910" y="950797"/>
            <a:ext cx="1440180" cy="54864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93" name="Google Shape;93;p17"/>
          <p:cNvGrpSpPr/>
          <p:nvPr/>
        </p:nvGrpSpPr>
        <p:grpSpPr>
          <a:xfrm>
            <a:off x="3937635" y="950797"/>
            <a:ext cx="1268730" cy="461951"/>
            <a:chOff x="5250180" y="1267730"/>
            <a:chExt cx="1691640" cy="615934"/>
          </a:xfrm>
        </p:grpSpPr>
        <p:cxnSp>
          <p:nvCxnSpPr>
            <p:cNvPr id="94" name="Google Shape;94;p17"/>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95" name="Google Shape;95;p17"/>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96" name="Google Shape;96;p17"/>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97" name="Google Shape;97;p17"/>
          <p:cNvSpPr txBox="1">
            <a:spLocks noGrp="1"/>
          </p:cNvSpPr>
          <p:nvPr>
            <p:ph type="ctrTitle"/>
          </p:nvPr>
        </p:nvSpPr>
        <p:spPr>
          <a:xfrm>
            <a:off x="1221827" y="1683622"/>
            <a:ext cx="6700347" cy="1827924"/>
          </a:xfrm>
          <a:prstGeom prst="rect">
            <a:avLst/>
          </a:prstGeom>
          <a:noFill/>
          <a:ln>
            <a:noFill/>
          </a:ln>
        </p:spPr>
        <p:txBody>
          <a:bodyPr spcFirstLastPara="1" wrap="square" lIns="68575" tIns="34275" rIns="68575" bIns="34275" anchor="ctr" anchorCtr="0">
            <a:normAutofit/>
          </a:bodyPr>
          <a:lstStyle>
            <a:lvl1pPr lvl="0" algn="ctr">
              <a:lnSpc>
                <a:spcPct val="83000"/>
              </a:lnSpc>
              <a:spcBef>
                <a:spcPts val="0"/>
              </a:spcBef>
              <a:spcAft>
                <a:spcPts val="0"/>
              </a:spcAft>
              <a:buClr>
                <a:srgbClr val="262626"/>
              </a:buClr>
              <a:buSzPts val="5100"/>
              <a:buFont typeface="Avenir"/>
              <a:buNone/>
              <a:defRPr sz="5100" b="0" cap="none">
                <a:solidFill>
                  <a:srgbClr val="262626"/>
                </a:solidFill>
                <a:latin typeface="Avenir"/>
                <a:ea typeface="Avenir"/>
                <a:cs typeface="Avenir"/>
                <a:sym typeface="Aveni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17"/>
          <p:cNvSpPr txBox="1">
            <a:spLocks noGrp="1"/>
          </p:cNvSpPr>
          <p:nvPr>
            <p:ph type="subTitle" idx="1"/>
          </p:nvPr>
        </p:nvSpPr>
        <p:spPr>
          <a:xfrm>
            <a:off x="1221826" y="3511546"/>
            <a:ext cx="6702634" cy="342901"/>
          </a:xfrm>
          <a:prstGeom prst="rect">
            <a:avLst/>
          </a:prstGeom>
          <a:noFill/>
          <a:ln>
            <a:noFill/>
          </a:ln>
        </p:spPr>
        <p:txBody>
          <a:bodyPr spcFirstLastPara="1" wrap="square" lIns="68575" tIns="34275" rIns="68575" bIns="34275" anchor="t" anchorCtr="0">
            <a:normAutofit/>
          </a:bodyPr>
          <a:lstStyle>
            <a:lvl1pPr lvl="0" algn="ctr">
              <a:lnSpc>
                <a:spcPct val="110000"/>
              </a:lnSpc>
              <a:spcBef>
                <a:spcPts val="0"/>
              </a:spcBef>
              <a:spcAft>
                <a:spcPts val="0"/>
              </a:spcAft>
              <a:buSzPts val="1400"/>
              <a:buNone/>
              <a:defRPr sz="1400">
                <a:solidFill>
                  <a:srgbClr val="0C0C0C"/>
                </a:solidFill>
              </a:defRPr>
            </a:lvl1pPr>
            <a:lvl2pPr lvl="1" algn="ctr">
              <a:lnSpc>
                <a:spcPct val="100000"/>
              </a:lnSpc>
              <a:spcBef>
                <a:spcPts val="400"/>
              </a:spcBef>
              <a:spcAft>
                <a:spcPts val="0"/>
              </a:spcAft>
              <a:buSzPts val="1200"/>
              <a:buNone/>
              <a:defRPr sz="1200"/>
            </a:lvl2pPr>
            <a:lvl3pPr lvl="2" algn="ctr">
              <a:lnSpc>
                <a:spcPct val="100000"/>
              </a:lnSpc>
              <a:spcBef>
                <a:spcPts val="400"/>
              </a:spcBef>
              <a:spcAft>
                <a:spcPts val="0"/>
              </a:spcAft>
              <a:buSzPts val="1200"/>
              <a:buNone/>
              <a:defRPr sz="12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100000"/>
              </a:lnSpc>
              <a:spcBef>
                <a:spcPts val="400"/>
              </a:spcBef>
              <a:spcAft>
                <a:spcPts val="0"/>
              </a:spcAft>
              <a:buSzPts val="1200"/>
              <a:buNone/>
              <a:defRPr sz="1200"/>
            </a:lvl6pPr>
            <a:lvl7pPr lvl="6" algn="ctr">
              <a:lnSpc>
                <a:spcPct val="100000"/>
              </a:lnSpc>
              <a:spcBef>
                <a:spcPts val="400"/>
              </a:spcBef>
              <a:spcAft>
                <a:spcPts val="0"/>
              </a:spcAft>
              <a:buSzPts val="1200"/>
              <a:buNone/>
              <a:defRPr sz="1200"/>
            </a:lvl7pPr>
            <a:lvl8pPr lvl="7" algn="ctr">
              <a:lnSpc>
                <a:spcPct val="100000"/>
              </a:lnSpc>
              <a:spcBef>
                <a:spcPts val="400"/>
              </a:spcBef>
              <a:spcAft>
                <a:spcPts val="0"/>
              </a:spcAft>
              <a:buSzPts val="1200"/>
              <a:buNone/>
              <a:defRPr sz="1200"/>
            </a:lvl8pPr>
            <a:lvl9pPr lvl="8" algn="ctr">
              <a:lnSpc>
                <a:spcPct val="100000"/>
              </a:lnSpc>
              <a:spcBef>
                <a:spcPts val="400"/>
              </a:spcBef>
              <a:spcAft>
                <a:spcPts val="0"/>
              </a:spcAft>
              <a:buSzPts val="1200"/>
              <a:buNone/>
              <a:defRPr sz="1200"/>
            </a:lvl9pPr>
          </a:lstStyle>
          <a:p>
            <a:endParaRPr/>
          </a:p>
        </p:txBody>
      </p:sp>
      <p:sp>
        <p:nvSpPr>
          <p:cNvPr id="99" name="Google Shape;99;p17"/>
          <p:cNvSpPr txBox="1">
            <a:spLocks noGrp="1"/>
          </p:cNvSpPr>
          <p:nvPr>
            <p:ph type="dt" idx="10"/>
          </p:nvPr>
        </p:nvSpPr>
        <p:spPr>
          <a:xfrm>
            <a:off x="3989070" y="1005942"/>
            <a:ext cx="1165860" cy="364159"/>
          </a:xfrm>
          <a:prstGeom prst="rect">
            <a:avLst/>
          </a:prstGeom>
          <a:noFill/>
          <a:ln>
            <a:noFill/>
          </a:ln>
        </p:spPr>
        <p:txBody>
          <a:bodyPr spcFirstLastPara="1" wrap="square" lIns="68575" tIns="34275" rIns="68575" bIns="34275" anchor="b" anchorCtr="0">
            <a:noAutofit/>
          </a:bodyPr>
          <a:lstStyle>
            <a:lvl1pPr lvl="0" algn="ctr">
              <a:spcBef>
                <a:spcPts val="0"/>
              </a:spcBef>
              <a:spcAft>
                <a:spcPts val="0"/>
              </a:spcAft>
              <a:buSzPts val="1100"/>
              <a:buNone/>
              <a:defRPr sz="1000">
                <a:solidFill>
                  <a:srgbClr val="FFFFFF"/>
                </a:solidFill>
                <a:latin typeface="Avenir"/>
                <a:ea typeface="Avenir"/>
                <a:cs typeface="Avenir"/>
                <a:sym typeface="Avenir"/>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17"/>
          <p:cNvSpPr txBox="1">
            <a:spLocks noGrp="1"/>
          </p:cNvSpPr>
          <p:nvPr>
            <p:ph type="ftr" idx="11"/>
          </p:nvPr>
        </p:nvSpPr>
        <p:spPr>
          <a:xfrm>
            <a:off x="1221825" y="3883056"/>
            <a:ext cx="4297721" cy="17145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solidFill>
                  <a:srgbClr val="262626"/>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17"/>
          <p:cNvSpPr txBox="1">
            <a:spLocks noGrp="1"/>
          </p:cNvSpPr>
          <p:nvPr>
            <p:ph type="sldNum" idx="12"/>
          </p:nvPr>
        </p:nvSpPr>
        <p:spPr>
          <a:xfrm>
            <a:off x="6455190" y="3883056"/>
            <a:ext cx="1466985" cy="17145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sz="600" b="0" i="0" u="none" strike="noStrike" cap="none">
                <a:solidFill>
                  <a:srgbClr val="262626"/>
                </a:solidFill>
                <a:latin typeface="Avenir"/>
                <a:ea typeface="Avenir"/>
                <a:cs typeface="Avenir"/>
                <a:sym typeface="Avenir"/>
              </a:defRPr>
            </a:lvl1pPr>
            <a:lvl2pPr marL="0" lvl="1" indent="0" algn="r">
              <a:spcBef>
                <a:spcPts val="0"/>
              </a:spcBef>
              <a:buNone/>
              <a:defRPr sz="600" b="0" i="0" u="none" strike="noStrike" cap="none">
                <a:solidFill>
                  <a:srgbClr val="262626"/>
                </a:solidFill>
                <a:latin typeface="Avenir"/>
                <a:ea typeface="Avenir"/>
                <a:cs typeface="Avenir"/>
                <a:sym typeface="Avenir"/>
              </a:defRPr>
            </a:lvl2pPr>
            <a:lvl3pPr marL="0" lvl="2" indent="0" algn="r">
              <a:spcBef>
                <a:spcPts val="0"/>
              </a:spcBef>
              <a:buNone/>
              <a:defRPr sz="600" b="0" i="0" u="none" strike="noStrike" cap="none">
                <a:solidFill>
                  <a:srgbClr val="262626"/>
                </a:solidFill>
                <a:latin typeface="Avenir"/>
                <a:ea typeface="Avenir"/>
                <a:cs typeface="Avenir"/>
                <a:sym typeface="Avenir"/>
              </a:defRPr>
            </a:lvl3pPr>
            <a:lvl4pPr marL="0" lvl="3" indent="0" algn="r">
              <a:spcBef>
                <a:spcPts val="0"/>
              </a:spcBef>
              <a:buNone/>
              <a:defRPr sz="600" b="0" i="0" u="none" strike="noStrike" cap="none">
                <a:solidFill>
                  <a:srgbClr val="262626"/>
                </a:solidFill>
                <a:latin typeface="Avenir"/>
                <a:ea typeface="Avenir"/>
                <a:cs typeface="Avenir"/>
                <a:sym typeface="Avenir"/>
              </a:defRPr>
            </a:lvl4pPr>
            <a:lvl5pPr marL="0" lvl="4" indent="0" algn="r">
              <a:spcBef>
                <a:spcPts val="0"/>
              </a:spcBef>
              <a:buNone/>
              <a:defRPr sz="600" b="0" i="0" u="none" strike="noStrike" cap="none">
                <a:solidFill>
                  <a:srgbClr val="262626"/>
                </a:solidFill>
                <a:latin typeface="Avenir"/>
                <a:ea typeface="Avenir"/>
                <a:cs typeface="Avenir"/>
                <a:sym typeface="Avenir"/>
              </a:defRPr>
            </a:lvl5pPr>
            <a:lvl6pPr marL="0" lvl="5" indent="0" algn="r">
              <a:spcBef>
                <a:spcPts val="0"/>
              </a:spcBef>
              <a:buNone/>
              <a:defRPr sz="600" b="0" i="0" u="none" strike="noStrike" cap="none">
                <a:solidFill>
                  <a:srgbClr val="262626"/>
                </a:solidFill>
                <a:latin typeface="Avenir"/>
                <a:ea typeface="Avenir"/>
                <a:cs typeface="Avenir"/>
                <a:sym typeface="Avenir"/>
              </a:defRPr>
            </a:lvl6pPr>
            <a:lvl7pPr marL="0" lvl="6" indent="0" algn="r">
              <a:spcBef>
                <a:spcPts val="0"/>
              </a:spcBef>
              <a:buNone/>
              <a:defRPr sz="600" b="0" i="0" u="none" strike="noStrike" cap="none">
                <a:solidFill>
                  <a:srgbClr val="262626"/>
                </a:solidFill>
                <a:latin typeface="Avenir"/>
                <a:ea typeface="Avenir"/>
                <a:cs typeface="Avenir"/>
                <a:sym typeface="Avenir"/>
              </a:defRPr>
            </a:lvl7pPr>
            <a:lvl8pPr marL="0" lvl="7" indent="0" algn="r">
              <a:spcBef>
                <a:spcPts val="0"/>
              </a:spcBef>
              <a:buNone/>
              <a:defRPr sz="600" b="0" i="0" u="none" strike="noStrike" cap="none">
                <a:solidFill>
                  <a:srgbClr val="262626"/>
                </a:solidFill>
                <a:latin typeface="Avenir"/>
                <a:ea typeface="Avenir"/>
                <a:cs typeface="Avenir"/>
                <a:sym typeface="Avenir"/>
              </a:defRPr>
            </a:lvl8pPr>
            <a:lvl9pPr marL="0" lvl="8" indent="0" algn="r">
              <a:spcBef>
                <a:spcPts val="0"/>
              </a:spcBef>
              <a:buNone/>
              <a:defRPr sz="600" b="0" i="0" u="none" strike="noStrike" cap="none">
                <a:solidFill>
                  <a:srgbClr val="262626"/>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02"/>
        <p:cNvGrpSpPr/>
        <p:nvPr/>
      </p:nvGrpSpPr>
      <p:grpSpPr>
        <a:xfrm>
          <a:off x="0" y="0"/>
          <a:ext cx="0" cy="0"/>
          <a:chOff x="0" y="0"/>
          <a:chExt cx="0" cy="0"/>
        </a:xfrm>
      </p:grpSpPr>
      <p:sp>
        <p:nvSpPr>
          <p:cNvPr id="103" name="Google Shape;103;p18"/>
          <p:cNvSpPr/>
          <p:nvPr/>
        </p:nvSpPr>
        <p:spPr>
          <a:xfrm>
            <a:off x="0" y="0"/>
            <a:ext cx="9144000" cy="5143500"/>
          </a:xfrm>
          <a:prstGeom prst="rect">
            <a:avLst/>
          </a:prstGeom>
          <a:solidFill>
            <a:srgbClr val="59595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venir"/>
              <a:ea typeface="Avenir"/>
              <a:cs typeface="Avenir"/>
              <a:sym typeface="Avenir"/>
            </a:endParaRPr>
          </a:p>
        </p:txBody>
      </p:sp>
      <p:sp>
        <p:nvSpPr>
          <p:cNvPr id="104" name="Google Shape;104;p18"/>
          <p:cNvSpPr/>
          <p:nvPr/>
        </p:nvSpPr>
        <p:spPr>
          <a:xfrm>
            <a:off x="980903" y="950797"/>
            <a:ext cx="7182197" cy="3230963"/>
          </a:xfrm>
          <a:prstGeom prst="rect">
            <a:avLst/>
          </a:prstGeom>
          <a:solidFill>
            <a:schemeClr val="lt1"/>
          </a:solidFill>
          <a:ln>
            <a:noFill/>
          </a:ln>
          <a:effectLst>
            <a:outerShdw blurRad="50800" algn="ctr" rotWithShape="0">
              <a:srgbClr val="000000">
                <a:alpha val="6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5" name="Google Shape;105;p18"/>
          <p:cNvSpPr/>
          <p:nvPr/>
        </p:nvSpPr>
        <p:spPr>
          <a:xfrm>
            <a:off x="1085851" y="1058711"/>
            <a:ext cx="6972300" cy="3026077"/>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6" name="Google Shape;106;p18"/>
          <p:cNvSpPr/>
          <p:nvPr/>
        </p:nvSpPr>
        <p:spPr>
          <a:xfrm>
            <a:off x="3851910" y="950797"/>
            <a:ext cx="1440180" cy="54864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7" name="Google Shape;107;p18"/>
          <p:cNvSpPr txBox="1">
            <a:spLocks noGrp="1"/>
          </p:cNvSpPr>
          <p:nvPr>
            <p:ph type="title"/>
          </p:nvPr>
        </p:nvSpPr>
        <p:spPr>
          <a:xfrm>
            <a:off x="1221867" y="1706374"/>
            <a:ext cx="6700266" cy="1805171"/>
          </a:xfrm>
          <a:prstGeom prst="rect">
            <a:avLst/>
          </a:prstGeom>
          <a:noFill/>
          <a:ln>
            <a:noFill/>
          </a:ln>
        </p:spPr>
        <p:txBody>
          <a:bodyPr spcFirstLastPara="1" wrap="square" lIns="68575" tIns="34275" rIns="68575" bIns="34275" anchor="ctr" anchorCtr="0">
            <a:normAutofit/>
          </a:bodyPr>
          <a:lstStyle>
            <a:lvl1pPr lvl="0" algn="ctr">
              <a:lnSpc>
                <a:spcPct val="83000"/>
              </a:lnSpc>
              <a:spcBef>
                <a:spcPts val="0"/>
              </a:spcBef>
              <a:spcAft>
                <a:spcPts val="0"/>
              </a:spcAft>
              <a:buClr>
                <a:srgbClr val="262626"/>
              </a:buClr>
              <a:buSzPts val="5100"/>
              <a:buFont typeface="Avenir"/>
              <a:buNone/>
              <a:defRPr sz="5100" cap="none">
                <a:solidFill>
                  <a:srgbClr val="262626"/>
                </a:solidFill>
                <a:latin typeface="Avenir"/>
                <a:ea typeface="Avenir"/>
                <a:cs typeface="Avenir"/>
                <a:sym typeface="Aveni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grpSp>
        <p:nvGrpSpPr>
          <p:cNvPr id="108" name="Google Shape;108;p18"/>
          <p:cNvGrpSpPr/>
          <p:nvPr/>
        </p:nvGrpSpPr>
        <p:grpSpPr>
          <a:xfrm>
            <a:off x="3937635" y="950797"/>
            <a:ext cx="1268730" cy="461951"/>
            <a:chOff x="5250180" y="1267730"/>
            <a:chExt cx="1691640" cy="615934"/>
          </a:xfrm>
        </p:grpSpPr>
        <p:cxnSp>
          <p:nvCxnSpPr>
            <p:cNvPr id="109" name="Google Shape;109;p18"/>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10" name="Google Shape;110;p18"/>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11" name="Google Shape;111;p18"/>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112" name="Google Shape;112;p18"/>
          <p:cNvSpPr txBox="1">
            <a:spLocks noGrp="1"/>
          </p:cNvSpPr>
          <p:nvPr>
            <p:ph type="body" idx="1"/>
          </p:nvPr>
        </p:nvSpPr>
        <p:spPr>
          <a:xfrm>
            <a:off x="1221867" y="3511547"/>
            <a:ext cx="6704838" cy="342900"/>
          </a:xfrm>
          <a:prstGeom prst="rect">
            <a:avLst/>
          </a:prstGeom>
          <a:noFill/>
          <a:ln>
            <a:noFill/>
          </a:ln>
        </p:spPr>
        <p:txBody>
          <a:bodyPr spcFirstLastPara="1" wrap="square" lIns="68575" tIns="34275" rIns="68575" bIns="34275" anchor="t" anchorCtr="0">
            <a:normAutofit/>
          </a:bodyPr>
          <a:lstStyle>
            <a:lvl1pPr marL="457200" lvl="0" indent="-228600" algn="ctr">
              <a:lnSpc>
                <a:spcPct val="110000"/>
              </a:lnSpc>
              <a:spcBef>
                <a:spcPts val="700"/>
              </a:spcBef>
              <a:spcAft>
                <a:spcPts val="0"/>
              </a:spcAft>
              <a:buSzPts val="1400"/>
              <a:buNone/>
              <a:defRPr sz="1400">
                <a:solidFill>
                  <a:srgbClr val="0C0C0C"/>
                </a:solidFill>
              </a:defRPr>
            </a:lvl1pPr>
            <a:lvl2pPr marL="914400" lvl="1" indent="-228600" algn="l">
              <a:lnSpc>
                <a:spcPct val="100000"/>
              </a:lnSpc>
              <a:spcBef>
                <a:spcPts val="400"/>
              </a:spcBef>
              <a:spcAft>
                <a:spcPts val="0"/>
              </a:spcAft>
              <a:buSzPts val="1200"/>
              <a:buNone/>
              <a:defRPr sz="1200">
                <a:solidFill>
                  <a:srgbClr val="888888"/>
                </a:solidFill>
              </a:defRPr>
            </a:lvl2pPr>
            <a:lvl3pPr marL="1371600" lvl="2" indent="-228600" algn="l">
              <a:lnSpc>
                <a:spcPct val="100000"/>
              </a:lnSpc>
              <a:spcBef>
                <a:spcPts val="400"/>
              </a:spcBef>
              <a:spcAft>
                <a:spcPts val="0"/>
              </a:spcAft>
              <a:buSzPts val="1200"/>
              <a:buNone/>
              <a:defRPr sz="1200">
                <a:solidFill>
                  <a:srgbClr val="888888"/>
                </a:solidFill>
              </a:defRPr>
            </a:lvl3pPr>
            <a:lvl4pPr marL="1828800" lvl="3" indent="-228600" algn="l">
              <a:lnSpc>
                <a:spcPct val="100000"/>
              </a:lnSpc>
              <a:spcBef>
                <a:spcPts val="400"/>
              </a:spcBef>
              <a:spcAft>
                <a:spcPts val="0"/>
              </a:spcAft>
              <a:buSzPts val="1100"/>
              <a:buNone/>
              <a:defRPr sz="1100">
                <a:solidFill>
                  <a:srgbClr val="888888"/>
                </a:solidFill>
              </a:defRPr>
            </a:lvl4pPr>
            <a:lvl5pPr marL="2286000" lvl="4" indent="-228600" algn="l">
              <a:lnSpc>
                <a:spcPct val="100000"/>
              </a:lnSpc>
              <a:spcBef>
                <a:spcPts val="400"/>
              </a:spcBef>
              <a:spcAft>
                <a:spcPts val="0"/>
              </a:spcAft>
              <a:buSzPts val="1100"/>
              <a:buNone/>
              <a:defRPr sz="1100">
                <a:solidFill>
                  <a:srgbClr val="888888"/>
                </a:solidFill>
              </a:defRPr>
            </a:lvl5pPr>
            <a:lvl6pPr marL="2743200" lvl="5" indent="-228600" algn="l">
              <a:lnSpc>
                <a:spcPct val="100000"/>
              </a:lnSpc>
              <a:spcBef>
                <a:spcPts val="400"/>
              </a:spcBef>
              <a:spcAft>
                <a:spcPts val="0"/>
              </a:spcAft>
              <a:buSzPts val="1100"/>
              <a:buNone/>
              <a:defRPr sz="1100">
                <a:solidFill>
                  <a:srgbClr val="888888"/>
                </a:solidFill>
              </a:defRPr>
            </a:lvl6pPr>
            <a:lvl7pPr marL="3200400" lvl="6" indent="-228600" algn="l">
              <a:lnSpc>
                <a:spcPct val="100000"/>
              </a:lnSpc>
              <a:spcBef>
                <a:spcPts val="400"/>
              </a:spcBef>
              <a:spcAft>
                <a:spcPts val="0"/>
              </a:spcAft>
              <a:buSzPts val="1100"/>
              <a:buNone/>
              <a:defRPr sz="1100">
                <a:solidFill>
                  <a:srgbClr val="888888"/>
                </a:solidFill>
              </a:defRPr>
            </a:lvl7pPr>
            <a:lvl8pPr marL="3657600" lvl="7" indent="-228600" algn="l">
              <a:lnSpc>
                <a:spcPct val="100000"/>
              </a:lnSpc>
              <a:spcBef>
                <a:spcPts val="400"/>
              </a:spcBef>
              <a:spcAft>
                <a:spcPts val="0"/>
              </a:spcAft>
              <a:buSzPts val="1100"/>
              <a:buNone/>
              <a:defRPr sz="1100">
                <a:solidFill>
                  <a:srgbClr val="888888"/>
                </a:solidFill>
              </a:defRPr>
            </a:lvl8pPr>
            <a:lvl9pPr marL="4114800" lvl="8" indent="-228600" algn="l">
              <a:lnSpc>
                <a:spcPct val="100000"/>
              </a:lnSpc>
              <a:spcBef>
                <a:spcPts val="400"/>
              </a:spcBef>
              <a:spcAft>
                <a:spcPts val="0"/>
              </a:spcAft>
              <a:buSzPts val="1100"/>
              <a:buNone/>
              <a:defRPr sz="1100">
                <a:solidFill>
                  <a:srgbClr val="888888"/>
                </a:solidFill>
              </a:defRPr>
            </a:lvl9pPr>
          </a:lstStyle>
          <a:p>
            <a:endParaRPr/>
          </a:p>
        </p:txBody>
      </p:sp>
      <p:sp>
        <p:nvSpPr>
          <p:cNvPr id="113" name="Google Shape;113;p18"/>
          <p:cNvSpPr txBox="1">
            <a:spLocks noGrp="1"/>
          </p:cNvSpPr>
          <p:nvPr>
            <p:ph type="dt" idx="10"/>
          </p:nvPr>
        </p:nvSpPr>
        <p:spPr>
          <a:xfrm>
            <a:off x="3989070" y="1008377"/>
            <a:ext cx="1165860" cy="374086"/>
          </a:xfrm>
          <a:prstGeom prst="rect">
            <a:avLst/>
          </a:prstGeom>
          <a:noFill/>
          <a:ln>
            <a:noFill/>
          </a:ln>
        </p:spPr>
        <p:txBody>
          <a:bodyPr spcFirstLastPara="1" wrap="square" lIns="68575" tIns="34275" rIns="68575" bIns="34275" anchor="b" anchorCtr="0">
            <a:noAutofit/>
          </a:bodyPr>
          <a:lstStyle>
            <a:lvl1pPr lvl="0" algn="ctr">
              <a:spcBef>
                <a:spcPts val="0"/>
              </a:spcBef>
              <a:spcAft>
                <a:spcPts val="0"/>
              </a:spcAft>
              <a:buSzPts val="1100"/>
              <a:buNone/>
              <a:defRPr sz="1000">
                <a:solidFill>
                  <a:srgbClr val="FFFFFF"/>
                </a:solidFill>
                <a:latin typeface="Avenir"/>
                <a:ea typeface="Avenir"/>
                <a:cs typeface="Avenir"/>
                <a:sym typeface="Avenir"/>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18"/>
          <p:cNvSpPr txBox="1">
            <a:spLocks noGrp="1"/>
          </p:cNvSpPr>
          <p:nvPr>
            <p:ph type="ftr" idx="11"/>
          </p:nvPr>
        </p:nvSpPr>
        <p:spPr>
          <a:xfrm>
            <a:off x="1221868" y="3883056"/>
            <a:ext cx="4245101" cy="17145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solidFill>
                  <a:srgbClr val="262626"/>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18"/>
          <p:cNvSpPr txBox="1">
            <a:spLocks noGrp="1"/>
          </p:cNvSpPr>
          <p:nvPr>
            <p:ph type="sldNum" idx="12"/>
          </p:nvPr>
        </p:nvSpPr>
        <p:spPr>
          <a:xfrm>
            <a:off x="6453378" y="3883056"/>
            <a:ext cx="1468754" cy="17145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sz="600">
                <a:solidFill>
                  <a:srgbClr val="262626"/>
                </a:solidFill>
                <a:latin typeface="Avenir"/>
                <a:ea typeface="Avenir"/>
                <a:cs typeface="Avenir"/>
                <a:sym typeface="Avenir"/>
              </a:defRPr>
            </a:lvl1pPr>
            <a:lvl2pPr marL="0" lvl="1" indent="0" algn="r">
              <a:spcBef>
                <a:spcPts val="0"/>
              </a:spcBef>
              <a:buNone/>
              <a:defRPr sz="600">
                <a:solidFill>
                  <a:srgbClr val="262626"/>
                </a:solidFill>
                <a:latin typeface="Avenir"/>
                <a:ea typeface="Avenir"/>
                <a:cs typeface="Avenir"/>
                <a:sym typeface="Avenir"/>
              </a:defRPr>
            </a:lvl2pPr>
            <a:lvl3pPr marL="0" lvl="2" indent="0" algn="r">
              <a:spcBef>
                <a:spcPts val="0"/>
              </a:spcBef>
              <a:buNone/>
              <a:defRPr sz="600">
                <a:solidFill>
                  <a:srgbClr val="262626"/>
                </a:solidFill>
                <a:latin typeface="Avenir"/>
                <a:ea typeface="Avenir"/>
                <a:cs typeface="Avenir"/>
                <a:sym typeface="Avenir"/>
              </a:defRPr>
            </a:lvl3pPr>
            <a:lvl4pPr marL="0" lvl="3" indent="0" algn="r">
              <a:spcBef>
                <a:spcPts val="0"/>
              </a:spcBef>
              <a:buNone/>
              <a:defRPr sz="600">
                <a:solidFill>
                  <a:srgbClr val="262626"/>
                </a:solidFill>
                <a:latin typeface="Avenir"/>
                <a:ea typeface="Avenir"/>
                <a:cs typeface="Avenir"/>
                <a:sym typeface="Avenir"/>
              </a:defRPr>
            </a:lvl4pPr>
            <a:lvl5pPr marL="0" lvl="4" indent="0" algn="r">
              <a:spcBef>
                <a:spcPts val="0"/>
              </a:spcBef>
              <a:buNone/>
              <a:defRPr sz="600">
                <a:solidFill>
                  <a:srgbClr val="262626"/>
                </a:solidFill>
                <a:latin typeface="Avenir"/>
                <a:ea typeface="Avenir"/>
                <a:cs typeface="Avenir"/>
                <a:sym typeface="Avenir"/>
              </a:defRPr>
            </a:lvl5pPr>
            <a:lvl6pPr marL="0" lvl="5" indent="0" algn="r">
              <a:spcBef>
                <a:spcPts val="0"/>
              </a:spcBef>
              <a:buNone/>
              <a:defRPr sz="600">
                <a:solidFill>
                  <a:srgbClr val="262626"/>
                </a:solidFill>
                <a:latin typeface="Avenir"/>
                <a:ea typeface="Avenir"/>
                <a:cs typeface="Avenir"/>
                <a:sym typeface="Avenir"/>
              </a:defRPr>
            </a:lvl6pPr>
            <a:lvl7pPr marL="0" lvl="6" indent="0" algn="r">
              <a:spcBef>
                <a:spcPts val="0"/>
              </a:spcBef>
              <a:buNone/>
              <a:defRPr sz="600">
                <a:solidFill>
                  <a:srgbClr val="262626"/>
                </a:solidFill>
                <a:latin typeface="Avenir"/>
                <a:ea typeface="Avenir"/>
                <a:cs typeface="Avenir"/>
                <a:sym typeface="Avenir"/>
              </a:defRPr>
            </a:lvl7pPr>
            <a:lvl8pPr marL="0" lvl="7" indent="0" algn="r">
              <a:spcBef>
                <a:spcPts val="0"/>
              </a:spcBef>
              <a:buNone/>
              <a:defRPr sz="600">
                <a:solidFill>
                  <a:srgbClr val="262626"/>
                </a:solidFill>
                <a:latin typeface="Avenir"/>
                <a:ea typeface="Avenir"/>
                <a:cs typeface="Avenir"/>
                <a:sym typeface="Avenir"/>
              </a:defRPr>
            </a:lvl8pPr>
            <a:lvl9pPr marL="0" lvl="8" indent="0" algn="r">
              <a:spcBef>
                <a:spcPts val="0"/>
              </a:spcBef>
              <a:buNone/>
              <a:defRPr sz="600">
                <a:solidFill>
                  <a:srgbClr val="262626"/>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2626"/>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p19"/>
          <p:cNvSpPr txBox="1">
            <a:spLocks noGrp="1"/>
          </p:cNvSpPr>
          <p:nvPr>
            <p:ph type="body" idx="1"/>
          </p:nvPr>
        </p:nvSpPr>
        <p:spPr>
          <a:xfrm>
            <a:off x="800100" y="1577340"/>
            <a:ext cx="3497580" cy="2811780"/>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sz="1400"/>
            </a:lvl1pPr>
            <a:lvl2pPr marL="914400" lvl="1" indent="-304800" algn="l">
              <a:lnSpc>
                <a:spcPct val="100000"/>
              </a:lnSpc>
              <a:spcBef>
                <a:spcPts val="400"/>
              </a:spcBef>
              <a:spcAft>
                <a:spcPts val="0"/>
              </a:spcAft>
              <a:buSzPts val="1200"/>
              <a:buChar char="◦"/>
              <a:defRPr sz="1200"/>
            </a:lvl2pPr>
            <a:lvl3pPr marL="1371600" lvl="2" indent="-298450" algn="l">
              <a:lnSpc>
                <a:spcPct val="100000"/>
              </a:lnSpc>
              <a:spcBef>
                <a:spcPts val="400"/>
              </a:spcBef>
              <a:spcAft>
                <a:spcPts val="0"/>
              </a:spcAft>
              <a:buSzPts val="1100"/>
              <a:buChar char="◦"/>
              <a:defRPr sz="1100"/>
            </a:lvl3pPr>
            <a:lvl4pPr marL="1828800" lvl="3" indent="-298450" algn="l">
              <a:lnSpc>
                <a:spcPct val="100000"/>
              </a:lnSpc>
              <a:spcBef>
                <a:spcPts val="400"/>
              </a:spcBef>
              <a:spcAft>
                <a:spcPts val="0"/>
              </a:spcAft>
              <a:buSzPts val="1100"/>
              <a:buChar char="◦"/>
              <a:defRPr sz="1100"/>
            </a:lvl4pPr>
            <a:lvl5pPr marL="2286000" lvl="4" indent="-298450" algn="l">
              <a:lnSpc>
                <a:spcPct val="100000"/>
              </a:lnSpc>
              <a:spcBef>
                <a:spcPts val="400"/>
              </a:spcBef>
              <a:spcAft>
                <a:spcPts val="0"/>
              </a:spcAft>
              <a:buSzPts val="1100"/>
              <a:buChar char="◦"/>
              <a:defRPr sz="1100"/>
            </a:lvl5pPr>
            <a:lvl6pPr marL="2743200" lvl="5" indent="-298450" algn="l">
              <a:lnSpc>
                <a:spcPct val="100000"/>
              </a:lnSpc>
              <a:spcBef>
                <a:spcPts val="400"/>
              </a:spcBef>
              <a:spcAft>
                <a:spcPts val="0"/>
              </a:spcAft>
              <a:buSzPts val="1100"/>
              <a:buChar char="◦"/>
              <a:defRPr sz="1100"/>
            </a:lvl6pPr>
            <a:lvl7pPr marL="3200400" lvl="6" indent="-298450" algn="l">
              <a:lnSpc>
                <a:spcPct val="100000"/>
              </a:lnSpc>
              <a:spcBef>
                <a:spcPts val="400"/>
              </a:spcBef>
              <a:spcAft>
                <a:spcPts val="0"/>
              </a:spcAft>
              <a:buSzPts val="1100"/>
              <a:buChar char="◦"/>
              <a:defRPr sz="1100"/>
            </a:lvl7pPr>
            <a:lvl8pPr marL="3657600" lvl="7" indent="-298450" algn="l">
              <a:lnSpc>
                <a:spcPct val="100000"/>
              </a:lnSpc>
              <a:spcBef>
                <a:spcPts val="400"/>
              </a:spcBef>
              <a:spcAft>
                <a:spcPts val="0"/>
              </a:spcAft>
              <a:buSzPts val="1100"/>
              <a:buChar char="◦"/>
              <a:defRPr sz="1100"/>
            </a:lvl8pPr>
            <a:lvl9pPr marL="4114800" lvl="8" indent="-298450" algn="l">
              <a:lnSpc>
                <a:spcPct val="100000"/>
              </a:lnSpc>
              <a:spcBef>
                <a:spcPts val="400"/>
              </a:spcBef>
              <a:spcAft>
                <a:spcPts val="0"/>
              </a:spcAft>
              <a:buSzPts val="1100"/>
              <a:buChar char="◦"/>
              <a:defRPr sz="1100"/>
            </a:lvl9pPr>
          </a:lstStyle>
          <a:p>
            <a:endParaRPr/>
          </a:p>
        </p:txBody>
      </p:sp>
      <p:sp>
        <p:nvSpPr>
          <p:cNvPr id="119" name="Google Shape;119;p19"/>
          <p:cNvSpPr txBox="1">
            <a:spLocks noGrp="1"/>
          </p:cNvSpPr>
          <p:nvPr>
            <p:ph type="body" idx="2"/>
          </p:nvPr>
        </p:nvSpPr>
        <p:spPr>
          <a:xfrm>
            <a:off x="4846320" y="1577340"/>
            <a:ext cx="3497580" cy="2811780"/>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sz="1400"/>
            </a:lvl1pPr>
            <a:lvl2pPr marL="914400" lvl="1" indent="-304800" algn="l">
              <a:lnSpc>
                <a:spcPct val="100000"/>
              </a:lnSpc>
              <a:spcBef>
                <a:spcPts val="400"/>
              </a:spcBef>
              <a:spcAft>
                <a:spcPts val="0"/>
              </a:spcAft>
              <a:buSzPts val="1200"/>
              <a:buChar char="◦"/>
              <a:defRPr sz="1200"/>
            </a:lvl2pPr>
            <a:lvl3pPr marL="1371600" lvl="2" indent="-298450" algn="l">
              <a:lnSpc>
                <a:spcPct val="100000"/>
              </a:lnSpc>
              <a:spcBef>
                <a:spcPts val="400"/>
              </a:spcBef>
              <a:spcAft>
                <a:spcPts val="0"/>
              </a:spcAft>
              <a:buSzPts val="1100"/>
              <a:buChar char="◦"/>
              <a:defRPr sz="1100"/>
            </a:lvl3pPr>
            <a:lvl4pPr marL="1828800" lvl="3" indent="-298450" algn="l">
              <a:lnSpc>
                <a:spcPct val="100000"/>
              </a:lnSpc>
              <a:spcBef>
                <a:spcPts val="400"/>
              </a:spcBef>
              <a:spcAft>
                <a:spcPts val="0"/>
              </a:spcAft>
              <a:buSzPts val="1100"/>
              <a:buChar char="◦"/>
              <a:defRPr sz="1100"/>
            </a:lvl4pPr>
            <a:lvl5pPr marL="2286000" lvl="4" indent="-298450" algn="l">
              <a:lnSpc>
                <a:spcPct val="100000"/>
              </a:lnSpc>
              <a:spcBef>
                <a:spcPts val="400"/>
              </a:spcBef>
              <a:spcAft>
                <a:spcPts val="0"/>
              </a:spcAft>
              <a:buSzPts val="1100"/>
              <a:buChar char="◦"/>
              <a:defRPr sz="1100"/>
            </a:lvl5pPr>
            <a:lvl6pPr marL="2743200" lvl="5" indent="-298450" algn="l">
              <a:lnSpc>
                <a:spcPct val="100000"/>
              </a:lnSpc>
              <a:spcBef>
                <a:spcPts val="400"/>
              </a:spcBef>
              <a:spcAft>
                <a:spcPts val="0"/>
              </a:spcAft>
              <a:buSzPts val="1100"/>
              <a:buChar char="◦"/>
              <a:defRPr sz="1100"/>
            </a:lvl6pPr>
            <a:lvl7pPr marL="3200400" lvl="6" indent="-298450" algn="l">
              <a:lnSpc>
                <a:spcPct val="100000"/>
              </a:lnSpc>
              <a:spcBef>
                <a:spcPts val="400"/>
              </a:spcBef>
              <a:spcAft>
                <a:spcPts val="0"/>
              </a:spcAft>
              <a:buSzPts val="1100"/>
              <a:buChar char="◦"/>
              <a:defRPr sz="1100"/>
            </a:lvl7pPr>
            <a:lvl8pPr marL="3657600" lvl="7" indent="-298450" algn="l">
              <a:lnSpc>
                <a:spcPct val="100000"/>
              </a:lnSpc>
              <a:spcBef>
                <a:spcPts val="400"/>
              </a:spcBef>
              <a:spcAft>
                <a:spcPts val="0"/>
              </a:spcAft>
              <a:buSzPts val="1100"/>
              <a:buChar char="◦"/>
              <a:defRPr sz="1100"/>
            </a:lvl8pPr>
            <a:lvl9pPr marL="4114800" lvl="8" indent="-298450" algn="l">
              <a:lnSpc>
                <a:spcPct val="100000"/>
              </a:lnSpc>
              <a:spcBef>
                <a:spcPts val="400"/>
              </a:spcBef>
              <a:spcAft>
                <a:spcPts val="0"/>
              </a:spcAft>
              <a:buSzPts val="1100"/>
              <a:buChar char="◦"/>
              <a:defRPr sz="1100"/>
            </a:lvl9pPr>
          </a:lstStyle>
          <a:p>
            <a:endParaRPr/>
          </a:p>
        </p:txBody>
      </p:sp>
      <p:sp>
        <p:nvSpPr>
          <p:cNvPr id="120" name="Google Shape;120;p19"/>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19"/>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2" name="Google Shape;122;p19"/>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3"/>
        <p:cNvGrpSpPr/>
        <p:nvPr/>
      </p:nvGrpSpPr>
      <p:grpSpPr>
        <a:xfrm>
          <a:off x="0" y="0"/>
          <a:ext cx="0" cy="0"/>
          <a:chOff x="0" y="0"/>
          <a:chExt cx="0" cy="0"/>
        </a:xfrm>
      </p:grpSpPr>
      <p:sp>
        <p:nvSpPr>
          <p:cNvPr id="124" name="Google Shape;124;p20"/>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2626"/>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5" name="Google Shape;125;p20"/>
          <p:cNvSpPr txBox="1">
            <a:spLocks noGrp="1"/>
          </p:cNvSpPr>
          <p:nvPr>
            <p:ph type="body" idx="1"/>
          </p:nvPr>
        </p:nvSpPr>
        <p:spPr>
          <a:xfrm>
            <a:off x="802386" y="1555751"/>
            <a:ext cx="3497580" cy="480060"/>
          </a:xfrm>
          <a:prstGeom prst="rect">
            <a:avLst/>
          </a:prstGeom>
          <a:noFill/>
          <a:ln>
            <a:noFill/>
          </a:ln>
        </p:spPr>
        <p:txBody>
          <a:bodyPr spcFirstLastPara="1" wrap="square" lIns="68575" tIns="34275" rIns="68575" bIns="34275" anchor="ctr" anchorCtr="0">
            <a:normAutofit/>
          </a:bodyPr>
          <a:lstStyle>
            <a:lvl1pPr marL="457200" lvl="0" indent="-228600" algn="l">
              <a:lnSpc>
                <a:spcPct val="110000"/>
              </a:lnSpc>
              <a:spcBef>
                <a:spcPts val="0"/>
              </a:spcBef>
              <a:spcAft>
                <a:spcPts val="0"/>
              </a:spcAft>
              <a:buSzPts val="1400"/>
              <a:buNone/>
              <a:defRPr sz="1400" b="1" i="0">
                <a:solidFill>
                  <a:schemeClr val="dk1"/>
                </a:solidFill>
                <a:latin typeface="Avenir"/>
                <a:ea typeface="Avenir"/>
                <a:cs typeface="Avenir"/>
                <a:sym typeface="Avenir"/>
              </a:defRPr>
            </a:lvl1pPr>
            <a:lvl2pPr marL="914400" lvl="1" indent="-228600" algn="l">
              <a:lnSpc>
                <a:spcPct val="100000"/>
              </a:lnSpc>
              <a:spcBef>
                <a:spcPts val="400"/>
              </a:spcBef>
              <a:spcAft>
                <a:spcPts val="0"/>
              </a:spcAft>
              <a:buSzPts val="1400"/>
              <a:buNone/>
              <a:defRPr sz="1400" b="1"/>
            </a:lvl2pPr>
            <a:lvl3pPr marL="1371600" lvl="2" indent="-228600" algn="l">
              <a:lnSpc>
                <a:spcPct val="100000"/>
              </a:lnSpc>
              <a:spcBef>
                <a:spcPts val="400"/>
              </a:spcBef>
              <a:spcAft>
                <a:spcPts val="0"/>
              </a:spcAft>
              <a:buSzPts val="1400"/>
              <a:buNone/>
              <a:defRPr sz="1400" b="1"/>
            </a:lvl3pPr>
            <a:lvl4pPr marL="1828800" lvl="3" indent="-228600" algn="l">
              <a:lnSpc>
                <a:spcPct val="100000"/>
              </a:lnSpc>
              <a:spcBef>
                <a:spcPts val="400"/>
              </a:spcBef>
              <a:spcAft>
                <a:spcPts val="0"/>
              </a:spcAft>
              <a:buSzPts val="1200"/>
              <a:buNone/>
              <a:defRPr sz="1200" b="1"/>
            </a:lvl4pPr>
            <a:lvl5pPr marL="2286000" lvl="4" indent="-228600" algn="l">
              <a:lnSpc>
                <a:spcPct val="100000"/>
              </a:lnSpc>
              <a:spcBef>
                <a:spcPts val="400"/>
              </a:spcBef>
              <a:spcAft>
                <a:spcPts val="0"/>
              </a:spcAft>
              <a:buSzPts val="1200"/>
              <a:buNone/>
              <a:defRPr sz="1200" b="1"/>
            </a:lvl5pPr>
            <a:lvl6pPr marL="2743200" lvl="5" indent="-228600" algn="l">
              <a:lnSpc>
                <a:spcPct val="100000"/>
              </a:lnSpc>
              <a:spcBef>
                <a:spcPts val="400"/>
              </a:spcBef>
              <a:spcAft>
                <a:spcPts val="0"/>
              </a:spcAft>
              <a:buSzPts val="1200"/>
              <a:buNone/>
              <a:defRPr sz="1200" b="1"/>
            </a:lvl6pPr>
            <a:lvl7pPr marL="3200400" lvl="6" indent="-228600" algn="l">
              <a:lnSpc>
                <a:spcPct val="100000"/>
              </a:lnSpc>
              <a:spcBef>
                <a:spcPts val="400"/>
              </a:spcBef>
              <a:spcAft>
                <a:spcPts val="0"/>
              </a:spcAft>
              <a:buSzPts val="1200"/>
              <a:buNone/>
              <a:defRPr sz="1200" b="1"/>
            </a:lvl7pPr>
            <a:lvl8pPr marL="3657600" lvl="7" indent="-228600" algn="l">
              <a:lnSpc>
                <a:spcPct val="100000"/>
              </a:lnSpc>
              <a:spcBef>
                <a:spcPts val="400"/>
              </a:spcBef>
              <a:spcAft>
                <a:spcPts val="0"/>
              </a:spcAft>
              <a:buSzPts val="1200"/>
              <a:buNone/>
              <a:defRPr sz="1200" b="1"/>
            </a:lvl8pPr>
            <a:lvl9pPr marL="4114800" lvl="8" indent="-228600" algn="l">
              <a:lnSpc>
                <a:spcPct val="100000"/>
              </a:lnSpc>
              <a:spcBef>
                <a:spcPts val="400"/>
              </a:spcBef>
              <a:spcAft>
                <a:spcPts val="0"/>
              </a:spcAft>
              <a:buSzPts val="1200"/>
              <a:buNone/>
              <a:defRPr sz="1200" b="1"/>
            </a:lvl9pPr>
          </a:lstStyle>
          <a:p>
            <a:endParaRPr/>
          </a:p>
        </p:txBody>
      </p:sp>
      <p:sp>
        <p:nvSpPr>
          <p:cNvPr id="126" name="Google Shape;126;p20"/>
          <p:cNvSpPr txBox="1">
            <a:spLocks noGrp="1"/>
          </p:cNvSpPr>
          <p:nvPr>
            <p:ph type="body" idx="2"/>
          </p:nvPr>
        </p:nvSpPr>
        <p:spPr>
          <a:xfrm>
            <a:off x="802386" y="2094354"/>
            <a:ext cx="3497580" cy="2372869"/>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sz="1400"/>
            </a:lvl1pPr>
            <a:lvl2pPr marL="914400" lvl="1" indent="-304800" algn="l">
              <a:lnSpc>
                <a:spcPct val="100000"/>
              </a:lnSpc>
              <a:spcBef>
                <a:spcPts val="400"/>
              </a:spcBef>
              <a:spcAft>
                <a:spcPts val="0"/>
              </a:spcAft>
              <a:buSzPts val="1200"/>
              <a:buChar char="◦"/>
              <a:defRPr sz="1200"/>
            </a:lvl2pPr>
            <a:lvl3pPr marL="1371600" lvl="2" indent="-298450" algn="l">
              <a:lnSpc>
                <a:spcPct val="100000"/>
              </a:lnSpc>
              <a:spcBef>
                <a:spcPts val="400"/>
              </a:spcBef>
              <a:spcAft>
                <a:spcPts val="0"/>
              </a:spcAft>
              <a:buSzPts val="1100"/>
              <a:buChar char="◦"/>
              <a:defRPr sz="1100"/>
            </a:lvl3pPr>
            <a:lvl4pPr marL="1828800" lvl="3" indent="-298450" algn="l">
              <a:lnSpc>
                <a:spcPct val="100000"/>
              </a:lnSpc>
              <a:spcBef>
                <a:spcPts val="400"/>
              </a:spcBef>
              <a:spcAft>
                <a:spcPts val="0"/>
              </a:spcAft>
              <a:buSzPts val="1100"/>
              <a:buChar char="◦"/>
              <a:defRPr sz="1100"/>
            </a:lvl4pPr>
            <a:lvl5pPr marL="2286000" lvl="4" indent="-298450" algn="l">
              <a:lnSpc>
                <a:spcPct val="100000"/>
              </a:lnSpc>
              <a:spcBef>
                <a:spcPts val="400"/>
              </a:spcBef>
              <a:spcAft>
                <a:spcPts val="0"/>
              </a:spcAft>
              <a:buSzPts val="1100"/>
              <a:buChar char="◦"/>
              <a:defRPr sz="1100"/>
            </a:lvl5pPr>
            <a:lvl6pPr marL="2743200" lvl="5" indent="-298450" algn="l">
              <a:lnSpc>
                <a:spcPct val="100000"/>
              </a:lnSpc>
              <a:spcBef>
                <a:spcPts val="400"/>
              </a:spcBef>
              <a:spcAft>
                <a:spcPts val="0"/>
              </a:spcAft>
              <a:buSzPts val="1100"/>
              <a:buChar char="◦"/>
              <a:defRPr sz="1100"/>
            </a:lvl6pPr>
            <a:lvl7pPr marL="3200400" lvl="6" indent="-298450" algn="l">
              <a:lnSpc>
                <a:spcPct val="100000"/>
              </a:lnSpc>
              <a:spcBef>
                <a:spcPts val="400"/>
              </a:spcBef>
              <a:spcAft>
                <a:spcPts val="0"/>
              </a:spcAft>
              <a:buSzPts val="1100"/>
              <a:buChar char="◦"/>
              <a:defRPr sz="1100"/>
            </a:lvl7pPr>
            <a:lvl8pPr marL="3657600" lvl="7" indent="-298450" algn="l">
              <a:lnSpc>
                <a:spcPct val="100000"/>
              </a:lnSpc>
              <a:spcBef>
                <a:spcPts val="400"/>
              </a:spcBef>
              <a:spcAft>
                <a:spcPts val="0"/>
              </a:spcAft>
              <a:buSzPts val="1100"/>
              <a:buChar char="◦"/>
              <a:defRPr sz="1100"/>
            </a:lvl8pPr>
            <a:lvl9pPr marL="4114800" lvl="8" indent="-298450" algn="l">
              <a:lnSpc>
                <a:spcPct val="100000"/>
              </a:lnSpc>
              <a:spcBef>
                <a:spcPts val="400"/>
              </a:spcBef>
              <a:spcAft>
                <a:spcPts val="0"/>
              </a:spcAft>
              <a:buSzPts val="1100"/>
              <a:buChar char="◦"/>
              <a:defRPr sz="1100"/>
            </a:lvl9pPr>
          </a:lstStyle>
          <a:p>
            <a:endParaRPr/>
          </a:p>
        </p:txBody>
      </p:sp>
      <p:sp>
        <p:nvSpPr>
          <p:cNvPr id="127" name="Google Shape;127;p20"/>
          <p:cNvSpPr txBox="1">
            <a:spLocks noGrp="1"/>
          </p:cNvSpPr>
          <p:nvPr>
            <p:ph type="body" idx="3"/>
          </p:nvPr>
        </p:nvSpPr>
        <p:spPr>
          <a:xfrm>
            <a:off x="4844034" y="1555751"/>
            <a:ext cx="3497580" cy="480060"/>
          </a:xfrm>
          <a:prstGeom prst="rect">
            <a:avLst/>
          </a:prstGeom>
          <a:noFill/>
          <a:ln>
            <a:noFill/>
          </a:ln>
        </p:spPr>
        <p:txBody>
          <a:bodyPr spcFirstLastPara="1" wrap="square" lIns="68575" tIns="34275" rIns="68575" bIns="34275" anchor="ctr" anchorCtr="0">
            <a:normAutofit/>
          </a:bodyPr>
          <a:lstStyle>
            <a:lvl1pPr marL="457200" lvl="0" indent="-228600" algn="l">
              <a:lnSpc>
                <a:spcPct val="110000"/>
              </a:lnSpc>
              <a:spcBef>
                <a:spcPts val="0"/>
              </a:spcBef>
              <a:spcAft>
                <a:spcPts val="0"/>
              </a:spcAft>
              <a:buSzPts val="1400"/>
              <a:buNone/>
              <a:defRPr sz="1400" b="1">
                <a:solidFill>
                  <a:schemeClr val="dk1"/>
                </a:solidFill>
              </a:defRPr>
            </a:lvl1pPr>
            <a:lvl2pPr marL="914400" lvl="1" indent="-228600" algn="l">
              <a:lnSpc>
                <a:spcPct val="100000"/>
              </a:lnSpc>
              <a:spcBef>
                <a:spcPts val="400"/>
              </a:spcBef>
              <a:spcAft>
                <a:spcPts val="0"/>
              </a:spcAft>
              <a:buSzPts val="1400"/>
              <a:buNone/>
              <a:defRPr sz="1400" b="1"/>
            </a:lvl2pPr>
            <a:lvl3pPr marL="1371600" lvl="2" indent="-228600" algn="l">
              <a:lnSpc>
                <a:spcPct val="100000"/>
              </a:lnSpc>
              <a:spcBef>
                <a:spcPts val="400"/>
              </a:spcBef>
              <a:spcAft>
                <a:spcPts val="0"/>
              </a:spcAft>
              <a:buSzPts val="1400"/>
              <a:buNone/>
              <a:defRPr sz="1400" b="1"/>
            </a:lvl3pPr>
            <a:lvl4pPr marL="1828800" lvl="3" indent="-228600" algn="l">
              <a:lnSpc>
                <a:spcPct val="100000"/>
              </a:lnSpc>
              <a:spcBef>
                <a:spcPts val="400"/>
              </a:spcBef>
              <a:spcAft>
                <a:spcPts val="0"/>
              </a:spcAft>
              <a:buSzPts val="1200"/>
              <a:buNone/>
              <a:defRPr sz="1200" b="1"/>
            </a:lvl4pPr>
            <a:lvl5pPr marL="2286000" lvl="4" indent="-228600" algn="l">
              <a:lnSpc>
                <a:spcPct val="100000"/>
              </a:lnSpc>
              <a:spcBef>
                <a:spcPts val="400"/>
              </a:spcBef>
              <a:spcAft>
                <a:spcPts val="0"/>
              </a:spcAft>
              <a:buSzPts val="1200"/>
              <a:buNone/>
              <a:defRPr sz="1200" b="1"/>
            </a:lvl5pPr>
            <a:lvl6pPr marL="2743200" lvl="5" indent="-228600" algn="l">
              <a:lnSpc>
                <a:spcPct val="100000"/>
              </a:lnSpc>
              <a:spcBef>
                <a:spcPts val="400"/>
              </a:spcBef>
              <a:spcAft>
                <a:spcPts val="0"/>
              </a:spcAft>
              <a:buSzPts val="1200"/>
              <a:buNone/>
              <a:defRPr sz="1200" b="1"/>
            </a:lvl6pPr>
            <a:lvl7pPr marL="3200400" lvl="6" indent="-228600" algn="l">
              <a:lnSpc>
                <a:spcPct val="100000"/>
              </a:lnSpc>
              <a:spcBef>
                <a:spcPts val="400"/>
              </a:spcBef>
              <a:spcAft>
                <a:spcPts val="0"/>
              </a:spcAft>
              <a:buSzPts val="1200"/>
              <a:buNone/>
              <a:defRPr sz="1200" b="1"/>
            </a:lvl7pPr>
            <a:lvl8pPr marL="3657600" lvl="7" indent="-228600" algn="l">
              <a:lnSpc>
                <a:spcPct val="100000"/>
              </a:lnSpc>
              <a:spcBef>
                <a:spcPts val="400"/>
              </a:spcBef>
              <a:spcAft>
                <a:spcPts val="0"/>
              </a:spcAft>
              <a:buSzPts val="1200"/>
              <a:buNone/>
              <a:defRPr sz="1200" b="1"/>
            </a:lvl8pPr>
            <a:lvl9pPr marL="4114800" lvl="8" indent="-228600" algn="l">
              <a:lnSpc>
                <a:spcPct val="100000"/>
              </a:lnSpc>
              <a:spcBef>
                <a:spcPts val="400"/>
              </a:spcBef>
              <a:spcAft>
                <a:spcPts val="0"/>
              </a:spcAft>
              <a:buSzPts val="1200"/>
              <a:buNone/>
              <a:defRPr sz="1200" b="1"/>
            </a:lvl9pPr>
          </a:lstStyle>
          <a:p>
            <a:endParaRPr/>
          </a:p>
        </p:txBody>
      </p:sp>
      <p:sp>
        <p:nvSpPr>
          <p:cNvPr id="128" name="Google Shape;128;p20"/>
          <p:cNvSpPr txBox="1">
            <a:spLocks noGrp="1"/>
          </p:cNvSpPr>
          <p:nvPr>
            <p:ph type="body" idx="4"/>
          </p:nvPr>
        </p:nvSpPr>
        <p:spPr>
          <a:xfrm>
            <a:off x="4844034" y="2094353"/>
            <a:ext cx="3497580" cy="2373382"/>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sz="1400"/>
            </a:lvl1pPr>
            <a:lvl2pPr marL="914400" lvl="1" indent="-304800" algn="l">
              <a:lnSpc>
                <a:spcPct val="100000"/>
              </a:lnSpc>
              <a:spcBef>
                <a:spcPts val="400"/>
              </a:spcBef>
              <a:spcAft>
                <a:spcPts val="0"/>
              </a:spcAft>
              <a:buSzPts val="1200"/>
              <a:buChar char="◦"/>
              <a:defRPr sz="1200"/>
            </a:lvl2pPr>
            <a:lvl3pPr marL="1371600" lvl="2" indent="-298450" algn="l">
              <a:lnSpc>
                <a:spcPct val="100000"/>
              </a:lnSpc>
              <a:spcBef>
                <a:spcPts val="400"/>
              </a:spcBef>
              <a:spcAft>
                <a:spcPts val="0"/>
              </a:spcAft>
              <a:buSzPts val="1100"/>
              <a:buChar char="◦"/>
              <a:defRPr sz="1100"/>
            </a:lvl3pPr>
            <a:lvl4pPr marL="1828800" lvl="3" indent="-298450" algn="l">
              <a:lnSpc>
                <a:spcPct val="100000"/>
              </a:lnSpc>
              <a:spcBef>
                <a:spcPts val="400"/>
              </a:spcBef>
              <a:spcAft>
                <a:spcPts val="0"/>
              </a:spcAft>
              <a:buSzPts val="1100"/>
              <a:buChar char="◦"/>
              <a:defRPr sz="1100"/>
            </a:lvl4pPr>
            <a:lvl5pPr marL="2286000" lvl="4" indent="-298450" algn="l">
              <a:lnSpc>
                <a:spcPct val="100000"/>
              </a:lnSpc>
              <a:spcBef>
                <a:spcPts val="400"/>
              </a:spcBef>
              <a:spcAft>
                <a:spcPts val="0"/>
              </a:spcAft>
              <a:buSzPts val="1100"/>
              <a:buChar char="◦"/>
              <a:defRPr sz="1100"/>
            </a:lvl5pPr>
            <a:lvl6pPr marL="2743200" lvl="5" indent="-298450" algn="l">
              <a:lnSpc>
                <a:spcPct val="100000"/>
              </a:lnSpc>
              <a:spcBef>
                <a:spcPts val="400"/>
              </a:spcBef>
              <a:spcAft>
                <a:spcPts val="0"/>
              </a:spcAft>
              <a:buSzPts val="1100"/>
              <a:buChar char="◦"/>
              <a:defRPr sz="1100"/>
            </a:lvl6pPr>
            <a:lvl7pPr marL="3200400" lvl="6" indent="-298450" algn="l">
              <a:lnSpc>
                <a:spcPct val="100000"/>
              </a:lnSpc>
              <a:spcBef>
                <a:spcPts val="400"/>
              </a:spcBef>
              <a:spcAft>
                <a:spcPts val="0"/>
              </a:spcAft>
              <a:buSzPts val="1100"/>
              <a:buChar char="◦"/>
              <a:defRPr sz="1100"/>
            </a:lvl7pPr>
            <a:lvl8pPr marL="3657600" lvl="7" indent="-298450" algn="l">
              <a:lnSpc>
                <a:spcPct val="100000"/>
              </a:lnSpc>
              <a:spcBef>
                <a:spcPts val="400"/>
              </a:spcBef>
              <a:spcAft>
                <a:spcPts val="0"/>
              </a:spcAft>
              <a:buSzPts val="1100"/>
              <a:buChar char="◦"/>
              <a:defRPr sz="1100"/>
            </a:lvl8pPr>
            <a:lvl9pPr marL="4114800" lvl="8" indent="-298450" algn="l">
              <a:lnSpc>
                <a:spcPct val="100000"/>
              </a:lnSpc>
              <a:spcBef>
                <a:spcPts val="400"/>
              </a:spcBef>
              <a:spcAft>
                <a:spcPts val="0"/>
              </a:spcAft>
              <a:buSzPts val="1100"/>
              <a:buChar char="◦"/>
              <a:defRPr sz="1100"/>
            </a:lvl9pPr>
          </a:lstStyle>
          <a:p>
            <a:endParaRPr/>
          </a:p>
        </p:txBody>
      </p:sp>
      <p:sp>
        <p:nvSpPr>
          <p:cNvPr id="129" name="Google Shape;129;p20"/>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0" name="Google Shape;130;p20"/>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1" name="Google Shape;131;p20"/>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2626"/>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4" name="Google Shape;134;p21"/>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1"/>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1"/>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7"/>
        <p:cNvGrpSpPr/>
        <p:nvPr/>
      </p:nvGrpSpPr>
      <p:grpSpPr>
        <a:xfrm>
          <a:off x="0" y="0"/>
          <a:ext cx="0" cy="0"/>
          <a:chOff x="0" y="0"/>
          <a:chExt cx="0" cy="0"/>
        </a:xfrm>
      </p:grpSpPr>
      <p:sp>
        <p:nvSpPr>
          <p:cNvPr id="138" name="Google Shape;138;p22"/>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2"/>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2"/>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41"/>
        <p:cNvGrpSpPr/>
        <p:nvPr/>
      </p:nvGrpSpPr>
      <p:grpSpPr>
        <a:xfrm>
          <a:off x="0" y="0"/>
          <a:ext cx="0" cy="0"/>
          <a:chOff x="0" y="0"/>
          <a:chExt cx="0" cy="0"/>
        </a:xfrm>
      </p:grpSpPr>
      <p:sp>
        <p:nvSpPr>
          <p:cNvPr id="142" name="Google Shape;142;p23"/>
          <p:cNvSpPr/>
          <p:nvPr/>
        </p:nvSpPr>
        <p:spPr>
          <a:xfrm>
            <a:off x="6089902" y="178308"/>
            <a:ext cx="2869947" cy="4786884"/>
          </a:xfrm>
          <a:prstGeom prst="rect">
            <a:avLst/>
          </a:prstGeom>
          <a:solidFill>
            <a:srgbClr val="D8D8D8">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3" name="Google Shape;143;p23"/>
          <p:cNvSpPr/>
          <p:nvPr/>
        </p:nvSpPr>
        <p:spPr>
          <a:xfrm>
            <a:off x="6190995" y="281178"/>
            <a:ext cx="2667762" cy="4581144"/>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4" name="Google Shape;144;p23"/>
          <p:cNvSpPr txBox="1">
            <a:spLocks noGrp="1"/>
          </p:cNvSpPr>
          <p:nvPr>
            <p:ph type="title"/>
          </p:nvPr>
        </p:nvSpPr>
        <p:spPr>
          <a:xfrm>
            <a:off x="6343650" y="455544"/>
            <a:ext cx="2371472" cy="123444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chemeClr val="dk1"/>
              </a:buClr>
              <a:buSzPts val="2400"/>
              <a:buFont typeface="Avenir"/>
              <a:buNone/>
              <a:defRPr sz="2400" b="0" cap="none">
                <a:solidFill>
                  <a:schemeClr val="dk1"/>
                </a:solidFill>
                <a:latin typeface="Avenir"/>
                <a:ea typeface="Avenir"/>
                <a:cs typeface="Avenir"/>
                <a:sym typeface="Aveni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3"/>
          <p:cNvSpPr txBox="1">
            <a:spLocks noGrp="1"/>
          </p:cNvSpPr>
          <p:nvPr>
            <p:ph type="body" idx="1"/>
          </p:nvPr>
        </p:nvSpPr>
        <p:spPr>
          <a:xfrm>
            <a:off x="514350" y="457200"/>
            <a:ext cx="5143500" cy="4000500"/>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700"/>
              </a:spcBef>
              <a:spcAft>
                <a:spcPts val="0"/>
              </a:spcAft>
              <a:buSzPts val="1400"/>
              <a:buChar char="◦"/>
              <a:defRPr sz="1400"/>
            </a:lvl1pPr>
            <a:lvl2pPr marL="914400" lvl="1" indent="-304800" algn="l">
              <a:lnSpc>
                <a:spcPct val="100000"/>
              </a:lnSpc>
              <a:spcBef>
                <a:spcPts val="400"/>
              </a:spcBef>
              <a:spcAft>
                <a:spcPts val="0"/>
              </a:spcAft>
              <a:buSzPts val="1200"/>
              <a:buChar char="◦"/>
              <a:defRPr sz="1200"/>
            </a:lvl2pPr>
            <a:lvl3pPr marL="1371600" lvl="2" indent="-298450" algn="l">
              <a:lnSpc>
                <a:spcPct val="100000"/>
              </a:lnSpc>
              <a:spcBef>
                <a:spcPts val="400"/>
              </a:spcBef>
              <a:spcAft>
                <a:spcPts val="0"/>
              </a:spcAft>
              <a:buSzPts val="1100"/>
              <a:buChar char="◦"/>
              <a:defRPr sz="1100"/>
            </a:lvl3pPr>
            <a:lvl4pPr marL="1828800" lvl="3" indent="-298450" algn="l">
              <a:lnSpc>
                <a:spcPct val="100000"/>
              </a:lnSpc>
              <a:spcBef>
                <a:spcPts val="400"/>
              </a:spcBef>
              <a:spcAft>
                <a:spcPts val="0"/>
              </a:spcAft>
              <a:buSzPts val="1100"/>
              <a:buChar char="◦"/>
              <a:defRPr sz="1100"/>
            </a:lvl4pPr>
            <a:lvl5pPr marL="2286000" lvl="4" indent="-298450" algn="l">
              <a:lnSpc>
                <a:spcPct val="100000"/>
              </a:lnSpc>
              <a:spcBef>
                <a:spcPts val="400"/>
              </a:spcBef>
              <a:spcAft>
                <a:spcPts val="0"/>
              </a:spcAft>
              <a:buSzPts val="1100"/>
              <a:buChar char="◦"/>
              <a:defRPr sz="1100"/>
            </a:lvl5pPr>
            <a:lvl6pPr marL="2743200" lvl="5" indent="-298450" algn="l">
              <a:lnSpc>
                <a:spcPct val="100000"/>
              </a:lnSpc>
              <a:spcBef>
                <a:spcPts val="400"/>
              </a:spcBef>
              <a:spcAft>
                <a:spcPts val="0"/>
              </a:spcAft>
              <a:buSzPts val="1100"/>
              <a:buChar char="◦"/>
              <a:defRPr sz="1100"/>
            </a:lvl6pPr>
            <a:lvl7pPr marL="3200400" lvl="6" indent="-298450" algn="l">
              <a:lnSpc>
                <a:spcPct val="100000"/>
              </a:lnSpc>
              <a:spcBef>
                <a:spcPts val="400"/>
              </a:spcBef>
              <a:spcAft>
                <a:spcPts val="0"/>
              </a:spcAft>
              <a:buSzPts val="1100"/>
              <a:buChar char="◦"/>
              <a:defRPr sz="1100"/>
            </a:lvl7pPr>
            <a:lvl8pPr marL="3657600" lvl="7" indent="-298450" algn="l">
              <a:lnSpc>
                <a:spcPct val="100000"/>
              </a:lnSpc>
              <a:spcBef>
                <a:spcPts val="400"/>
              </a:spcBef>
              <a:spcAft>
                <a:spcPts val="0"/>
              </a:spcAft>
              <a:buSzPts val="1100"/>
              <a:buChar char="◦"/>
              <a:defRPr sz="1100"/>
            </a:lvl8pPr>
            <a:lvl9pPr marL="4114800" lvl="8" indent="-298450" algn="l">
              <a:lnSpc>
                <a:spcPct val="100000"/>
              </a:lnSpc>
              <a:spcBef>
                <a:spcPts val="400"/>
              </a:spcBef>
              <a:spcAft>
                <a:spcPts val="0"/>
              </a:spcAft>
              <a:buSzPts val="1100"/>
              <a:buChar char="◦"/>
              <a:defRPr sz="1100"/>
            </a:lvl9pPr>
          </a:lstStyle>
          <a:p>
            <a:endParaRPr/>
          </a:p>
        </p:txBody>
      </p:sp>
      <p:sp>
        <p:nvSpPr>
          <p:cNvPr id="146" name="Google Shape;146;p23"/>
          <p:cNvSpPr txBox="1">
            <a:spLocks noGrp="1"/>
          </p:cNvSpPr>
          <p:nvPr>
            <p:ph type="body" idx="2"/>
          </p:nvPr>
        </p:nvSpPr>
        <p:spPr>
          <a:xfrm>
            <a:off x="6343650" y="1752600"/>
            <a:ext cx="2371472" cy="2705100"/>
          </a:xfrm>
          <a:prstGeom prst="rect">
            <a:avLst/>
          </a:prstGeom>
          <a:noFill/>
          <a:ln>
            <a:noFill/>
          </a:ln>
        </p:spPr>
        <p:txBody>
          <a:bodyPr spcFirstLastPara="1" wrap="square" lIns="68575" tIns="34275" rIns="68575" bIns="34275" anchor="t" anchorCtr="0">
            <a:normAutofit/>
          </a:bodyPr>
          <a:lstStyle>
            <a:lvl1pPr marL="457200" lvl="0" indent="-228600" algn="l">
              <a:lnSpc>
                <a:spcPct val="110000"/>
              </a:lnSpc>
              <a:spcBef>
                <a:spcPts val="600"/>
              </a:spcBef>
              <a:spcAft>
                <a:spcPts val="0"/>
              </a:spcAft>
              <a:buSzPts val="1400"/>
              <a:buNone/>
              <a:defRPr sz="1400">
                <a:solidFill>
                  <a:schemeClr val="dk1"/>
                </a:solidFill>
              </a:defRPr>
            </a:lvl1pPr>
            <a:lvl2pPr marL="914400" lvl="1" indent="-228600" algn="l">
              <a:lnSpc>
                <a:spcPct val="100000"/>
              </a:lnSpc>
              <a:spcBef>
                <a:spcPts val="400"/>
              </a:spcBef>
              <a:spcAft>
                <a:spcPts val="0"/>
              </a:spcAft>
              <a:buSzPts val="900"/>
              <a:buNone/>
              <a:defRPr sz="900"/>
            </a:lvl2pPr>
            <a:lvl3pPr marL="1371600" lvl="2" indent="-228600" algn="l">
              <a:lnSpc>
                <a:spcPct val="100000"/>
              </a:lnSpc>
              <a:spcBef>
                <a:spcPts val="400"/>
              </a:spcBef>
              <a:spcAft>
                <a:spcPts val="0"/>
              </a:spcAft>
              <a:buSzPts val="800"/>
              <a:buNone/>
              <a:defRPr sz="800"/>
            </a:lvl3pPr>
            <a:lvl4pPr marL="1828800" lvl="3" indent="-228600" algn="l">
              <a:lnSpc>
                <a:spcPct val="100000"/>
              </a:lnSpc>
              <a:spcBef>
                <a:spcPts val="400"/>
              </a:spcBef>
              <a:spcAft>
                <a:spcPts val="0"/>
              </a:spcAft>
              <a:buSzPts val="700"/>
              <a:buNone/>
              <a:defRPr sz="700"/>
            </a:lvl4pPr>
            <a:lvl5pPr marL="2286000" lvl="4" indent="-228600" algn="l">
              <a:lnSpc>
                <a:spcPct val="100000"/>
              </a:lnSpc>
              <a:spcBef>
                <a:spcPts val="400"/>
              </a:spcBef>
              <a:spcAft>
                <a:spcPts val="0"/>
              </a:spcAft>
              <a:buSzPts val="700"/>
              <a:buNone/>
              <a:defRPr sz="700"/>
            </a:lvl5pPr>
            <a:lvl6pPr marL="2743200" lvl="5" indent="-228600" algn="l">
              <a:lnSpc>
                <a:spcPct val="100000"/>
              </a:lnSpc>
              <a:spcBef>
                <a:spcPts val="400"/>
              </a:spcBef>
              <a:spcAft>
                <a:spcPts val="0"/>
              </a:spcAft>
              <a:buSzPts val="700"/>
              <a:buNone/>
              <a:defRPr sz="700"/>
            </a:lvl6pPr>
            <a:lvl7pPr marL="3200400" lvl="6" indent="-228600" algn="l">
              <a:lnSpc>
                <a:spcPct val="100000"/>
              </a:lnSpc>
              <a:spcBef>
                <a:spcPts val="400"/>
              </a:spcBef>
              <a:spcAft>
                <a:spcPts val="0"/>
              </a:spcAft>
              <a:buSzPts val="700"/>
              <a:buNone/>
              <a:defRPr sz="700"/>
            </a:lvl7pPr>
            <a:lvl8pPr marL="3657600" lvl="7" indent="-228600" algn="l">
              <a:lnSpc>
                <a:spcPct val="100000"/>
              </a:lnSpc>
              <a:spcBef>
                <a:spcPts val="400"/>
              </a:spcBef>
              <a:spcAft>
                <a:spcPts val="0"/>
              </a:spcAft>
              <a:buSzPts val="700"/>
              <a:buNone/>
              <a:defRPr sz="700"/>
            </a:lvl8pPr>
            <a:lvl9pPr marL="4114800" lvl="8" indent="-228600" algn="l">
              <a:lnSpc>
                <a:spcPct val="100000"/>
              </a:lnSpc>
              <a:spcBef>
                <a:spcPts val="400"/>
              </a:spcBef>
              <a:spcAft>
                <a:spcPts val="0"/>
              </a:spcAft>
              <a:buSzPts val="700"/>
              <a:buNone/>
              <a:defRPr sz="700"/>
            </a:lvl9pPr>
          </a:lstStyle>
          <a:p>
            <a:endParaRPr/>
          </a:p>
        </p:txBody>
      </p:sp>
      <p:sp>
        <p:nvSpPr>
          <p:cNvPr id="147" name="Google Shape;147;p23"/>
          <p:cNvSpPr txBox="1">
            <a:spLocks noGrp="1"/>
          </p:cNvSpPr>
          <p:nvPr>
            <p:ph type="dt" idx="10"/>
          </p:nvPr>
        </p:nvSpPr>
        <p:spPr>
          <a:xfrm>
            <a:off x="4191000" y="4526280"/>
            <a:ext cx="1466850"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a:solidFill>
                  <a:srgbClr val="262626"/>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3"/>
          <p:cNvSpPr txBox="1">
            <a:spLocks noGrp="1"/>
          </p:cNvSpPr>
          <p:nvPr>
            <p:ph type="ftr" idx="11"/>
          </p:nvPr>
        </p:nvSpPr>
        <p:spPr>
          <a:xfrm>
            <a:off x="514351" y="4526280"/>
            <a:ext cx="3438525" cy="27432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9" name="Google Shape;149;p23"/>
          <p:cNvSpPr txBox="1">
            <a:spLocks noGrp="1"/>
          </p:cNvSpPr>
          <p:nvPr>
            <p:ph type="sldNum" idx="12"/>
          </p:nvPr>
        </p:nvSpPr>
        <p:spPr>
          <a:xfrm>
            <a:off x="7797546" y="4526280"/>
            <a:ext cx="917576"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sz="600">
                <a:solidFill>
                  <a:srgbClr val="262626"/>
                </a:solidFill>
                <a:latin typeface="Avenir"/>
                <a:ea typeface="Avenir"/>
                <a:cs typeface="Avenir"/>
                <a:sym typeface="Avenir"/>
              </a:defRPr>
            </a:lvl1pPr>
            <a:lvl2pPr marL="0" lvl="1" indent="0" algn="r">
              <a:spcBef>
                <a:spcPts val="0"/>
              </a:spcBef>
              <a:buNone/>
              <a:defRPr sz="600">
                <a:solidFill>
                  <a:srgbClr val="262626"/>
                </a:solidFill>
                <a:latin typeface="Avenir"/>
                <a:ea typeface="Avenir"/>
                <a:cs typeface="Avenir"/>
                <a:sym typeface="Avenir"/>
              </a:defRPr>
            </a:lvl2pPr>
            <a:lvl3pPr marL="0" lvl="2" indent="0" algn="r">
              <a:spcBef>
                <a:spcPts val="0"/>
              </a:spcBef>
              <a:buNone/>
              <a:defRPr sz="600">
                <a:solidFill>
                  <a:srgbClr val="262626"/>
                </a:solidFill>
                <a:latin typeface="Avenir"/>
                <a:ea typeface="Avenir"/>
                <a:cs typeface="Avenir"/>
                <a:sym typeface="Avenir"/>
              </a:defRPr>
            </a:lvl3pPr>
            <a:lvl4pPr marL="0" lvl="3" indent="0" algn="r">
              <a:spcBef>
                <a:spcPts val="0"/>
              </a:spcBef>
              <a:buNone/>
              <a:defRPr sz="600">
                <a:solidFill>
                  <a:srgbClr val="262626"/>
                </a:solidFill>
                <a:latin typeface="Avenir"/>
                <a:ea typeface="Avenir"/>
                <a:cs typeface="Avenir"/>
                <a:sym typeface="Avenir"/>
              </a:defRPr>
            </a:lvl4pPr>
            <a:lvl5pPr marL="0" lvl="4" indent="0" algn="r">
              <a:spcBef>
                <a:spcPts val="0"/>
              </a:spcBef>
              <a:buNone/>
              <a:defRPr sz="600">
                <a:solidFill>
                  <a:srgbClr val="262626"/>
                </a:solidFill>
                <a:latin typeface="Avenir"/>
                <a:ea typeface="Avenir"/>
                <a:cs typeface="Avenir"/>
                <a:sym typeface="Avenir"/>
              </a:defRPr>
            </a:lvl5pPr>
            <a:lvl6pPr marL="0" lvl="5" indent="0" algn="r">
              <a:spcBef>
                <a:spcPts val="0"/>
              </a:spcBef>
              <a:buNone/>
              <a:defRPr sz="600">
                <a:solidFill>
                  <a:srgbClr val="262626"/>
                </a:solidFill>
                <a:latin typeface="Avenir"/>
                <a:ea typeface="Avenir"/>
                <a:cs typeface="Avenir"/>
                <a:sym typeface="Avenir"/>
              </a:defRPr>
            </a:lvl6pPr>
            <a:lvl7pPr marL="0" lvl="6" indent="0" algn="r">
              <a:spcBef>
                <a:spcPts val="0"/>
              </a:spcBef>
              <a:buNone/>
              <a:defRPr sz="600">
                <a:solidFill>
                  <a:srgbClr val="262626"/>
                </a:solidFill>
                <a:latin typeface="Avenir"/>
                <a:ea typeface="Avenir"/>
                <a:cs typeface="Avenir"/>
                <a:sym typeface="Avenir"/>
              </a:defRPr>
            </a:lvl7pPr>
            <a:lvl8pPr marL="0" lvl="7" indent="0" algn="r">
              <a:spcBef>
                <a:spcPts val="0"/>
              </a:spcBef>
              <a:buNone/>
              <a:defRPr sz="600">
                <a:solidFill>
                  <a:srgbClr val="262626"/>
                </a:solidFill>
                <a:latin typeface="Avenir"/>
                <a:ea typeface="Avenir"/>
                <a:cs typeface="Avenir"/>
                <a:sym typeface="Avenir"/>
              </a:defRPr>
            </a:lvl8pPr>
            <a:lvl9pPr marL="0" lvl="8" indent="0" algn="r">
              <a:spcBef>
                <a:spcPts val="0"/>
              </a:spcBef>
              <a:buNone/>
              <a:defRPr sz="600">
                <a:solidFill>
                  <a:srgbClr val="262626"/>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50"/>
        <p:cNvGrpSpPr/>
        <p:nvPr/>
      </p:nvGrpSpPr>
      <p:grpSpPr>
        <a:xfrm>
          <a:off x="0" y="0"/>
          <a:ext cx="0" cy="0"/>
          <a:chOff x="0" y="0"/>
          <a:chExt cx="0" cy="0"/>
        </a:xfrm>
      </p:grpSpPr>
      <p:sp>
        <p:nvSpPr>
          <p:cNvPr id="151" name="Google Shape;151;p24"/>
          <p:cNvSpPr/>
          <p:nvPr/>
        </p:nvSpPr>
        <p:spPr>
          <a:xfrm>
            <a:off x="6089902" y="178308"/>
            <a:ext cx="2869947" cy="4786884"/>
          </a:xfrm>
          <a:prstGeom prst="rect">
            <a:avLst/>
          </a:prstGeom>
          <a:solidFill>
            <a:srgbClr val="D8D8D8">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2" name="Google Shape;152;p24"/>
          <p:cNvSpPr>
            <a:spLocks noGrp="1"/>
          </p:cNvSpPr>
          <p:nvPr>
            <p:ph type="pic" idx="2"/>
          </p:nvPr>
        </p:nvSpPr>
        <p:spPr>
          <a:xfrm>
            <a:off x="171449" y="178308"/>
            <a:ext cx="5772151" cy="4786884"/>
          </a:xfrm>
          <a:prstGeom prst="rect">
            <a:avLst/>
          </a:prstGeom>
          <a:solidFill>
            <a:srgbClr val="BED2E3"/>
          </a:solidFill>
          <a:ln>
            <a:noFill/>
          </a:ln>
        </p:spPr>
      </p:sp>
      <p:sp>
        <p:nvSpPr>
          <p:cNvPr id="153" name="Google Shape;153;p24"/>
          <p:cNvSpPr txBox="1">
            <a:spLocks noGrp="1"/>
          </p:cNvSpPr>
          <p:nvPr>
            <p:ph type="dt" idx="10"/>
          </p:nvPr>
        </p:nvSpPr>
        <p:spPr>
          <a:xfrm>
            <a:off x="4246753" y="4526280"/>
            <a:ext cx="1553972"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b="1">
                <a:solidFill>
                  <a:srgbClr val="FFFFFF"/>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4" name="Google Shape;154;p24"/>
          <p:cNvSpPr txBox="1">
            <a:spLocks noGrp="1"/>
          </p:cNvSpPr>
          <p:nvPr>
            <p:ph type="ftr" idx="11"/>
          </p:nvPr>
        </p:nvSpPr>
        <p:spPr>
          <a:xfrm>
            <a:off x="459486" y="4526280"/>
            <a:ext cx="3441002" cy="274320"/>
          </a:xfrm>
          <a:prstGeom prst="rect">
            <a:avLst/>
          </a:prstGeom>
          <a:noFill/>
          <a:ln>
            <a:noFill/>
          </a:ln>
        </p:spPr>
        <p:txBody>
          <a:bodyPr spcFirstLastPara="1" wrap="square" lIns="68575" tIns="34275" rIns="68575" bIns="34275" anchor="b" anchorCtr="0">
            <a:noAutofit/>
          </a:bodyPr>
          <a:lstStyle>
            <a:lvl1pPr lvl="0" algn="r">
              <a:spcBef>
                <a:spcPts val="0"/>
              </a:spcBef>
              <a:spcAft>
                <a:spcPts val="0"/>
              </a:spcAft>
              <a:buSzPts val="1100"/>
              <a:buNone/>
              <a:defRPr sz="800" b="1">
                <a:solidFill>
                  <a:srgbClr val="FFFFFF"/>
                </a:solidFill>
                <a:latin typeface="Avenir"/>
                <a:ea typeface="Avenir"/>
                <a:cs typeface="Avenir"/>
                <a:sym typeface="Avenir"/>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24"/>
          <p:cNvSpPr txBox="1">
            <a:spLocks noGrp="1"/>
          </p:cNvSpPr>
          <p:nvPr>
            <p:ph type="sldNum" idx="12"/>
          </p:nvPr>
        </p:nvSpPr>
        <p:spPr>
          <a:xfrm>
            <a:off x="7797546" y="4526280"/>
            <a:ext cx="918972" cy="274320"/>
          </a:xfrm>
          <a:prstGeom prst="rect">
            <a:avLst/>
          </a:prstGeom>
          <a:noFill/>
          <a:ln>
            <a:noFill/>
          </a:ln>
        </p:spPr>
        <p:txBody>
          <a:bodyPr spcFirstLastPara="1" wrap="square" lIns="68575" tIns="34275" rIns="68575" bIns="34275"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
              <a:t>‹#›</a:t>
            </a:fld>
            <a:endParaRPr/>
          </a:p>
        </p:txBody>
      </p:sp>
      <p:sp>
        <p:nvSpPr>
          <p:cNvPr id="156" name="Google Shape;156;p24"/>
          <p:cNvSpPr/>
          <p:nvPr/>
        </p:nvSpPr>
        <p:spPr>
          <a:xfrm>
            <a:off x="6190995" y="281178"/>
            <a:ext cx="2667762" cy="4581144"/>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7" name="Google Shape;157;p24"/>
          <p:cNvSpPr txBox="1">
            <a:spLocks noGrp="1"/>
          </p:cNvSpPr>
          <p:nvPr>
            <p:ph type="title"/>
          </p:nvPr>
        </p:nvSpPr>
        <p:spPr>
          <a:xfrm>
            <a:off x="6357937" y="452628"/>
            <a:ext cx="2358581" cy="123444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2400"/>
              <a:buFont typeface="Avenir"/>
              <a:buNone/>
              <a:defRPr sz="2400" b="0">
                <a:solidFill>
                  <a:schemeClr val="dk1"/>
                </a:solidFill>
                <a:latin typeface="Avenir"/>
                <a:ea typeface="Avenir"/>
                <a:cs typeface="Avenir"/>
                <a:sym typeface="Aveni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8" name="Google Shape;158;p24"/>
          <p:cNvSpPr txBox="1">
            <a:spLocks noGrp="1"/>
          </p:cNvSpPr>
          <p:nvPr>
            <p:ph type="body" idx="1"/>
          </p:nvPr>
        </p:nvSpPr>
        <p:spPr>
          <a:xfrm>
            <a:off x="6357937" y="1789938"/>
            <a:ext cx="2358581" cy="2633472"/>
          </a:xfrm>
          <a:prstGeom prst="rect">
            <a:avLst/>
          </a:prstGeom>
          <a:noFill/>
          <a:ln>
            <a:noFill/>
          </a:ln>
        </p:spPr>
        <p:txBody>
          <a:bodyPr spcFirstLastPara="1" wrap="square" lIns="68575" tIns="34275" rIns="68575" bIns="34275" anchor="t" anchorCtr="0">
            <a:normAutofit/>
          </a:bodyPr>
          <a:lstStyle>
            <a:lvl1pPr marL="457200" lvl="0" indent="-228600" algn="l">
              <a:lnSpc>
                <a:spcPct val="110000"/>
              </a:lnSpc>
              <a:spcBef>
                <a:spcPts val="600"/>
              </a:spcBef>
              <a:spcAft>
                <a:spcPts val="0"/>
              </a:spcAft>
              <a:buSzPts val="1400"/>
              <a:buNone/>
              <a:defRPr sz="1400">
                <a:solidFill>
                  <a:schemeClr val="dk1"/>
                </a:solidFill>
              </a:defRPr>
            </a:lvl1pPr>
            <a:lvl2pPr marL="914400" lvl="1" indent="-228600" algn="l">
              <a:lnSpc>
                <a:spcPct val="100000"/>
              </a:lnSpc>
              <a:spcBef>
                <a:spcPts val="400"/>
              </a:spcBef>
              <a:spcAft>
                <a:spcPts val="0"/>
              </a:spcAft>
              <a:buSzPts val="900"/>
              <a:buNone/>
              <a:defRPr sz="900"/>
            </a:lvl2pPr>
            <a:lvl3pPr marL="1371600" lvl="2" indent="-228600" algn="l">
              <a:lnSpc>
                <a:spcPct val="100000"/>
              </a:lnSpc>
              <a:spcBef>
                <a:spcPts val="400"/>
              </a:spcBef>
              <a:spcAft>
                <a:spcPts val="0"/>
              </a:spcAft>
              <a:buSzPts val="800"/>
              <a:buNone/>
              <a:defRPr sz="800"/>
            </a:lvl3pPr>
            <a:lvl4pPr marL="1828800" lvl="3" indent="-228600" algn="l">
              <a:lnSpc>
                <a:spcPct val="100000"/>
              </a:lnSpc>
              <a:spcBef>
                <a:spcPts val="400"/>
              </a:spcBef>
              <a:spcAft>
                <a:spcPts val="0"/>
              </a:spcAft>
              <a:buSzPts val="700"/>
              <a:buNone/>
              <a:defRPr sz="700"/>
            </a:lvl4pPr>
            <a:lvl5pPr marL="2286000" lvl="4" indent="-228600" algn="l">
              <a:lnSpc>
                <a:spcPct val="100000"/>
              </a:lnSpc>
              <a:spcBef>
                <a:spcPts val="400"/>
              </a:spcBef>
              <a:spcAft>
                <a:spcPts val="0"/>
              </a:spcAft>
              <a:buSzPts val="700"/>
              <a:buNone/>
              <a:defRPr sz="700"/>
            </a:lvl5pPr>
            <a:lvl6pPr marL="2743200" lvl="5" indent="-228600" algn="l">
              <a:lnSpc>
                <a:spcPct val="100000"/>
              </a:lnSpc>
              <a:spcBef>
                <a:spcPts val="400"/>
              </a:spcBef>
              <a:spcAft>
                <a:spcPts val="0"/>
              </a:spcAft>
              <a:buSzPts val="700"/>
              <a:buNone/>
              <a:defRPr sz="700"/>
            </a:lvl6pPr>
            <a:lvl7pPr marL="3200400" lvl="6" indent="-228600" algn="l">
              <a:lnSpc>
                <a:spcPct val="100000"/>
              </a:lnSpc>
              <a:spcBef>
                <a:spcPts val="400"/>
              </a:spcBef>
              <a:spcAft>
                <a:spcPts val="0"/>
              </a:spcAft>
              <a:buSzPts val="700"/>
              <a:buNone/>
              <a:defRPr sz="700"/>
            </a:lvl7pPr>
            <a:lvl8pPr marL="3657600" lvl="7" indent="-228600" algn="l">
              <a:lnSpc>
                <a:spcPct val="100000"/>
              </a:lnSpc>
              <a:spcBef>
                <a:spcPts val="400"/>
              </a:spcBef>
              <a:spcAft>
                <a:spcPts val="0"/>
              </a:spcAft>
              <a:buSzPts val="700"/>
              <a:buNone/>
              <a:defRPr sz="700"/>
            </a:lvl8pPr>
            <a:lvl9pPr marL="4114800" lvl="8" indent="-228600" algn="l">
              <a:lnSpc>
                <a:spcPct val="100000"/>
              </a:lnSpc>
              <a:spcBef>
                <a:spcPts val="400"/>
              </a:spcBef>
              <a:spcAft>
                <a:spcPts val="0"/>
              </a:spcAft>
              <a:buSzPts val="700"/>
              <a:buNone/>
              <a:defRPr sz="7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52" name="Google Shape;52;p13"/>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 name="Google Shape;53;p13"/>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4" name="Google Shape;54;p13"/>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262626"/>
              </a:buClr>
              <a:buSzPts val="3000"/>
              <a:buFont typeface="Avenir"/>
              <a:buNone/>
              <a:defRPr sz="3000" b="0" i="0" u="none" strike="noStrike" cap="none">
                <a:solidFill>
                  <a:srgbClr val="262626"/>
                </a:solidFill>
                <a:latin typeface="Avenir"/>
                <a:ea typeface="Avenir"/>
                <a:cs typeface="Avenir"/>
                <a:sym typeface="Avenir"/>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5" name="Google Shape;55;p13"/>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lvl1pPr marL="457200" marR="0" lvl="0" indent="-298450" algn="l" rtl="0">
              <a:lnSpc>
                <a:spcPct val="110000"/>
              </a:lnSpc>
              <a:spcBef>
                <a:spcPts val="7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1pPr>
            <a:lvl2pPr marL="914400" marR="0" lvl="1" indent="-292100" algn="l" rtl="0">
              <a:lnSpc>
                <a:spcPct val="100000"/>
              </a:lnSpc>
              <a:spcBef>
                <a:spcPts val="400"/>
              </a:spcBef>
              <a:spcAft>
                <a:spcPts val="0"/>
              </a:spcAft>
              <a:buClr>
                <a:srgbClr val="262626"/>
              </a:buClr>
              <a:buSzPts val="1000"/>
              <a:buFont typeface="Garamond"/>
              <a:buChar char="◦"/>
              <a:defRPr sz="1000" b="0" i="0" u="none" strike="noStrike" cap="none">
                <a:solidFill>
                  <a:schemeClr val="dk1"/>
                </a:solidFill>
                <a:latin typeface="Avenir"/>
                <a:ea typeface="Avenir"/>
                <a:cs typeface="Avenir"/>
                <a:sym typeface="Avenir"/>
              </a:defRPr>
            </a:lvl2pPr>
            <a:lvl3pPr marL="1371600" marR="0" lvl="2"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3pPr>
            <a:lvl4pPr marL="1828800" marR="0" lvl="3"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4pPr>
            <a:lvl5pPr marL="2286000" marR="0" lvl="4"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5pPr>
            <a:lvl6pPr marL="2743200" marR="0" lvl="5"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6pPr>
            <a:lvl7pPr marL="3200400" marR="0" lvl="6"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7pPr>
            <a:lvl8pPr marL="3657600" marR="0" lvl="7"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8pPr>
            <a:lvl9pPr marL="4114800" marR="0" lvl="8"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9pPr>
          </a:lstStyle>
          <a:p>
            <a:endParaRPr/>
          </a:p>
        </p:txBody>
      </p:sp>
      <p:sp>
        <p:nvSpPr>
          <p:cNvPr id="56" name="Google Shape;56;p13"/>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marR="0" lvl="0" algn="r" rtl="0">
              <a:spcBef>
                <a:spcPts val="0"/>
              </a:spcBef>
              <a:spcAft>
                <a:spcPts val="0"/>
              </a:spcAft>
              <a:buSzPts val="1100"/>
              <a:buNone/>
              <a:defRPr sz="600" b="0" i="0" u="none" strike="noStrike" cap="none">
                <a:solidFill>
                  <a:srgbClr val="3F3F3F"/>
                </a:solidFill>
                <a:latin typeface="Avenir"/>
                <a:ea typeface="Avenir"/>
                <a:cs typeface="Avenir"/>
                <a:sym typeface="Avenir"/>
              </a:defRPr>
            </a:lvl1pPr>
            <a:lvl2pPr marR="0" lvl="1" algn="l" rtl="0">
              <a:spcBef>
                <a:spcPts val="0"/>
              </a:spcBef>
              <a:spcAft>
                <a:spcPts val="0"/>
              </a:spcAft>
              <a:buSzPts val="1100"/>
              <a:buNone/>
              <a:defRPr sz="1400" b="0" i="0" u="none" strike="noStrike" cap="none">
                <a:solidFill>
                  <a:schemeClr val="dk1"/>
                </a:solidFill>
                <a:latin typeface="Avenir"/>
                <a:ea typeface="Avenir"/>
                <a:cs typeface="Avenir"/>
                <a:sym typeface="Avenir"/>
              </a:defRPr>
            </a:lvl2pPr>
            <a:lvl3pPr marR="0" lvl="2" algn="l" rtl="0">
              <a:spcBef>
                <a:spcPts val="0"/>
              </a:spcBef>
              <a:spcAft>
                <a:spcPts val="0"/>
              </a:spcAft>
              <a:buSzPts val="1100"/>
              <a:buNone/>
              <a:defRPr sz="1400" b="0" i="0" u="none" strike="noStrike" cap="none">
                <a:solidFill>
                  <a:schemeClr val="dk1"/>
                </a:solidFill>
                <a:latin typeface="Avenir"/>
                <a:ea typeface="Avenir"/>
                <a:cs typeface="Avenir"/>
                <a:sym typeface="Avenir"/>
              </a:defRPr>
            </a:lvl3pPr>
            <a:lvl4pPr marR="0" lvl="3" algn="l" rtl="0">
              <a:spcBef>
                <a:spcPts val="0"/>
              </a:spcBef>
              <a:spcAft>
                <a:spcPts val="0"/>
              </a:spcAft>
              <a:buSzPts val="1100"/>
              <a:buNone/>
              <a:defRPr sz="1400" b="0" i="0" u="none" strike="noStrike" cap="none">
                <a:solidFill>
                  <a:schemeClr val="dk1"/>
                </a:solidFill>
                <a:latin typeface="Avenir"/>
                <a:ea typeface="Avenir"/>
                <a:cs typeface="Avenir"/>
                <a:sym typeface="Avenir"/>
              </a:defRPr>
            </a:lvl4pPr>
            <a:lvl5pPr marR="0" lvl="4" algn="l" rtl="0">
              <a:spcBef>
                <a:spcPts val="0"/>
              </a:spcBef>
              <a:spcAft>
                <a:spcPts val="0"/>
              </a:spcAft>
              <a:buSzPts val="1100"/>
              <a:buNone/>
              <a:defRPr sz="1400" b="0" i="0" u="none" strike="noStrike" cap="none">
                <a:solidFill>
                  <a:schemeClr val="dk1"/>
                </a:solidFill>
                <a:latin typeface="Avenir"/>
                <a:ea typeface="Avenir"/>
                <a:cs typeface="Avenir"/>
                <a:sym typeface="Avenir"/>
              </a:defRPr>
            </a:lvl5pPr>
            <a:lvl6pPr marR="0" lvl="5" algn="l" rtl="0">
              <a:spcBef>
                <a:spcPts val="0"/>
              </a:spcBef>
              <a:spcAft>
                <a:spcPts val="0"/>
              </a:spcAft>
              <a:buSzPts val="1100"/>
              <a:buNone/>
              <a:defRPr sz="1400" b="0" i="0" u="none" strike="noStrike" cap="none">
                <a:solidFill>
                  <a:schemeClr val="dk1"/>
                </a:solidFill>
                <a:latin typeface="Avenir"/>
                <a:ea typeface="Avenir"/>
                <a:cs typeface="Avenir"/>
                <a:sym typeface="Avenir"/>
              </a:defRPr>
            </a:lvl6pPr>
            <a:lvl7pPr marR="0" lvl="6" algn="l" rtl="0">
              <a:spcBef>
                <a:spcPts val="0"/>
              </a:spcBef>
              <a:spcAft>
                <a:spcPts val="0"/>
              </a:spcAft>
              <a:buSzPts val="1100"/>
              <a:buNone/>
              <a:defRPr sz="1400" b="0" i="0" u="none" strike="noStrike" cap="none">
                <a:solidFill>
                  <a:schemeClr val="dk1"/>
                </a:solidFill>
                <a:latin typeface="Avenir"/>
                <a:ea typeface="Avenir"/>
                <a:cs typeface="Avenir"/>
                <a:sym typeface="Avenir"/>
              </a:defRPr>
            </a:lvl7pPr>
            <a:lvl8pPr marR="0" lvl="7" algn="l" rtl="0">
              <a:spcBef>
                <a:spcPts val="0"/>
              </a:spcBef>
              <a:spcAft>
                <a:spcPts val="0"/>
              </a:spcAft>
              <a:buSzPts val="1100"/>
              <a:buNone/>
              <a:defRPr sz="1400" b="0" i="0" u="none" strike="noStrike" cap="none">
                <a:solidFill>
                  <a:schemeClr val="dk1"/>
                </a:solidFill>
                <a:latin typeface="Avenir"/>
                <a:ea typeface="Avenir"/>
                <a:cs typeface="Avenir"/>
                <a:sym typeface="Avenir"/>
              </a:defRPr>
            </a:lvl8pPr>
            <a:lvl9pPr marR="0" lvl="8" algn="l" rtl="0">
              <a:spcBef>
                <a:spcPts val="0"/>
              </a:spcBef>
              <a:spcAft>
                <a:spcPts val="0"/>
              </a:spcAft>
              <a:buSzPts val="1100"/>
              <a:buNone/>
              <a:defRPr sz="1400" b="0" i="0" u="none" strike="noStrike" cap="none">
                <a:solidFill>
                  <a:schemeClr val="dk1"/>
                </a:solidFill>
                <a:latin typeface="Avenir"/>
                <a:ea typeface="Avenir"/>
                <a:cs typeface="Avenir"/>
                <a:sym typeface="Avenir"/>
              </a:defRPr>
            </a:lvl9pPr>
          </a:lstStyle>
          <a:p>
            <a:endParaRPr/>
          </a:p>
        </p:txBody>
      </p:sp>
      <p:sp>
        <p:nvSpPr>
          <p:cNvPr id="57" name="Google Shape;57;p13"/>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marR="0" lvl="0" algn="l" rtl="0">
              <a:spcBef>
                <a:spcPts val="0"/>
              </a:spcBef>
              <a:spcAft>
                <a:spcPts val="0"/>
              </a:spcAft>
              <a:buSzPts val="1100"/>
              <a:buNone/>
              <a:defRPr sz="600" b="0" i="0" u="none" strike="noStrike" cap="none">
                <a:solidFill>
                  <a:srgbClr val="262626"/>
                </a:solidFill>
                <a:latin typeface="Avenir"/>
                <a:ea typeface="Avenir"/>
                <a:cs typeface="Avenir"/>
                <a:sym typeface="Avenir"/>
              </a:defRPr>
            </a:lvl1pPr>
            <a:lvl2pPr marR="0" lvl="1" algn="l" rtl="0">
              <a:spcBef>
                <a:spcPts val="0"/>
              </a:spcBef>
              <a:spcAft>
                <a:spcPts val="0"/>
              </a:spcAft>
              <a:buSzPts val="1100"/>
              <a:buNone/>
              <a:defRPr sz="1400" b="0" i="0" u="none" strike="noStrike" cap="none">
                <a:solidFill>
                  <a:schemeClr val="dk1"/>
                </a:solidFill>
                <a:latin typeface="Avenir"/>
                <a:ea typeface="Avenir"/>
                <a:cs typeface="Avenir"/>
                <a:sym typeface="Avenir"/>
              </a:defRPr>
            </a:lvl2pPr>
            <a:lvl3pPr marR="0" lvl="2" algn="l" rtl="0">
              <a:spcBef>
                <a:spcPts val="0"/>
              </a:spcBef>
              <a:spcAft>
                <a:spcPts val="0"/>
              </a:spcAft>
              <a:buSzPts val="1100"/>
              <a:buNone/>
              <a:defRPr sz="1400" b="0" i="0" u="none" strike="noStrike" cap="none">
                <a:solidFill>
                  <a:schemeClr val="dk1"/>
                </a:solidFill>
                <a:latin typeface="Avenir"/>
                <a:ea typeface="Avenir"/>
                <a:cs typeface="Avenir"/>
                <a:sym typeface="Avenir"/>
              </a:defRPr>
            </a:lvl3pPr>
            <a:lvl4pPr marR="0" lvl="3" algn="l" rtl="0">
              <a:spcBef>
                <a:spcPts val="0"/>
              </a:spcBef>
              <a:spcAft>
                <a:spcPts val="0"/>
              </a:spcAft>
              <a:buSzPts val="1100"/>
              <a:buNone/>
              <a:defRPr sz="1400" b="0" i="0" u="none" strike="noStrike" cap="none">
                <a:solidFill>
                  <a:schemeClr val="dk1"/>
                </a:solidFill>
                <a:latin typeface="Avenir"/>
                <a:ea typeface="Avenir"/>
                <a:cs typeface="Avenir"/>
                <a:sym typeface="Avenir"/>
              </a:defRPr>
            </a:lvl4pPr>
            <a:lvl5pPr marR="0" lvl="4" algn="l" rtl="0">
              <a:spcBef>
                <a:spcPts val="0"/>
              </a:spcBef>
              <a:spcAft>
                <a:spcPts val="0"/>
              </a:spcAft>
              <a:buSzPts val="1100"/>
              <a:buNone/>
              <a:defRPr sz="1400" b="0" i="0" u="none" strike="noStrike" cap="none">
                <a:solidFill>
                  <a:schemeClr val="dk1"/>
                </a:solidFill>
                <a:latin typeface="Avenir"/>
                <a:ea typeface="Avenir"/>
                <a:cs typeface="Avenir"/>
                <a:sym typeface="Avenir"/>
              </a:defRPr>
            </a:lvl5pPr>
            <a:lvl6pPr marR="0" lvl="5" algn="l" rtl="0">
              <a:spcBef>
                <a:spcPts val="0"/>
              </a:spcBef>
              <a:spcAft>
                <a:spcPts val="0"/>
              </a:spcAft>
              <a:buSzPts val="1100"/>
              <a:buNone/>
              <a:defRPr sz="1400" b="0" i="0" u="none" strike="noStrike" cap="none">
                <a:solidFill>
                  <a:schemeClr val="dk1"/>
                </a:solidFill>
                <a:latin typeface="Avenir"/>
                <a:ea typeface="Avenir"/>
                <a:cs typeface="Avenir"/>
                <a:sym typeface="Avenir"/>
              </a:defRPr>
            </a:lvl6pPr>
            <a:lvl7pPr marR="0" lvl="6" algn="l" rtl="0">
              <a:spcBef>
                <a:spcPts val="0"/>
              </a:spcBef>
              <a:spcAft>
                <a:spcPts val="0"/>
              </a:spcAft>
              <a:buSzPts val="1100"/>
              <a:buNone/>
              <a:defRPr sz="1400" b="0" i="0" u="none" strike="noStrike" cap="none">
                <a:solidFill>
                  <a:schemeClr val="dk1"/>
                </a:solidFill>
                <a:latin typeface="Avenir"/>
                <a:ea typeface="Avenir"/>
                <a:cs typeface="Avenir"/>
                <a:sym typeface="Avenir"/>
              </a:defRPr>
            </a:lvl7pPr>
            <a:lvl8pPr marR="0" lvl="7" algn="l" rtl="0">
              <a:spcBef>
                <a:spcPts val="0"/>
              </a:spcBef>
              <a:spcAft>
                <a:spcPts val="0"/>
              </a:spcAft>
              <a:buSzPts val="1100"/>
              <a:buNone/>
              <a:defRPr sz="1400" b="0" i="0" u="none" strike="noStrike" cap="none">
                <a:solidFill>
                  <a:schemeClr val="dk1"/>
                </a:solidFill>
                <a:latin typeface="Avenir"/>
                <a:ea typeface="Avenir"/>
                <a:cs typeface="Avenir"/>
                <a:sym typeface="Avenir"/>
              </a:defRPr>
            </a:lvl8pPr>
            <a:lvl9pPr marR="0" lvl="8" algn="l" rtl="0">
              <a:spcBef>
                <a:spcPts val="0"/>
              </a:spcBef>
              <a:spcAft>
                <a:spcPts val="0"/>
              </a:spcAft>
              <a:buSzPts val="1100"/>
              <a:buNone/>
              <a:defRPr sz="1400" b="0" i="0" u="none" strike="noStrike" cap="none">
                <a:solidFill>
                  <a:schemeClr val="dk1"/>
                </a:solidFill>
                <a:latin typeface="Avenir"/>
                <a:ea typeface="Avenir"/>
                <a:cs typeface="Avenir"/>
                <a:sym typeface="Avenir"/>
              </a:defRPr>
            </a:lvl9pPr>
          </a:lstStyle>
          <a:p>
            <a:endParaRPr/>
          </a:p>
        </p:txBody>
      </p:sp>
      <p:sp>
        <p:nvSpPr>
          <p:cNvPr id="58" name="Google Shape;58;p13"/>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marR="0" lvl="0" indent="0" algn="r" rtl="0">
              <a:spcBef>
                <a:spcPts val="0"/>
              </a:spcBef>
              <a:buNone/>
              <a:defRPr sz="600" b="0" i="0" u="none" strike="noStrike" cap="none">
                <a:solidFill>
                  <a:srgbClr val="3F3F3F"/>
                </a:solidFill>
                <a:latin typeface="Avenir"/>
                <a:ea typeface="Avenir"/>
                <a:cs typeface="Avenir"/>
                <a:sym typeface="Avenir"/>
              </a:defRPr>
            </a:lvl1pPr>
            <a:lvl2pPr marL="0" marR="0" lvl="1" indent="0" algn="r" rtl="0">
              <a:spcBef>
                <a:spcPts val="0"/>
              </a:spcBef>
              <a:buNone/>
              <a:defRPr sz="600" b="0" i="0" u="none" strike="noStrike" cap="none">
                <a:solidFill>
                  <a:srgbClr val="3F3F3F"/>
                </a:solidFill>
                <a:latin typeface="Avenir"/>
                <a:ea typeface="Avenir"/>
                <a:cs typeface="Avenir"/>
                <a:sym typeface="Avenir"/>
              </a:defRPr>
            </a:lvl2pPr>
            <a:lvl3pPr marL="0" marR="0" lvl="2" indent="0" algn="r" rtl="0">
              <a:spcBef>
                <a:spcPts val="0"/>
              </a:spcBef>
              <a:buNone/>
              <a:defRPr sz="600" b="0" i="0" u="none" strike="noStrike" cap="none">
                <a:solidFill>
                  <a:srgbClr val="3F3F3F"/>
                </a:solidFill>
                <a:latin typeface="Avenir"/>
                <a:ea typeface="Avenir"/>
                <a:cs typeface="Avenir"/>
                <a:sym typeface="Avenir"/>
              </a:defRPr>
            </a:lvl3pPr>
            <a:lvl4pPr marL="0" marR="0" lvl="3" indent="0" algn="r" rtl="0">
              <a:spcBef>
                <a:spcPts val="0"/>
              </a:spcBef>
              <a:buNone/>
              <a:defRPr sz="600" b="0" i="0" u="none" strike="noStrike" cap="none">
                <a:solidFill>
                  <a:srgbClr val="3F3F3F"/>
                </a:solidFill>
                <a:latin typeface="Avenir"/>
                <a:ea typeface="Avenir"/>
                <a:cs typeface="Avenir"/>
                <a:sym typeface="Avenir"/>
              </a:defRPr>
            </a:lvl4pPr>
            <a:lvl5pPr marL="0" marR="0" lvl="4" indent="0" algn="r" rtl="0">
              <a:spcBef>
                <a:spcPts val="0"/>
              </a:spcBef>
              <a:buNone/>
              <a:defRPr sz="600" b="0" i="0" u="none" strike="noStrike" cap="none">
                <a:solidFill>
                  <a:srgbClr val="3F3F3F"/>
                </a:solidFill>
                <a:latin typeface="Avenir"/>
                <a:ea typeface="Avenir"/>
                <a:cs typeface="Avenir"/>
                <a:sym typeface="Avenir"/>
              </a:defRPr>
            </a:lvl5pPr>
            <a:lvl6pPr marL="0" marR="0" lvl="5" indent="0" algn="r" rtl="0">
              <a:spcBef>
                <a:spcPts val="0"/>
              </a:spcBef>
              <a:buNone/>
              <a:defRPr sz="600" b="0" i="0" u="none" strike="noStrike" cap="none">
                <a:solidFill>
                  <a:srgbClr val="3F3F3F"/>
                </a:solidFill>
                <a:latin typeface="Avenir"/>
                <a:ea typeface="Avenir"/>
                <a:cs typeface="Avenir"/>
                <a:sym typeface="Avenir"/>
              </a:defRPr>
            </a:lvl6pPr>
            <a:lvl7pPr marL="0" marR="0" lvl="6" indent="0" algn="r" rtl="0">
              <a:spcBef>
                <a:spcPts val="0"/>
              </a:spcBef>
              <a:buNone/>
              <a:defRPr sz="600" b="0" i="0" u="none" strike="noStrike" cap="none">
                <a:solidFill>
                  <a:srgbClr val="3F3F3F"/>
                </a:solidFill>
                <a:latin typeface="Avenir"/>
                <a:ea typeface="Avenir"/>
                <a:cs typeface="Avenir"/>
                <a:sym typeface="Avenir"/>
              </a:defRPr>
            </a:lvl7pPr>
            <a:lvl8pPr marL="0" marR="0" lvl="7" indent="0" algn="r" rtl="0">
              <a:spcBef>
                <a:spcPts val="0"/>
              </a:spcBef>
              <a:buNone/>
              <a:defRPr sz="600" b="0" i="0" u="none" strike="noStrike" cap="none">
                <a:solidFill>
                  <a:srgbClr val="3F3F3F"/>
                </a:solidFill>
                <a:latin typeface="Avenir"/>
                <a:ea typeface="Avenir"/>
                <a:cs typeface="Avenir"/>
                <a:sym typeface="Avenir"/>
              </a:defRPr>
            </a:lvl8pPr>
            <a:lvl9pPr marL="0" marR="0" lvl="8" indent="0" algn="r" rtl="0">
              <a:spcBef>
                <a:spcPts val="0"/>
              </a:spcBef>
              <a:buNone/>
              <a:defRPr sz="600" b="0" i="0" u="none" strike="noStrike" cap="none">
                <a:solidFill>
                  <a:srgbClr val="3F3F3F"/>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5"/>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75" name="Google Shape;75;p15"/>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6" name="Google Shape;76;p15"/>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7" name="Google Shape;77;p15"/>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262626"/>
              </a:buClr>
              <a:buSzPts val="3000"/>
              <a:buFont typeface="Avenir"/>
              <a:buNone/>
              <a:defRPr sz="3000" b="0" i="0" u="none" strike="noStrike" cap="none">
                <a:solidFill>
                  <a:srgbClr val="262626"/>
                </a:solidFill>
                <a:latin typeface="Avenir"/>
                <a:ea typeface="Avenir"/>
                <a:cs typeface="Avenir"/>
                <a:sym typeface="Avenir"/>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8" name="Google Shape;78;p15"/>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lvl1pPr marL="457200" marR="0" lvl="0" indent="-298450" algn="l" rtl="0">
              <a:lnSpc>
                <a:spcPct val="110000"/>
              </a:lnSpc>
              <a:spcBef>
                <a:spcPts val="7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1pPr>
            <a:lvl2pPr marL="914400" marR="0" lvl="1" indent="-292100" algn="l" rtl="0">
              <a:lnSpc>
                <a:spcPct val="100000"/>
              </a:lnSpc>
              <a:spcBef>
                <a:spcPts val="400"/>
              </a:spcBef>
              <a:spcAft>
                <a:spcPts val="0"/>
              </a:spcAft>
              <a:buClr>
                <a:srgbClr val="262626"/>
              </a:buClr>
              <a:buSzPts val="1000"/>
              <a:buFont typeface="Garamond"/>
              <a:buChar char="◦"/>
              <a:defRPr sz="1000" b="0" i="0" u="none" strike="noStrike" cap="none">
                <a:solidFill>
                  <a:schemeClr val="dk1"/>
                </a:solidFill>
                <a:latin typeface="Avenir"/>
                <a:ea typeface="Avenir"/>
                <a:cs typeface="Avenir"/>
                <a:sym typeface="Avenir"/>
              </a:defRPr>
            </a:lvl2pPr>
            <a:lvl3pPr marL="1371600" marR="0" lvl="2"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3pPr>
            <a:lvl4pPr marL="1828800" marR="0" lvl="3"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4pPr>
            <a:lvl5pPr marL="2286000" marR="0" lvl="4" indent="-285750" algn="l" rtl="0">
              <a:lnSpc>
                <a:spcPct val="100000"/>
              </a:lnSpc>
              <a:spcBef>
                <a:spcPts val="400"/>
              </a:spcBef>
              <a:spcAft>
                <a:spcPts val="0"/>
              </a:spcAft>
              <a:buClr>
                <a:srgbClr val="262626"/>
              </a:buClr>
              <a:buSzPts val="900"/>
              <a:buFont typeface="Garamond"/>
              <a:buChar char="◦"/>
              <a:defRPr sz="900" b="0" i="0" u="none" strike="noStrike" cap="none">
                <a:solidFill>
                  <a:schemeClr val="dk1"/>
                </a:solidFill>
                <a:latin typeface="Avenir"/>
                <a:ea typeface="Avenir"/>
                <a:cs typeface="Avenir"/>
                <a:sym typeface="Avenir"/>
              </a:defRPr>
            </a:lvl5pPr>
            <a:lvl6pPr marL="2743200" marR="0" lvl="5"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6pPr>
            <a:lvl7pPr marL="3200400" marR="0" lvl="6"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7pPr>
            <a:lvl8pPr marL="3657600" marR="0" lvl="7"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8pPr>
            <a:lvl9pPr marL="4114800" marR="0" lvl="8" indent="-298450" algn="l" rtl="0">
              <a:lnSpc>
                <a:spcPct val="100000"/>
              </a:lnSpc>
              <a:spcBef>
                <a:spcPts val="400"/>
              </a:spcBef>
              <a:spcAft>
                <a:spcPts val="0"/>
              </a:spcAft>
              <a:buClr>
                <a:srgbClr val="262626"/>
              </a:buClr>
              <a:buSzPts val="1100"/>
              <a:buFont typeface="Garamond"/>
              <a:buChar char="◦"/>
              <a:defRPr sz="1100" b="0" i="0" u="none" strike="noStrike" cap="none">
                <a:solidFill>
                  <a:schemeClr val="dk1"/>
                </a:solidFill>
                <a:latin typeface="Avenir"/>
                <a:ea typeface="Avenir"/>
                <a:cs typeface="Avenir"/>
                <a:sym typeface="Avenir"/>
              </a:defRPr>
            </a:lvl9pPr>
          </a:lstStyle>
          <a:p>
            <a:endParaRPr/>
          </a:p>
        </p:txBody>
      </p:sp>
      <p:sp>
        <p:nvSpPr>
          <p:cNvPr id="79" name="Google Shape;79;p15"/>
          <p:cNvSpPr txBox="1">
            <a:spLocks noGrp="1"/>
          </p:cNvSpPr>
          <p:nvPr>
            <p:ph type="dt" idx="10"/>
          </p:nvPr>
        </p:nvSpPr>
        <p:spPr>
          <a:xfrm>
            <a:off x="5442596" y="4526280"/>
            <a:ext cx="2169784" cy="274320"/>
          </a:xfrm>
          <a:prstGeom prst="rect">
            <a:avLst/>
          </a:prstGeom>
          <a:noFill/>
          <a:ln>
            <a:noFill/>
          </a:ln>
        </p:spPr>
        <p:txBody>
          <a:bodyPr spcFirstLastPara="1" wrap="square" lIns="68575" tIns="34275" rIns="68575" bIns="34275" anchor="b" anchorCtr="0">
            <a:noAutofit/>
          </a:bodyPr>
          <a:lstStyle>
            <a:lvl1pPr marR="0" lvl="0" algn="r" rtl="0">
              <a:spcBef>
                <a:spcPts val="0"/>
              </a:spcBef>
              <a:spcAft>
                <a:spcPts val="0"/>
              </a:spcAft>
              <a:buSzPts val="1100"/>
              <a:buNone/>
              <a:defRPr sz="600" b="0" i="0" u="none" strike="noStrike" cap="none">
                <a:solidFill>
                  <a:srgbClr val="3F3F3F"/>
                </a:solidFill>
                <a:latin typeface="Avenir"/>
                <a:ea typeface="Avenir"/>
                <a:cs typeface="Avenir"/>
                <a:sym typeface="Avenir"/>
              </a:defRPr>
            </a:lvl1pPr>
            <a:lvl2pPr marR="0" lvl="1" algn="l" rtl="0">
              <a:spcBef>
                <a:spcPts val="0"/>
              </a:spcBef>
              <a:spcAft>
                <a:spcPts val="0"/>
              </a:spcAft>
              <a:buSzPts val="1100"/>
              <a:buNone/>
              <a:defRPr sz="1400" b="0" i="0" u="none" strike="noStrike" cap="none">
                <a:solidFill>
                  <a:schemeClr val="dk1"/>
                </a:solidFill>
                <a:latin typeface="Avenir"/>
                <a:ea typeface="Avenir"/>
                <a:cs typeface="Avenir"/>
                <a:sym typeface="Avenir"/>
              </a:defRPr>
            </a:lvl2pPr>
            <a:lvl3pPr marR="0" lvl="2" algn="l" rtl="0">
              <a:spcBef>
                <a:spcPts val="0"/>
              </a:spcBef>
              <a:spcAft>
                <a:spcPts val="0"/>
              </a:spcAft>
              <a:buSzPts val="1100"/>
              <a:buNone/>
              <a:defRPr sz="1400" b="0" i="0" u="none" strike="noStrike" cap="none">
                <a:solidFill>
                  <a:schemeClr val="dk1"/>
                </a:solidFill>
                <a:latin typeface="Avenir"/>
                <a:ea typeface="Avenir"/>
                <a:cs typeface="Avenir"/>
                <a:sym typeface="Avenir"/>
              </a:defRPr>
            </a:lvl3pPr>
            <a:lvl4pPr marR="0" lvl="3" algn="l" rtl="0">
              <a:spcBef>
                <a:spcPts val="0"/>
              </a:spcBef>
              <a:spcAft>
                <a:spcPts val="0"/>
              </a:spcAft>
              <a:buSzPts val="1100"/>
              <a:buNone/>
              <a:defRPr sz="1400" b="0" i="0" u="none" strike="noStrike" cap="none">
                <a:solidFill>
                  <a:schemeClr val="dk1"/>
                </a:solidFill>
                <a:latin typeface="Avenir"/>
                <a:ea typeface="Avenir"/>
                <a:cs typeface="Avenir"/>
                <a:sym typeface="Avenir"/>
              </a:defRPr>
            </a:lvl4pPr>
            <a:lvl5pPr marR="0" lvl="4" algn="l" rtl="0">
              <a:spcBef>
                <a:spcPts val="0"/>
              </a:spcBef>
              <a:spcAft>
                <a:spcPts val="0"/>
              </a:spcAft>
              <a:buSzPts val="1100"/>
              <a:buNone/>
              <a:defRPr sz="1400" b="0" i="0" u="none" strike="noStrike" cap="none">
                <a:solidFill>
                  <a:schemeClr val="dk1"/>
                </a:solidFill>
                <a:latin typeface="Avenir"/>
                <a:ea typeface="Avenir"/>
                <a:cs typeface="Avenir"/>
                <a:sym typeface="Avenir"/>
              </a:defRPr>
            </a:lvl5pPr>
            <a:lvl6pPr marR="0" lvl="5" algn="l" rtl="0">
              <a:spcBef>
                <a:spcPts val="0"/>
              </a:spcBef>
              <a:spcAft>
                <a:spcPts val="0"/>
              </a:spcAft>
              <a:buSzPts val="1100"/>
              <a:buNone/>
              <a:defRPr sz="1400" b="0" i="0" u="none" strike="noStrike" cap="none">
                <a:solidFill>
                  <a:schemeClr val="dk1"/>
                </a:solidFill>
                <a:latin typeface="Avenir"/>
                <a:ea typeface="Avenir"/>
                <a:cs typeface="Avenir"/>
                <a:sym typeface="Avenir"/>
              </a:defRPr>
            </a:lvl6pPr>
            <a:lvl7pPr marR="0" lvl="6" algn="l" rtl="0">
              <a:spcBef>
                <a:spcPts val="0"/>
              </a:spcBef>
              <a:spcAft>
                <a:spcPts val="0"/>
              </a:spcAft>
              <a:buSzPts val="1100"/>
              <a:buNone/>
              <a:defRPr sz="1400" b="0" i="0" u="none" strike="noStrike" cap="none">
                <a:solidFill>
                  <a:schemeClr val="dk1"/>
                </a:solidFill>
                <a:latin typeface="Avenir"/>
                <a:ea typeface="Avenir"/>
                <a:cs typeface="Avenir"/>
                <a:sym typeface="Avenir"/>
              </a:defRPr>
            </a:lvl7pPr>
            <a:lvl8pPr marR="0" lvl="7" algn="l" rtl="0">
              <a:spcBef>
                <a:spcPts val="0"/>
              </a:spcBef>
              <a:spcAft>
                <a:spcPts val="0"/>
              </a:spcAft>
              <a:buSzPts val="1100"/>
              <a:buNone/>
              <a:defRPr sz="1400" b="0" i="0" u="none" strike="noStrike" cap="none">
                <a:solidFill>
                  <a:schemeClr val="dk1"/>
                </a:solidFill>
                <a:latin typeface="Avenir"/>
                <a:ea typeface="Avenir"/>
                <a:cs typeface="Avenir"/>
                <a:sym typeface="Avenir"/>
              </a:defRPr>
            </a:lvl8pPr>
            <a:lvl9pPr marR="0" lvl="8" algn="l" rtl="0">
              <a:spcBef>
                <a:spcPts val="0"/>
              </a:spcBef>
              <a:spcAft>
                <a:spcPts val="0"/>
              </a:spcAft>
              <a:buSzPts val="1100"/>
              <a:buNone/>
              <a:defRPr sz="1400" b="0" i="0" u="none" strike="noStrike" cap="none">
                <a:solidFill>
                  <a:schemeClr val="dk1"/>
                </a:solidFill>
                <a:latin typeface="Avenir"/>
                <a:ea typeface="Avenir"/>
                <a:cs typeface="Avenir"/>
                <a:sym typeface="Avenir"/>
              </a:defRPr>
            </a:lvl9pPr>
          </a:lstStyle>
          <a:p>
            <a:endParaRPr/>
          </a:p>
        </p:txBody>
      </p:sp>
      <p:sp>
        <p:nvSpPr>
          <p:cNvPr id="80" name="Google Shape;80;p15"/>
          <p:cNvSpPr txBox="1">
            <a:spLocks noGrp="1"/>
          </p:cNvSpPr>
          <p:nvPr>
            <p:ph type="ftr" idx="11"/>
          </p:nvPr>
        </p:nvSpPr>
        <p:spPr>
          <a:xfrm>
            <a:off x="800100" y="4526280"/>
            <a:ext cx="4362450" cy="274320"/>
          </a:xfrm>
          <a:prstGeom prst="rect">
            <a:avLst/>
          </a:prstGeom>
          <a:noFill/>
          <a:ln>
            <a:noFill/>
          </a:ln>
        </p:spPr>
        <p:txBody>
          <a:bodyPr spcFirstLastPara="1" wrap="square" lIns="68575" tIns="34275" rIns="68575" bIns="34275" anchor="b" anchorCtr="0">
            <a:noAutofit/>
          </a:bodyPr>
          <a:lstStyle>
            <a:lvl1pPr marR="0" lvl="0" algn="l" rtl="0">
              <a:spcBef>
                <a:spcPts val="0"/>
              </a:spcBef>
              <a:spcAft>
                <a:spcPts val="0"/>
              </a:spcAft>
              <a:buSzPts val="1100"/>
              <a:buNone/>
              <a:defRPr sz="600" b="0" i="0" u="none" strike="noStrike" cap="none">
                <a:solidFill>
                  <a:srgbClr val="262626"/>
                </a:solidFill>
                <a:latin typeface="Avenir"/>
                <a:ea typeface="Avenir"/>
                <a:cs typeface="Avenir"/>
                <a:sym typeface="Avenir"/>
              </a:defRPr>
            </a:lvl1pPr>
            <a:lvl2pPr marR="0" lvl="1" algn="l" rtl="0">
              <a:spcBef>
                <a:spcPts val="0"/>
              </a:spcBef>
              <a:spcAft>
                <a:spcPts val="0"/>
              </a:spcAft>
              <a:buSzPts val="1100"/>
              <a:buNone/>
              <a:defRPr sz="1400" b="0" i="0" u="none" strike="noStrike" cap="none">
                <a:solidFill>
                  <a:schemeClr val="dk1"/>
                </a:solidFill>
                <a:latin typeface="Avenir"/>
                <a:ea typeface="Avenir"/>
                <a:cs typeface="Avenir"/>
                <a:sym typeface="Avenir"/>
              </a:defRPr>
            </a:lvl2pPr>
            <a:lvl3pPr marR="0" lvl="2" algn="l" rtl="0">
              <a:spcBef>
                <a:spcPts val="0"/>
              </a:spcBef>
              <a:spcAft>
                <a:spcPts val="0"/>
              </a:spcAft>
              <a:buSzPts val="1100"/>
              <a:buNone/>
              <a:defRPr sz="1400" b="0" i="0" u="none" strike="noStrike" cap="none">
                <a:solidFill>
                  <a:schemeClr val="dk1"/>
                </a:solidFill>
                <a:latin typeface="Avenir"/>
                <a:ea typeface="Avenir"/>
                <a:cs typeface="Avenir"/>
                <a:sym typeface="Avenir"/>
              </a:defRPr>
            </a:lvl3pPr>
            <a:lvl4pPr marR="0" lvl="3" algn="l" rtl="0">
              <a:spcBef>
                <a:spcPts val="0"/>
              </a:spcBef>
              <a:spcAft>
                <a:spcPts val="0"/>
              </a:spcAft>
              <a:buSzPts val="1100"/>
              <a:buNone/>
              <a:defRPr sz="1400" b="0" i="0" u="none" strike="noStrike" cap="none">
                <a:solidFill>
                  <a:schemeClr val="dk1"/>
                </a:solidFill>
                <a:latin typeface="Avenir"/>
                <a:ea typeface="Avenir"/>
                <a:cs typeface="Avenir"/>
                <a:sym typeface="Avenir"/>
              </a:defRPr>
            </a:lvl4pPr>
            <a:lvl5pPr marR="0" lvl="4" algn="l" rtl="0">
              <a:spcBef>
                <a:spcPts val="0"/>
              </a:spcBef>
              <a:spcAft>
                <a:spcPts val="0"/>
              </a:spcAft>
              <a:buSzPts val="1100"/>
              <a:buNone/>
              <a:defRPr sz="1400" b="0" i="0" u="none" strike="noStrike" cap="none">
                <a:solidFill>
                  <a:schemeClr val="dk1"/>
                </a:solidFill>
                <a:latin typeface="Avenir"/>
                <a:ea typeface="Avenir"/>
                <a:cs typeface="Avenir"/>
                <a:sym typeface="Avenir"/>
              </a:defRPr>
            </a:lvl5pPr>
            <a:lvl6pPr marR="0" lvl="5" algn="l" rtl="0">
              <a:spcBef>
                <a:spcPts val="0"/>
              </a:spcBef>
              <a:spcAft>
                <a:spcPts val="0"/>
              </a:spcAft>
              <a:buSzPts val="1100"/>
              <a:buNone/>
              <a:defRPr sz="1400" b="0" i="0" u="none" strike="noStrike" cap="none">
                <a:solidFill>
                  <a:schemeClr val="dk1"/>
                </a:solidFill>
                <a:latin typeface="Avenir"/>
                <a:ea typeface="Avenir"/>
                <a:cs typeface="Avenir"/>
                <a:sym typeface="Avenir"/>
              </a:defRPr>
            </a:lvl6pPr>
            <a:lvl7pPr marR="0" lvl="6" algn="l" rtl="0">
              <a:spcBef>
                <a:spcPts val="0"/>
              </a:spcBef>
              <a:spcAft>
                <a:spcPts val="0"/>
              </a:spcAft>
              <a:buSzPts val="1100"/>
              <a:buNone/>
              <a:defRPr sz="1400" b="0" i="0" u="none" strike="noStrike" cap="none">
                <a:solidFill>
                  <a:schemeClr val="dk1"/>
                </a:solidFill>
                <a:latin typeface="Avenir"/>
                <a:ea typeface="Avenir"/>
                <a:cs typeface="Avenir"/>
                <a:sym typeface="Avenir"/>
              </a:defRPr>
            </a:lvl7pPr>
            <a:lvl8pPr marR="0" lvl="7" algn="l" rtl="0">
              <a:spcBef>
                <a:spcPts val="0"/>
              </a:spcBef>
              <a:spcAft>
                <a:spcPts val="0"/>
              </a:spcAft>
              <a:buSzPts val="1100"/>
              <a:buNone/>
              <a:defRPr sz="1400" b="0" i="0" u="none" strike="noStrike" cap="none">
                <a:solidFill>
                  <a:schemeClr val="dk1"/>
                </a:solidFill>
                <a:latin typeface="Avenir"/>
                <a:ea typeface="Avenir"/>
                <a:cs typeface="Avenir"/>
                <a:sym typeface="Avenir"/>
              </a:defRPr>
            </a:lvl8pPr>
            <a:lvl9pPr marR="0" lvl="8" algn="l" rtl="0">
              <a:spcBef>
                <a:spcPts val="0"/>
              </a:spcBef>
              <a:spcAft>
                <a:spcPts val="0"/>
              </a:spcAft>
              <a:buSzPts val="1100"/>
              <a:buNone/>
              <a:defRPr sz="1400" b="0" i="0" u="none" strike="noStrike" cap="none">
                <a:solidFill>
                  <a:schemeClr val="dk1"/>
                </a:solidFill>
                <a:latin typeface="Avenir"/>
                <a:ea typeface="Avenir"/>
                <a:cs typeface="Avenir"/>
                <a:sym typeface="Avenir"/>
              </a:defRPr>
            </a:lvl9pPr>
          </a:lstStyle>
          <a:p>
            <a:endParaRPr/>
          </a:p>
        </p:txBody>
      </p:sp>
      <p:sp>
        <p:nvSpPr>
          <p:cNvPr id="81" name="Google Shape;81;p15"/>
          <p:cNvSpPr txBox="1">
            <a:spLocks noGrp="1"/>
          </p:cNvSpPr>
          <p:nvPr>
            <p:ph type="sldNum" idx="12"/>
          </p:nvPr>
        </p:nvSpPr>
        <p:spPr>
          <a:xfrm>
            <a:off x="7715250" y="4526280"/>
            <a:ext cx="628650" cy="274320"/>
          </a:xfrm>
          <a:prstGeom prst="rect">
            <a:avLst/>
          </a:prstGeom>
          <a:noFill/>
          <a:ln>
            <a:noFill/>
          </a:ln>
        </p:spPr>
        <p:txBody>
          <a:bodyPr spcFirstLastPara="1" wrap="square" lIns="68575" tIns="34275" rIns="68575" bIns="34275" anchor="b" anchorCtr="0">
            <a:noAutofit/>
          </a:bodyPr>
          <a:lstStyle>
            <a:lvl1pPr marL="0" marR="0" lvl="0" indent="0" algn="r" rtl="0">
              <a:spcBef>
                <a:spcPts val="0"/>
              </a:spcBef>
              <a:buNone/>
              <a:defRPr sz="600" b="0" i="0" u="none" strike="noStrike" cap="none">
                <a:solidFill>
                  <a:srgbClr val="3F3F3F"/>
                </a:solidFill>
                <a:latin typeface="Avenir"/>
                <a:ea typeface="Avenir"/>
                <a:cs typeface="Avenir"/>
                <a:sym typeface="Avenir"/>
              </a:defRPr>
            </a:lvl1pPr>
            <a:lvl2pPr marL="0" marR="0" lvl="1" indent="0" algn="r" rtl="0">
              <a:spcBef>
                <a:spcPts val="0"/>
              </a:spcBef>
              <a:buNone/>
              <a:defRPr sz="600" b="0" i="0" u="none" strike="noStrike" cap="none">
                <a:solidFill>
                  <a:srgbClr val="3F3F3F"/>
                </a:solidFill>
                <a:latin typeface="Avenir"/>
                <a:ea typeface="Avenir"/>
                <a:cs typeface="Avenir"/>
                <a:sym typeface="Avenir"/>
              </a:defRPr>
            </a:lvl2pPr>
            <a:lvl3pPr marL="0" marR="0" lvl="2" indent="0" algn="r" rtl="0">
              <a:spcBef>
                <a:spcPts val="0"/>
              </a:spcBef>
              <a:buNone/>
              <a:defRPr sz="600" b="0" i="0" u="none" strike="noStrike" cap="none">
                <a:solidFill>
                  <a:srgbClr val="3F3F3F"/>
                </a:solidFill>
                <a:latin typeface="Avenir"/>
                <a:ea typeface="Avenir"/>
                <a:cs typeface="Avenir"/>
                <a:sym typeface="Avenir"/>
              </a:defRPr>
            </a:lvl3pPr>
            <a:lvl4pPr marL="0" marR="0" lvl="3" indent="0" algn="r" rtl="0">
              <a:spcBef>
                <a:spcPts val="0"/>
              </a:spcBef>
              <a:buNone/>
              <a:defRPr sz="600" b="0" i="0" u="none" strike="noStrike" cap="none">
                <a:solidFill>
                  <a:srgbClr val="3F3F3F"/>
                </a:solidFill>
                <a:latin typeface="Avenir"/>
                <a:ea typeface="Avenir"/>
                <a:cs typeface="Avenir"/>
                <a:sym typeface="Avenir"/>
              </a:defRPr>
            </a:lvl4pPr>
            <a:lvl5pPr marL="0" marR="0" lvl="4" indent="0" algn="r" rtl="0">
              <a:spcBef>
                <a:spcPts val="0"/>
              </a:spcBef>
              <a:buNone/>
              <a:defRPr sz="600" b="0" i="0" u="none" strike="noStrike" cap="none">
                <a:solidFill>
                  <a:srgbClr val="3F3F3F"/>
                </a:solidFill>
                <a:latin typeface="Avenir"/>
                <a:ea typeface="Avenir"/>
                <a:cs typeface="Avenir"/>
                <a:sym typeface="Avenir"/>
              </a:defRPr>
            </a:lvl5pPr>
            <a:lvl6pPr marL="0" marR="0" lvl="5" indent="0" algn="r" rtl="0">
              <a:spcBef>
                <a:spcPts val="0"/>
              </a:spcBef>
              <a:buNone/>
              <a:defRPr sz="600" b="0" i="0" u="none" strike="noStrike" cap="none">
                <a:solidFill>
                  <a:srgbClr val="3F3F3F"/>
                </a:solidFill>
                <a:latin typeface="Avenir"/>
                <a:ea typeface="Avenir"/>
                <a:cs typeface="Avenir"/>
                <a:sym typeface="Avenir"/>
              </a:defRPr>
            </a:lvl6pPr>
            <a:lvl7pPr marL="0" marR="0" lvl="6" indent="0" algn="r" rtl="0">
              <a:spcBef>
                <a:spcPts val="0"/>
              </a:spcBef>
              <a:buNone/>
              <a:defRPr sz="600" b="0" i="0" u="none" strike="noStrike" cap="none">
                <a:solidFill>
                  <a:srgbClr val="3F3F3F"/>
                </a:solidFill>
                <a:latin typeface="Avenir"/>
                <a:ea typeface="Avenir"/>
                <a:cs typeface="Avenir"/>
                <a:sym typeface="Avenir"/>
              </a:defRPr>
            </a:lvl7pPr>
            <a:lvl8pPr marL="0" marR="0" lvl="7" indent="0" algn="r" rtl="0">
              <a:spcBef>
                <a:spcPts val="0"/>
              </a:spcBef>
              <a:buNone/>
              <a:defRPr sz="600" b="0" i="0" u="none" strike="noStrike" cap="none">
                <a:solidFill>
                  <a:srgbClr val="3F3F3F"/>
                </a:solidFill>
                <a:latin typeface="Avenir"/>
                <a:ea typeface="Avenir"/>
                <a:cs typeface="Avenir"/>
                <a:sym typeface="Avenir"/>
              </a:defRPr>
            </a:lvl8pPr>
            <a:lvl9pPr marL="0" marR="0" lvl="8" indent="0" algn="r" rtl="0">
              <a:spcBef>
                <a:spcPts val="0"/>
              </a:spcBef>
              <a:buNone/>
              <a:defRPr sz="600" b="0" i="0" u="none" strike="noStrike" cap="none">
                <a:solidFill>
                  <a:srgbClr val="3F3F3F"/>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pic>
        <p:nvPicPr>
          <p:cNvPr id="164" name="Google Shape;164;p25" descr="flower illustrations"/>
          <p:cNvPicPr preferRelativeResize="0"/>
          <p:nvPr/>
        </p:nvPicPr>
        <p:blipFill rotWithShape="1">
          <a:blip r:embed="rId3">
            <a:alphaModFix/>
          </a:blip>
          <a:srcRect/>
          <a:stretch/>
        </p:blipFill>
        <p:spPr>
          <a:xfrm>
            <a:off x="15" y="-629"/>
            <a:ext cx="9143985" cy="5143500"/>
          </a:xfrm>
          <a:prstGeom prst="rect">
            <a:avLst/>
          </a:prstGeom>
          <a:noFill/>
          <a:ln>
            <a:noFill/>
          </a:ln>
        </p:spPr>
      </p:pic>
      <p:sp>
        <p:nvSpPr>
          <p:cNvPr id="165" name="Google Shape;165;p25"/>
          <p:cNvSpPr/>
          <p:nvPr/>
        </p:nvSpPr>
        <p:spPr>
          <a:xfrm>
            <a:off x="980903" y="950797"/>
            <a:ext cx="7182197" cy="3230963"/>
          </a:xfrm>
          <a:prstGeom prst="rect">
            <a:avLst/>
          </a:prstGeom>
          <a:solidFill>
            <a:schemeClr val="lt1"/>
          </a:solidFill>
          <a:ln>
            <a:noFill/>
          </a:ln>
          <a:effectLst>
            <a:outerShdw blurRad="50800" algn="ctr" rotWithShape="0">
              <a:srgbClr val="000000">
                <a:alpha val="6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6" name="Google Shape;166;p25"/>
          <p:cNvSpPr/>
          <p:nvPr/>
        </p:nvSpPr>
        <p:spPr>
          <a:xfrm>
            <a:off x="1085851" y="1058711"/>
            <a:ext cx="6972300" cy="3026077"/>
          </a:xfrm>
          <a:prstGeom prst="rect">
            <a:avLst/>
          </a:prstGeom>
          <a:noFill/>
          <a:ln w="9525" cap="sq" cmpd="sng">
            <a:solidFill>
              <a:srgbClr val="3F3F3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7" name="Google Shape;167;p25"/>
          <p:cNvSpPr txBox="1">
            <a:spLocks noGrp="1"/>
          </p:cNvSpPr>
          <p:nvPr>
            <p:ph type="ctrTitle"/>
          </p:nvPr>
        </p:nvSpPr>
        <p:spPr>
          <a:xfrm>
            <a:off x="1328349" y="1568447"/>
            <a:ext cx="6487304" cy="1943100"/>
          </a:xfrm>
          <a:prstGeom prst="rect">
            <a:avLst/>
          </a:prstGeom>
          <a:noFill/>
          <a:ln>
            <a:noFill/>
          </a:ln>
        </p:spPr>
        <p:txBody>
          <a:bodyPr spcFirstLastPara="1" wrap="square" lIns="68575" tIns="34275" rIns="68575" bIns="34275" anchor="ctr" anchorCtr="0">
            <a:normAutofit/>
          </a:bodyPr>
          <a:lstStyle/>
          <a:p>
            <a:pPr marL="0" lvl="0" indent="0" algn="ctr" rtl="1">
              <a:lnSpc>
                <a:spcPct val="83000"/>
              </a:lnSpc>
              <a:spcBef>
                <a:spcPts val="0"/>
              </a:spcBef>
              <a:spcAft>
                <a:spcPts val="0"/>
              </a:spcAft>
              <a:buClr>
                <a:srgbClr val="262626"/>
              </a:buClr>
              <a:buSzPts val="5100"/>
              <a:buFont typeface="Avenir"/>
              <a:buNone/>
            </a:pPr>
            <a:r>
              <a:rPr lang="iw"/>
              <a:t>מדדי איכות המבחן</a:t>
            </a:r>
            <a:endParaRPr sz="5100"/>
          </a:p>
        </p:txBody>
      </p:sp>
      <p:sp>
        <p:nvSpPr>
          <p:cNvPr id="168" name="Google Shape;168;p25"/>
          <p:cNvSpPr/>
          <p:nvPr/>
        </p:nvSpPr>
        <p:spPr>
          <a:xfrm>
            <a:off x="3851910" y="950797"/>
            <a:ext cx="1440180" cy="54864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cxnSp>
        <p:nvCxnSpPr>
          <p:cNvPr id="169" name="Google Shape;169;p25"/>
          <p:cNvCxnSpPr/>
          <p:nvPr/>
        </p:nvCxnSpPr>
        <p:spPr>
          <a:xfrm>
            <a:off x="3937635" y="950797"/>
            <a:ext cx="0" cy="480060"/>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70" name="Google Shape;170;p25"/>
          <p:cNvCxnSpPr/>
          <p:nvPr/>
        </p:nvCxnSpPr>
        <p:spPr>
          <a:xfrm>
            <a:off x="5206365" y="950797"/>
            <a:ext cx="0" cy="480060"/>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171" name="Google Shape;171;p25"/>
          <p:cNvCxnSpPr/>
          <p:nvPr/>
        </p:nvCxnSpPr>
        <p:spPr>
          <a:xfrm>
            <a:off x="3937635" y="1434769"/>
            <a:ext cx="126873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sp>
        <p:nvSpPr>
          <p:cNvPr id="172" name="Google Shape;172;p25"/>
          <p:cNvSpPr txBox="1">
            <a:spLocks noGrp="1"/>
          </p:cNvSpPr>
          <p:nvPr>
            <p:ph type="subTitle" idx="1"/>
          </p:nvPr>
        </p:nvSpPr>
        <p:spPr>
          <a:xfrm>
            <a:off x="1221826" y="3511546"/>
            <a:ext cx="6702634" cy="342901"/>
          </a:xfrm>
          <a:prstGeom prst="rect">
            <a:avLst/>
          </a:prstGeom>
          <a:noFill/>
          <a:ln>
            <a:noFill/>
          </a:ln>
        </p:spPr>
        <p:txBody>
          <a:bodyPr spcFirstLastPara="1" wrap="square" lIns="68575" tIns="34275" rIns="68575" bIns="34275" anchor="t" anchorCtr="0">
            <a:normAutofit/>
          </a:bodyPr>
          <a:lstStyle/>
          <a:p>
            <a:pPr marL="0" lvl="0" indent="0" algn="ctr" rtl="0">
              <a:lnSpc>
                <a:spcPct val="110000"/>
              </a:lnSpc>
              <a:spcBef>
                <a:spcPts val="0"/>
              </a:spcBef>
              <a:spcAft>
                <a:spcPts val="0"/>
              </a:spcAft>
              <a:buSzPts val="14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
        <p:cNvGrpSpPr/>
        <p:nvPr/>
      </p:nvGrpSpPr>
      <p:grpSpPr>
        <a:xfrm>
          <a:off x="0" y="0"/>
          <a:ext cx="0" cy="0"/>
          <a:chOff x="0" y="0"/>
          <a:chExt cx="0" cy="0"/>
        </a:xfrm>
      </p:grpSpPr>
      <p:sp>
        <p:nvSpPr>
          <p:cNvPr id="178" name="Google Shape;178;p26"/>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179" name="Google Shape;179;p26"/>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0" name="Google Shape;180;p26"/>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1" name="Google Shape;181;p26"/>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182" name="Google Shape;182;p26"/>
          <p:cNvSpPr/>
          <p:nvPr/>
        </p:nvSpPr>
        <p:spPr>
          <a:xfrm>
            <a:off x="293283" y="281178"/>
            <a:ext cx="8557435" cy="4581144"/>
          </a:xfrm>
          <a:prstGeom prst="rect">
            <a:avLst/>
          </a:prstGeom>
          <a:noFill/>
          <a:ln w="9525" cap="sq" cmpd="sng">
            <a:solidFill>
              <a:srgbClr val="FFFFF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3" name="Google Shape;183;p26"/>
          <p:cNvSpPr/>
          <p:nvPr/>
        </p:nvSpPr>
        <p:spPr>
          <a:xfrm>
            <a:off x="416052" y="404622"/>
            <a:ext cx="8311896" cy="4334256"/>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venir"/>
              <a:ea typeface="Avenir"/>
              <a:cs typeface="Avenir"/>
              <a:sym typeface="Avenir"/>
            </a:endParaRPr>
          </a:p>
        </p:txBody>
      </p:sp>
      <p:sp>
        <p:nvSpPr>
          <p:cNvPr id="184" name="Google Shape;184;p26"/>
          <p:cNvSpPr/>
          <p:nvPr/>
        </p:nvSpPr>
        <p:spPr>
          <a:xfrm>
            <a:off x="481916" y="503911"/>
            <a:ext cx="2497321" cy="1686640"/>
          </a:xfrm>
          <a:prstGeom prst="cloud">
            <a:avLst/>
          </a:prstGeom>
          <a:solidFill>
            <a:srgbClr val="F4CCCC"/>
          </a:solid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1400" b="0" i="0" u="none" strike="noStrike" cap="none">
                <a:solidFill>
                  <a:schemeClr val="dk1"/>
                </a:solidFill>
                <a:latin typeface="Avenir"/>
                <a:ea typeface="Avenir"/>
                <a:cs typeface="Avenir"/>
                <a:sym typeface="Avenir"/>
              </a:rPr>
              <a:t>אם שני בוחנים יבחנו את תוצאותיהם של שלושת המועמדים, האם שניהם יתנו את אותם הציונים?</a:t>
            </a:r>
            <a:endParaRPr sz="1400" b="0" i="0" u="none" strike="noStrike" cap="none">
              <a:solidFill>
                <a:schemeClr val="dk1"/>
              </a:solidFill>
              <a:latin typeface="Avenir"/>
              <a:ea typeface="Avenir"/>
              <a:cs typeface="Avenir"/>
              <a:sym typeface="Avenir"/>
            </a:endParaRPr>
          </a:p>
        </p:txBody>
      </p:sp>
      <p:sp>
        <p:nvSpPr>
          <p:cNvPr id="185" name="Google Shape;185;p26"/>
          <p:cNvSpPr/>
          <p:nvPr/>
        </p:nvSpPr>
        <p:spPr>
          <a:xfrm>
            <a:off x="6214735" y="408919"/>
            <a:ext cx="2497321" cy="2002884"/>
          </a:xfrm>
          <a:prstGeom prst="cloud">
            <a:avLst/>
          </a:prstGeom>
          <a:solidFill>
            <a:srgbClr val="B6D7A8"/>
          </a:solid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1400" b="0" i="0" u="none" strike="noStrike" cap="none">
                <a:solidFill>
                  <a:schemeClr val="dk1"/>
                </a:solidFill>
                <a:latin typeface="Avenir"/>
                <a:ea typeface="Avenir"/>
                <a:cs typeface="Avenir"/>
                <a:sym typeface="Avenir"/>
              </a:rPr>
              <a:t>האם במבחן ישנו מדגם מספיק גדול ומגוון של פריטים בכדי שאלה יבטאו את היכולת האמיתית של כל אחד מהמועמדים</a:t>
            </a:r>
            <a:endParaRPr sz="1400" b="0" i="0" u="none" strike="noStrike" cap="none">
              <a:solidFill>
                <a:schemeClr val="dk1"/>
              </a:solidFill>
              <a:latin typeface="Avenir"/>
              <a:ea typeface="Avenir"/>
              <a:cs typeface="Avenir"/>
              <a:sym typeface="Avenir"/>
            </a:endParaRPr>
          </a:p>
        </p:txBody>
      </p:sp>
      <p:sp>
        <p:nvSpPr>
          <p:cNvPr id="186" name="Google Shape;186;p26"/>
          <p:cNvSpPr/>
          <p:nvPr/>
        </p:nvSpPr>
        <p:spPr>
          <a:xfrm>
            <a:off x="481916" y="3101192"/>
            <a:ext cx="2167436" cy="1686640"/>
          </a:xfrm>
          <a:prstGeom prst="cloud">
            <a:avLst/>
          </a:prstGeom>
          <a:solidFill>
            <a:srgbClr val="BED2E3"/>
          </a:solid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1400" b="0" i="0" u="none" strike="noStrike" cap="none">
                <a:solidFill>
                  <a:schemeClr val="dk1"/>
                </a:solidFill>
                <a:latin typeface="Avenir"/>
                <a:ea typeface="Avenir"/>
                <a:cs typeface="Avenir"/>
                <a:sym typeface="Avenir"/>
              </a:rPr>
              <a:t>האם היכולת הנמדדת במבחן מבטאת תכונה יציבה של כל מועמד, או מצב</a:t>
            </a:r>
            <a:endParaRPr sz="1400" b="0" i="0" u="none" strike="noStrike" cap="none">
              <a:solidFill>
                <a:schemeClr val="dk1"/>
              </a:solidFill>
              <a:latin typeface="Avenir"/>
              <a:ea typeface="Avenir"/>
              <a:cs typeface="Avenir"/>
              <a:sym typeface="Avenir"/>
            </a:endParaRPr>
          </a:p>
        </p:txBody>
      </p:sp>
      <p:sp>
        <p:nvSpPr>
          <p:cNvPr id="187" name="Google Shape;187;p26"/>
          <p:cNvSpPr/>
          <p:nvPr/>
        </p:nvSpPr>
        <p:spPr>
          <a:xfrm>
            <a:off x="6600973" y="3322898"/>
            <a:ext cx="1937885" cy="1370395"/>
          </a:xfrm>
          <a:prstGeom prst="cloud">
            <a:avLst/>
          </a:prstGeom>
          <a:solidFill>
            <a:srgbClr val="EAB28F"/>
          </a:solid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1400" b="0" i="0" u="none" strike="noStrike" cap="none">
                <a:solidFill>
                  <a:schemeClr val="dk1"/>
                </a:solidFill>
                <a:latin typeface="Avenir"/>
                <a:ea typeface="Avenir"/>
                <a:cs typeface="Avenir"/>
                <a:sym typeface="Avenir"/>
              </a:rPr>
              <a:t>מה תוצאות המבחן מבטאות? למה הן קשורות?</a:t>
            </a:r>
            <a:endParaRPr sz="1400" b="0" i="0" u="none" strike="noStrike" cap="none">
              <a:solidFill>
                <a:schemeClr val="dk1"/>
              </a:solidFill>
              <a:latin typeface="Avenir"/>
              <a:ea typeface="Avenir"/>
              <a:cs typeface="Avenir"/>
              <a:sym typeface="Avenir"/>
            </a:endParaRPr>
          </a:p>
        </p:txBody>
      </p:sp>
      <p:pic>
        <p:nvPicPr>
          <p:cNvPr id="188" name="Google Shape;188;p26" descr="Young businessman thumbs up"/>
          <p:cNvPicPr preferRelativeResize="0"/>
          <p:nvPr/>
        </p:nvPicPr>
        <p:blipFill rotWithShape="1">
          <a:blip r:embed="rId3">
            <a:alphaModFix/>
          </a:blip>
          <a:srcRect/>
          <a:stretch/>
        </p:blipFill>
        <p:spPr>
          <a:xfrm>
            <a:off x="2662499" y="1070738"/>
            <a:ext cx="1238897" cy="3643058"/>
          </a:xfrm>
          <a:prstGeom prst="rect">
            <a:avLst/>
          </a:prstGeom>
          <a:noFill/>
          <a:ln>
            <a:noFill/>
          </a:ln>
        </p:spPr>
      </p:pic>
      <p:pic>
        <p:nvPicPr>
          <p:cNvPr id="189" name="Google Shape;189;p26" descr="Business woman counting five"/>
          <p:cNvPicPr preferRelativeResize="0"/>
          <p:nvPr/>
        </p:nvPicPr>
        <p:blipFill rotWithShape="1">
          <a:blip r:embed="rId4">
            <a:alphaModFix/>
          </a:blip>
          <a:srcRect/>
          <a:stretch/>
        </p:blipFill>
        <p:spPr>
          <a:xfrm flipH="1">
            <a:off x="5265542" y="1009015"/>
            <a:ext cx="1396004" cy="3689777"/>
          </a:xfrm>
          <a:prstGeom prst="rect">
            <a:avLst/>
          </a:prstGeom>
          <a:noFill/>
          <a:ln>
            <a:noFill/>
          </a:ln>
        </p:spPr>
      </p:pic>
      <p:pic>
        <p:nvPicPr>
          <p:cNvPr id="190" name="Google Shape;190;p26" descr="Business woman counting five"/>
          <p:cNvPicPr preferRelativeResize="0">
            <a:picLocks noGrp="1"/>
          </p:cNvPicPr>
          <p:nvPr>
            <p:ph type="body" idx="1"/>
          </p:nvPr>
        </p:nvPicPr>
        <p:blipFill rotWithShape="1">
          <a:blip r:embed="rId5">
            <a:alphaModFix/>
          </a:blip>
          <a:srcRect/>
          <a:stretch/>
        </p:blipFill>
        <p:spPr>
          <a:xfrm>
            <a:off x="3734533" y="1009015"/>
            <a:ext cx="1506527" cy="36430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5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gtEl>
                                        <p:attrNameLst>
                                          <p:attrName>style.visibility</p:attrName>
                                        </p:attrNameLst>
                                      </p:cBhvr>
                                      <p:to>
                                        <p:strVal val="visible"/>
                                      </p:to>
                                    </p:set>
                                    <p:animEffect transition="in" filter="fade">
                                      <p:cBhvr>
                                        <p:cTn id="12" dur="500"/>
                                        <p:tgtEl>
                                          <p:spTgt spid="1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6"/>
                                        </p:tgtEl>
                                        <p:attrNameLst>
                                          <p:attrName>style.visibility</p:attrName>
                                        </p:attrNameLst>
                                      </p:cBhvr>
                                      <p:to>
                                        <p:strVal val="visible"/>
                                      </p:to>
                                    </p:set>
                                    <p:animEffect transition="in" filter="fade">
                                      <p:cBhvr>
                                        <p:cTn id="17" dur="500"/>
                                        <p:tgtEl>
                                          <p:spTgt spid="18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7"/>
                                        </p:tgtEl>
                                        <p:attrNameLst>
                                          <p:attrName>style.visibility</p:attrName>
                                        </p:attrNameLst>
                                      </p:cBhvr>
                                      <p:to>
                                        <p:strVal val="visible"/>
                                      </p:to>
                                    </p:set>
                                    <p:animEffect transition="in" filter="fade">
                                      <p:cBhvr>
                                        <p:cTn id="22"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27"/>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197" name="Google Shape;197;p27"/>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8" name="Google Shape;198;p27"/>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9" name="Google Shape;199;p27"/>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200" name="Google Shape;200;p27"/>
          <p:cNvSpPr/>
          <p:nvPr/>
        </p:nvSpPr>
        <p:spPr>
          <a:xfrm>
            <a:off x="293283" y="281178"/>
            <a:ext cx="8557435" cy="4581144"/>
          </a:xfrm>
          <a:prstGeom prst="rect">
            <a:avLst/>
          </a:prstGeom>
          <a:noFill/>
          <a:ln w="9525" cap="sq" cmpd="sng">
            <a:solidFill>
              <a:srgbClr val="FFFFF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1" name="Google Shape;201;p27"/>
          <p:cNvSpPr/>
          <p:nvPr/>
        </p:nvSpPr>
        <p:spPr>
          <a:xfrm>
            <a:off x="416052" y="404622"/>
            <a:ext cx="8311896" cy="4334256"/>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202" name="Google Shape;202;p27"/>
          <p:cNvSpPr/>
          <p:nvPr/>
        </p:nvSpPr>
        <p:spPr>
          <a:xfrm>
            <a:off x="481916" y="503911"/>
            <a:ext cx="2497321" cy="1686640"/>
          </a:xfrm>
          <a:prstGeom prst="cloud">
            <a:avLst/>
          </a:prstGeom>
          <a:solidFill>
            <a:srgbClr val="F4CCCC"/>
          </a:solidFill>
          <a:ln w="76200" cap="flat" cmpd="sng">
            <a:solidFill>
              <a:srgbClr val="CC0000"/>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אם שני בוחנים יבחנו את תוצאותיהם של שלושת המועמדים, האם שניהם יתנו את אותם הציונים?</a:t>
            </a:r>
            <a:endParaRPr sz="1400" b="0" i="0" u="none" strike="noStrike" cap="none">
              <a:solidFill>
                <a:srgbClr val="000000"/>
              </a:solidFill>
              <a:latin typeface="Avenir"/>
              <a:ea typeface="Avenir"/>
              <a:cs typeface="Avenir"/>
              <a:sym typeface="Avenir"/>
            </a:endParaRPr>
          </a:p>
        </p:txBody>
      </p:sp>
      <p:sp>
        <p:nvSpPr>
          <p:cNvPr id="203" name="Google Shape;203;p27"/>
          <p:cNvSpPr/>
          <p:nvPr/>
        </p:nvSpPr>
        <p:spPr>
          <a:xfrm>
            <a:off x="6214735" y="408919"/>
            <a:ext cx="2497321" cy="2002884"/>
          </a:xfrm>
          <a:prstGeom prst="cloud">
            <a:avLst/>
          </a:prstGeom>
          <a:solidFill>
            <a:srgbClr val="B6D7A8"/>
          </a:solid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1400" b="0" i="0" u="none" strike="noStrike" cap="none">
                <a:solidFill>
                  <a:schemeClr val="dk1"/>
                </a:solidFill>
                <a:latin typeface="Avenir"/>
                <a:ea typeface="Avenir"/>
                <a:cs typeface="Avenir"/>
                <a:sym typeface="Avenir"/>
              </a:rPr>
              <a:t>האם במבחן ישנו מדגם מספיק גדול ומגוון של פריטים בכדי שאלה יבטאו את היכולת האמיתית של כל אחד מהמועמדים</a:t>
            </a:r>
            <a:endParaRPr sz="1400" b="0" i="0" u="none" strike="noStrike" cap="none">
              <a:solidFill>
                <a:schemeClr val="dk1"/>
              </a:solidFill>
              <a:latin typeface="Avenir"/>
              <a:ea typeface="Avenir"/>
              <a:cs typeface="Avenir"/>
              <a:sym typeface="Avenir"/>
            </a:endParaRPr>
          </a:p>
        </p:txBody>
      </p:sp>
      <p:sp>
        <p:nvSpPr>
          <p:cNvPr id="204" name="Google Shape;204;p27"/>
          <p:cNvSpPr/>
          <p:nvPr/>
        </p:nvSpPr>
        <p:spPr>
          <a:xfrm>
            <a:off x="481916" y="3101192"/>
            <a:ext cx="2167436" cy="1686640"/>
          </a:xfrm>
          <a:prstGeom prst="cloud">
            <a:avLst/>
          </a:prstGeom>
          <a:solidFill>
            <a:srgbClr val="BED2E3"/>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האם היכולת הנמדדת במבחן מבטאת תכונה יציבה של כל מועמד, או מצב</a:t>
            </a:r>
            <a:endParaRPr sz="1400" b="0" i="0" u="none" strike="noStrike" cap="none">
              <a:solidFill>
                <a:srgbClr val="000000"/>
              </a:solidFill>
              <a:latin typeface="Avenir"/>
              <a:ea typeface="Avenir"/>
              <a:cs typeface="Avenir"/>
              <a:sym typeface="Avenir"/>
            </a:endParaRPr>
          </a:p>
        </p:txBody>
      </p:sp>
      <p:sp>
        <p:nvSpPr>
          <p:cNvPr id="205" name="Google Shape;205;p27"/>
          <p:cNvSpPr/>
          <p:nvPr/>
        </p:nvSpPr>
        <p:spPr>
          <a:xfrm>
            <a:off x="6600973" y="3322898"/>
            <a:ext cx="1937885" cy="1370395"/>
          </a:xfrm>
          <a:prstGeom prst="cloud">
            <a:avLst/>
          </a:prstGeom>
          <a:solidFill>
            <a:srgbClr val="EAB28F"/>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מה תוצאות המבחן מבטאות? למה הן קשורות?</a:t>
            </a:r>
            <a:endParaRPr sz="1400" b="0" i="0" u="none" strike="noStrike" cap="none">
              <a:solidFill>
                <a:srgbClr val="000000"/>
              </a:solidFill>
              <a:latin typeface="Avenir"/>
              <a:ea typeface="Avenir"/>
              <a:cs typeface="Avenir"/>
              <a:sym typeface="Avenir"/>
            </a:endParaRPr>
          </a:p>
        </p:txBody>
      </p:sp>
      <p:pic>
        <p:nvPicPr>
          <p:cNvPr id="206" name="Google Shape;206;p27" descr="Young businessman thumbs up"/>
          <p:cNvPicPr preferRelativeResize="0"/>
          <p:nvPr/>
        </p:nvPicPr>
        <p:blipFill rotWithShape="1">
          <a:blip r:embed="rId3">
            <a:alphaModFix/>
          </a:blip>
          <a:srcRect/>
          <a:stretch/>
        </p:blipFill>
        <p:spPr>
          <a:xfrm>
            <a:off x="2662499" y="1070738"/>
            <a:ext cx="1238897" cy="3643058"/>
          </a:xfrm>
          <a:prstGeom prst="rect">
            <a:avLst/>
          </a:prstGeom>
          <a:noFill/>
          <a:ln>
            <a:noFill/>
          </a:ln>
        </p:spPr>
      </p:pic>
      <p:pic>
        <p:nvPicPr>
          <p:cNvPr id="207" name="Google Shape;207;p27" descr="Business woman counting five"/>
          <p:cNvPicPr preferRelativeResize="0"/>
          <p:nvPr/>
        </p:nvPicPr>
        <p:blipFill rotWithShape="1">
          <a:blip r:embed="rId4">
            <a:alphaModFix/>
          </a:blip>
          <a:srcRect/>
          <a:stretch/>
        </p:blipFill>
        <p:spPr>
          <a:xfrm flipH="1">
            <a:off x="5265542" y="1009015"/>
            <a:ext cx="1396004" cy="3689777"/>
          </a:xfrm>
          <a:prstGeom prst="rect">
            <a:avLst/>
          </a:prstGeom>
          <a:noFill/>
          <a:ln>
            <a:noFill/>
          </a:ln>
        </p:spPr>
      </p:pic>
      <p:pic>
        <p:nvPicPr>
          <p:cNvPr id="208" name="Google Shape;208;p27" descr="Business woman counting five"/>
          <p:cNvPicPr preferRelativeResize="0">
            <a:picLocks noGrp="1"/>
          </p:cNvPicPr>
          <p:nvPr>
            <p:ph type="body" idx="1"/>
          </p:nvPr>
        </p:nvPicPr>
        <p:blipFill rotWithShape="1">
          <a:blip r:embed="rId5">
            <a:alphaModFix/>
          </a:blip>
          <a:srcRect/>
          <a:stretch/>
        </p:blipFill>
        <p:spPr>
          <a:xfrm>
            <a:off x="3734533" y="1009015"/>
            <a:ext cx="1506527" cy="36430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fade">
                                      <p:cBhvr>
                                        <p:cTn id="7" dur="500"/>
                                        <p:tgtEl>
                                          <p:spTgt spid="2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500"/>
                                        <p:tgtEl>
                                          <p:spTgt spid="2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gtEl>
                                        <p:attrNameLst>
                                          <p:attrName>style.visibility</p:attrName>
                                        </p:attrNameLst>
                                      </p:cBhvr>
                                      <p:to>
                                        <p:strVal val="visible"/>
                                      </p:to>
                                    </p:set>
                                    <p:animEffect transition="in" filter="fade">
                                      <p:cBhvr>
                                        <p:cTn id="2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8"/>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he-IL" dirty="0"/>
              <a:t>יציבות</a:t>
            </a:r>
            <a:r>
              <a:rPr lang="iw" dirty="0"/>
              <a:t> בין שופטים</a:t>
            </a:r>
            <a:endParaRPr dirty="0"/>
          </a:p>
        </p:txBody>
      </p:sp>
      <p:pic>
        <p:nvPicPr>
          <p:cNvPr id="215" name="Google Shape;215;p28" descr="Businessman taking notes"/>
          <p:cNvPicPr preferRelativeResize="0"/>
          <p:nvPr/>
        </p:nvPicPr>
        <p:blipFill rotWithShape="1">
          <a:blip r:embed="rId3">
            <a:alphaModFix/>
          </a:blip>
          <a:srcRect/>
          <a:stretch/>
        </p:blipFill>
        <p:spPr>
          <a:xfrm>
            <a:off x="6062790" y="1386295"/>
            <a:ext cx="1098068" cy="3007723"/>
          </a:xfrm>
          <a:prstGeom prst="rect">
            <a:avLst/>
          </a:prstGeom>
          <a:noFill/>
          <a:ln>
            <a:noFill/>
          </a:ln>
        </p:spPr>
      </p:pic>
      <p:pic>
        <p:nvPicPr>
          <p:cNvPr id="216" name="Google Shape;216;p28" descr="Businesswoman writing on notepad"/>
          <p:cNvPicPr preferRelativeResize="0"/>
          <p:nvPr/>
        </p:nvPicPr>
        <p:blipFill rotWithShape="1">
          <a:blip r:embed="rId4">
            <a:alphaModFix/>
          </a:blip>
          <a:srcRect/>
          <a:stretch/>
        </p:blipFill>
        <p:spPr>
          <a:xfrm>
            <a:off x="7456806" y="1386295"/>
            <a:ext cx="887094" cy="3007724"/>
          </a:xfrm>
          <a:prstGeom prst="rect">
            <a:avLst/>
          </a:prstGeom>
          <a:noFill/>
          <a:ln>
            <a:noFill/>
          </a:ln>
        </p:spPr>
      </p:pic>
      <p:pic>
        <p:nvPicPr>
          <p:cNvPr id="217" name="Google Shape;217;p28" descr="Business woman fingers on chin"/>
          <p:cNvPicPr preferRelativeResize="0"/>
          <p:nvPr/>
        </p:nvPicPr>
        <p:blipFill rotWithShape="1">
          <a:blip r:embed="rId5">
            <a:alphaModFix/>
          </a:blip>
          <a:srcRect/>
          <a:stretch/>
        </p:blipFill>
        <p:spPr>
          <a:xfrm>
            <a:off x="2306623" y="1386295"/>
            <a:ext cx="850915" cy="3007724"/>
          </a:xfrm>
          <a:prstGeom prst="rect">
            <a:avLst/>
          </a:prstGeom>
          <a:noFill/>
          <a:ln>
            <a:noFill/>
          </a:ln>
        </p:spPr>
      </p:pic>
      <p:pic>
        <p:nvPicPr>
          <p:cNvPr id="218" name="Google Shape;218;p28" descr="Young businessman hand on chin"/>
          <p:cNvPicPr preferRelativeResize="0"/>
          <p:nvPr/>
        </p:nvPicPr>
        <p:blipFill rotWithShape="1">
          <a:blip r:embed="rId6">
            <a:alphaModFix/>
          </a:blip>
          <a:srcRect/>
          <a:stretch/>
        </p:blipFill>
        <p:spPr>
          <a:xfrm>
            <a:off x="393155" y="1386295"/>
            <a:ext cx="941000" cy="3036996"/>
          </a:xfrm>
          <a:prstGeom prst="rect">
            <a:avLst/>
          </a:prstGeom>
          <a:noFill/>
          <a:ln>
            <a:noFill/>
          </a:ln>
        </p:spPr>
      </p:pic>
      <p:pic>
        <p:nvPicPr>
          <p:cNvPr id="219" name="Google Shape;219;p28" descr="Business woman fist on chin"/>
          <p:cNvPicPr preferRelativeResize="0">
            <a:picLocks noGrp="1"/>
          </p:cNvPicPr>
          <p:nvPr>
            <p:ph type="body" idx="1"/>
          </p:nvPr>
        </p:nvPicPr>
        <p:blipFill rotWithShape="1">
          <a:blip r:embed="rId7">
            <a:alphaModFix/>
          </a:blip>
          <a:srcRect/>
          <a:stretch/>
        </p:blipFill>
        <p:spPr>
          <a:xfrm>
            <a:off x="1322167" y="1407776"/>
            <a:ext cx="1017145" cy="30077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9"/>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he-IL" dirty="0"/>
              <a:t>יציבות</a:t>
            </a:r>
            <a:r>
              <a:rPr lang="iw" dirty="0"/>
              <a:t> בין שופטים</a:t>
            </a:r>
            <a:endParaRPr dirty="0"/>
          </a:p>
        </p:txBody>
      </p:sp>
      <p:sp>
        <p:nvSpPr>
          <p:cNvPr id="226" name="Google Shape;226;p29"/>
          <p:cNvSpPr txBox="1">
            <a:spLocks noGrp="1"/>
          </p:cNvSpPr>
          <p:nvPr>
            <p:ph type="body" idx="1"/>
          </p:nvPr>
        </p:nvSpPr>
        <p:spPr>
          <a:xfrm>
            <a:off x="1188720" y="1381397"/>
            <a:ext cx="7543800" cy="2887218"/>
          </a:xfrm>
          <a:prstGeom prst="rect">
            <a:avLst/>
          </a:prstGeom>
          <a:noFill/>
          <a:ln>
            <a:noFill/>
          </a:ln>
        </p:spPr>
        <p:txBody>
          <a:bodyPr spcFirstLastPara="1" wrap="square" lIns="68575" tIns="34275" rIns="68575" bIns="34275" anchor="t" anchorCtr="0">
            <a:normAutofit/>
          </a:bodyPr>
          <a:lstStyle/>
          <a:p>
            <a:pPr marL="139700" lvl="0" indent="-133350" algn="r" rtl="1">
              <a:lnSpc>
                <a:spcPct val="110000"/>
              </a:lnSpc>
              <a:spcBef>
                <a:spcPts val="0"/>
              </a:spcBef>
              <a:spcAft>
                <a:spcPts val="0"/>
              </a:spcAft>
              <a:buSzPts val="1100"/>
              <a:buChar char="◦"/>
            </a:pPr>
            <a:r>
              <a:rPr lang="iw"/>
              <a:t>מה גרם לך לרצות להיות אשת טיפול?</a:t>
            </a:r>
            <a:endParaRPr/>
          </a:p>
          <a:p>
            <a:pPr marL="0" lvl="0" indent="0" algn="r" rtl="1">
              <a:lnSpc>
                <a:spcPct val="110000"/>
              </a:lnSpc>
              <a:spcBef>
                <a:spcPts val="700"/>
              </a:spcBef>
              <a:spcAft>
                <a:spcPts val="0"/>
              </a:spcAft>
              <a:buSzPts val="1100"/>
              <a:buNone/>
            </a:pPr>
            <a:r>
              <a:rPr lang="iw"/>
              <a:t>	</a:t>
            </a:r>
            <a:r>
              <a:rPr lang="iw" i="1"/>
              <a:t>מאז שאני זוכרת את עצמי תמיד התעניינתי בהתנהגות של אנשים. בכל פעם שהייתי נכנסת לסיטואציה הייתי מתחילה 	לנתח אותה ושאול שאלות כמו "למה הוא התנהג כמו שהתנהג?" "מה הוא מרגיש עכשיו?" "האם היא מחבבת את האדם 	השני?"... הפן הרגשי מאוד מעסיק אותי ומאוד מעניין אותי למצוא פתרונות לבעיות של אנשים. </a:t>
            </a:r>
            <a:endParaRPr/>
          </a:p>
          <a:p>
            <a:pPr marL="139700" lvl="0" indent="-133350" algn="r" rtl="1">
              <a:lnSpc>
                <a:spcPct val="110000"/>
              </a:lnSpc>
              <a:spcBef>
                <a:spcPts val="700"/>
              </a:spcBef>
              <a:spcAft>
                <a:spcPts val="0"/>
              </a:spcAft>
              <a:buSzPts val="1100"/>
              <a:buChar char="◦"/>
            </a:pPr>
            <a:r>
              <a:rPr lang="iw"/>
              <a:t>מה הם לדעתך היתרונות שלך בתור מטפלת?</a:t>
            </a:r>
            <a:endParaRPr/>
          </a:p>
          <a:p>
            <a:pPr marL="0" lvl="0" indent="0" algn="r" rtl="1">
              <a:lnSpc>
                <a:spcPct val="110000"/>
              </a:lnSpc>
              <a:spcBef>
                <a:spcPts val="700"/>
              </a:spcBef>
              <a:spcAft>
                <a:spcPts val="0"/>
              </a:spcAft>
              <a:buSzPts val="1100"/>
              <a:buNone/>
            </a:pPr>
            <a:r>
              <a:rPr lang="iw"/>
              <a:t>	</a:t>
            </a:r>
            <a:r>
              <a:rPr lang="iw" i="1"/>
              <a:t>אני סקרנית. יש לי יכולות טובות להבנה של סיטואציות חברתיות. יש לי יכולת הקשבה טובה ואני טובה בפתרון בעיות. 	אני חושבת שכל אלה הן תכונות חשובות לפסיכולוג וליכולת שלו להבין את הבעיות של המטופלים שלו ולעזור להם 	למצוא פתרונות לבעיות אלה. </a:t>
            </a:r>
            <a:endParaRPr/>
          </a:p>
          <a:p>
            <a:pPr marL="203200" lvl="1" indent="0" algn="r" rtl="1">
              <a:lnSpc>
                <a:spcPct val="100000"/>
              </a:lnSpc>
              <a:spcBef>
                <a:spcPts val="400"/>
              </a:spcBef>
              <a:spcAft>
                <a:spcPts val="0"/>
              </a:spcAft>
              <a:buSzPts val="1000"/>
              <a:buNone/>
            </a:pPr>
            <a:endParaRPr/>
          </a:p>
        </p:txBody>
      </p:sp>
      <p:sp>
        <p:nvSpPr>
          <p:cNvPr id="227" name="Google Shape;227;p29"/>
          <p:cNvSpPr txBox="1"/>
          <p:nvPr/>
        </p:nvSpPr>
        <p:spPr>
          <a:xfrm>
            <a:off x="1763486" y="3448594"/>
            <a:ext cx="6191794" cy="62324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i="0" u="none" strike="noStrike" cap="none">
                <a:solidFill>
                  <a:schemeClr val="dk1"/>
                </a:solidFill>
                <a:latin typeface="Avenir"/>
                <a:ea typeface="Avenir"/>
                <a:cs typeface="Avenir"/>
                <a:sym typeface="Avenir"/>
              </a:rPr>
              <a:t>דרגו את התאמה של יסמין לתואר שני בפסיכולוגיה קלינית בסקאלה של 1-10</a:t>
            </a:r>
            <a:endParaRPr sz="1800" b="1" i="0" u="none" strike="noStrike" cap="none">
              <a:solidFill>
                <a:schemeClr val="dk1"/>
              </a:solidFill>
              <a:latin typeface="Avenir"/>
              <a:ea typeface="Avenir"/>
              <a:cs typeface="Avenir"/>
              <a:sym typeface="Avenir"/>
            </a:endParaRPr>
          </a:p>
        </p:txBody>
      </p:sp>
      <p:pic>
        <p:nvPicPr>
          <p:cNvPr id="228" name="Google Shape;228;p29" descr="Business woman fingers on chin"/>
          <p:cNvPicPr preferRelativeResize="0"/>
          <p:nvPr/>
        </p:nvPicPr>
        <p:blipFill rotWithShape="1">
          <a:blip r:embed="rId3">
            <a:alphaModFix/>
          </a:blip>
          <a:srcRect/>
          <a:stretch/>
        </p:blipFill>
        <p:spPr>
          <a:xfrm>
            <a:off x="411480" y="1260891"/>
            <a:ext cx="850916" cy="30077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0"/>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he-IL" dirty="0"/>
              <a:t>יציבות</a:t>
            </a:r>
            <a:r>
              <a:rPr lang="iw" dirty="0"/>
              <a:t> בין שופטים</a:t>
            </a:r>
            <a:endParaRPr dirty="0"/>
          </a:p>
        </p:txBody>
      </p:sp>
      <p:sp>
        <p:nvSpPr>
          <p:cNvPr id="235" name="Google Shape;235;p30"/>
          <p:cNvSpPr txBox="1">
            <a:spLocks noGrp="1"/>
          </p:cNvSpPr>
          <p:nvPr>
            <p:ph type="body" idx="1"/>
          </p:nvPr>
        </p:nvSpPr>
        <p:spPr>
          <a:xfrm>
            <a:off x="1188720" y="1381397"/>
            <a:ext cx="7543800" cy="2887218"/>
          </a:xfrm>
          <a:prstGeom prst="rect">
            <a:avLst/>
          </a:prstGeom>
          <a:noFill/>
          <a:ln>
            <a:noFill/>
          </a:ln>
        </p:spPr>
        <p:txBody>
          <a:bodyPr spcFirstLastPara="1" wrap="square" lIns="68575" tIns="34275" rIns="68575" bIns="34275" anchor="t" anchorCtr="0">
            <a:normAutofit/>
          </a:bodyPr>
          <a:lstStyle/>
          <a:p>
            <a:pPr marL="139700" lvl="0" indent="-133350" algn="r" rtl="1">
              <a:lnSpc>
                <a:spcPct val="110000"/>
              </a:lnSpc>
              <a:spcBef>
                <a:spcPts val="0"/>
              </a:spcBef>
              <a:spcAft>
                <a:spcPts val="0"/>
              </a:spcAft>
              <a:buSzPts val="1100"/>
              <a:buChar char="◦"/>
            </a:pPr>
            <a:r>
              <a:rPr lang="iw"/>
              <a:t>מה גרם לך לרצות להיות אשת טיפול?</a:t>
            </a:r>
            <a:endParaRPr/>
          </a:p>
          <a:p>
            <a:pPr marL="0" lvl="0" indent="0" algn="r" rtl="1">
              <a:lnSpc>
                <a:spcPct val="110000"/>
              </a:lnSpc>
              <a:spcBef>
                <a:spcPts val="700"/>
              </a:spcBef>
              <a:spcAft>
                <a:spcPts val="0"/>
              </a:spcAft>
              <a:buSzPts val="1100"/>
              <a:buNone/>
            </a:pPr>
            <a:r>
              <a:rPr lang="iw"/>
              <a:t>	</a:t>
            </a:r>
            <a:r>
              <a:rPr lang="iw" i="1"/>
              <a:t>מאז שהייתי קטנה הייתי דואגת לחברים שלי ולבני משפחתי. תמיד כשמישהו עצוב הייתי הולכת ומנסה לנחם אותו. 	כשהתבגרתי, תמיד הייתי זו בקבוצת החברים שכולם היו באים להתייעץ איתה ולספר לה על הקשיים שלהם. </a:t>
            </a:r>
            <a:endParaRPr/>
          </a:p>
          <a:p>
            <a:pPr marL="139700" lvl="0" indent="-133350" algn="r" rtl="1">
              <a:lnSpc>
                <a:spcPct val="110000"/>
              </a:lnSpc>
              <a:spcBef>
                <a:spcPts val="700"/>
              </a:spcBef>
              <a:spcAft>
                <a:spcPts val="0"/>
              </a:spcAft>
              <a:buSzPts val="1100"/>
              <a:buChar char="◦"/>
            </a:pPr>
            <a:r>
              <a:rPr lang="iw"/>
              <a:t>מה הם לדעתך היתרונות שלך בתור מטפלת?</a:t>
            </a:r>
            <a:endParaRPr/>
          </a:p>
          <a:p>
            <a:pPr marL="0" lvl="0" indent="0" algn="r" rtl="1">
              <a:lnSpc>
                <a:spcPct val="110000"/>
              </a:lnSpc>
              <a:spcBef>
                <a:spcPts val="700"/>
              </a:spcBef>
              <a:spcAft>
                <a:spcPts val="0"/>
              </a:spcAft>
              <a:buSzPts val="1100"/>
              <a:buNone/>
            </a:pPr>
            <a:r>
              <a:rPr lang="iw"/>
              <a:t>	</a:t>
            </a:r>
            <a:r>
              <a:rPr lang="iw" i="1"/>
              <a:t>אני אמפתית, אוהבת להקשיב ואני חושבת שיש לי עצות טובות לתת. אני מתחברת מהר לאנשים ותמיד מחפשת איך 	לעזור. אני חושבת שכל אלה יהפכו אותי למטפלת שאכפת לה מהמטופלים שלה ושואפת לשפר להם את החיים.</a:t>
            </a:r>
            <a:endParaRPr/>
          </a:p>
          <a:p>
            <a:pPr marL="203200" lvl="1" indent="0" algn="r" rtl="1">
              <a:lnSpc>
                <a:spcPct val="100000"/>
              </a:lnSpc>
              <a:spcBef>
                <a:spcPts val="400"/>
              </a:spcBef>
              <a:spcAft>
                <a:spcPts val="0"/>
              </a:spcAft>
              <a:buSzPts val="1000"/>
              <a:buNone/>
            </a:pPr>
            <a:endParaRPr/>
          </a:p>
        </p:txBody>
      </p:sp>
      <p:sp>
        <p:nvSpPr>
          <p:cNvPr id="236" name="Google Shape;236;p30"/>
          <p:cNvSpPr txBox="1"/>
          <p:nvPr/>
        </p:nvSpPr>
        <p:spPr>
          <a:xfrm>
            <a:off x="1763486" y="3448594"/>
            <a:ext cx="6191794" cy="62324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i="0" u="none" strike="noStrike" cap="none">
                <a:solidFill>
                  <a:schemeClr val="dk1"/>
                </a:solidFill>
                <a:latin typeface="Avenir"/>
                <a:ea typeface="Avenir"/>
                <a:cs typeface="Avenir"/>
                <a:sym typeface="Avenir"/>
              </a:rPr>
              <a:t>דרגו את התאמה של שירה לתואר שני בפסיכולוגיה קלינית בסקאלה של 1-10</a:t>
            </a:r>
            <a:endParaRPr sz="1800" b="1" i="0" u="none" strike="noStrike" cap="none">
              <a:solidFill>
                <a:schemeClr val="dk1"/>
              </a:solidFill>
              <a:latin typeface="Avenir"/>
              <a:ea typeface="Avenir"/>
              <a:cs typeface="Avenir"/>
              <a:sym typeface="Avenir"/>
            </a:endParaRPr>
          </a:p>
        </p:txBody>
      </p:sp>
      <p:pic>
        <p:nvPicPr>
          <p:cNvPr id="237" name="Google Shape;237;p30" descr="Business woman fist on chin"/>
          <p:cNvPicPr preferRelativeResize="0"/>
          <p:nvPr/>
        </p:nvPicPr>
        <p:blipFill rotWithShape="1">
          <a:blip r:embed="rId3">
            <a:alphaModFix/>
          </a:blip>
          <a:srcRect/>
          <a:stretch/>
        </p:blipFill>
        <p:spPr>
          <a:xfrm>
            <a:off x="467036" y="1197979"/>
            <a:ext cx="1038420" cy="30706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1"/>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he-IL" dirty="0"/>
              <a:t>יציבות</a:t>
            </a:r>
            <a:r>
              <a:rPr lang="iw" dirty="0"/>
              <a:t> בין שופטים</a:t>
            </a:r>
            <a:endParaRPr dirty="0"/>
          </a:p>
        </p:txBody>
      </p:sp>
      <p:sp>
        <p:nvSpPr>
          <p:cNvPr id="244" name="Google Shape;244;p31"/>
          <p:cNvSpPr txBox="1">
            <a:spLocks noGrp="1"/>
          </p:cNvSpPr>
          <p:nvPr>
            <p:ph type="body" idx="1"/>
          </p:nvPr>
        </p:nvSpPr>
        <p:spPr>
          <a:xfrm>
            <a:off x="1332411" y="1381397"/>
            <a:ext cx="7400108" cy="2887218"/>
          </a:xfrm>
          <a:prstGeom prst="rect">
            <a:avLst/>
          </a:prstGeom>
          <a:noFill/>
          <a:ln>
            <a:noFill/>
          </a:ln>
        </p:spPr>
        <p:txBody>
          <a:bodyPr spcFirstLastPara="1" wrap="square" lIns="68575" tIns="34275" rIns="68575" bIns="34275" anchor="t" anchorCtr="0">
            <a:normAutofit/>
          </a:bodyPr>
          <a:lstStyle/>
          <a:p>
            <a:pPr marL="139700" lvl="0" indent="-133350" algn="r" rtl="1">
              <a:lnSpc>
                <a:spcPct val="110000"/>
              </a:lnSpc>
              <a:spcBef>
                <a:spcPts val="0"/>
              </a:spcBef>
              <a:spcAft>
                <a:spcPts val="0"/>
              </a:spcAft>
              <a:buSzPts val="1100"/>
              <a:buChar char="◦"/>
            </a:pPr>
            <a:r>
              <a:rPr lang="iw"/>
              <a:t>מה גרם לך לרצות להיות איש טיפול?</a:t>
            </a:r>
            <a:endParaRPr/>
          </a:p>
          <a:p>
            <a:pPr marL="0" lvl="0" indent="0" algn="r" rtl="1">
              <a:lnSpc>
                <a:spcPct val="110000"/>
              </a:lnSpc>
              <a:spcBef>
                <a:spcPts val="700"/>
              </a:spcBef>
              <a:spcAft>
                <a:spcPts val="0"/>
              </a:spcAft>
              <a:buSzPts val="1100"/>
              <a:buNone/>
            </a:pPr>
            <a:r>
              <a:rPr lang="iw"/>
              <a:t>	</a:t>
            </a:r>
            <a:r>
              <a:rPr lang="iw" i="1"/>
              <a:t>במהלך התיכון התחלתי להתנדב במקלט לפגועי נפש. במהלך ההתנדבות מאוד התחברתי לאנשים ולסיפורים שלהם. 	העבודה איתם הובילה אותי להבין שהתחום של טיפול מאוד מעניין אותי. המטרה שלי היא לעזור לאנשים עם הקשיים 	שלהם, ולהדריך אותם בתקופות קשות.</a:t>
            </a:r>
            <a:endParaRPr/>
          </a:p>
          <a:p>
            <a:pPr marL="139700" lvl="0" indent="-133350" algn="r" rtl="1">
              <a:lnSpc>
                <a:spcPct val="110000"/>
              </a:lnSpc>
              <a:spcBef>
                <a:spcPts val="700"/>
              </a:spcBef>
              <a:spcAft>
                <a:spcPts val="0"/>
              </a:spcAft>
              <a:buSzPts val="1100"/>
              <a:buChar char="◦"/>
            </a:pPr>
            <a:r>
              <a:rPr lang="iw"/>
              <a:t>מה הם לדעתך היתרונות שלך בתור מטפל?</a:t>
            </a:r>
            <a:endParaRPr/>
          </a:p>
          <a:p>
            <a:pPr marL="0" lvl="0" indent="0" algn="r" rtl="1">
              <a:lnSpc>
                <a:spcPct val="110000"/>
              </a:lnSpc>
              <a:spcBef>
                <a:spcPts val="700"/>
              </a:spcBef>
              <a:spcAft>
                <a:spcPts val="0"/>
              </a:spcAft>
              <a:buSzPts val="1100"/>
              <a:buNone/>
            </a:pPr>
            <a:r>
              <a:rPr lang="iw"/>
              <a:t>	</a:t>
            </a:r>
            <a:r>
              <a:rPr lang="iw" i="1"/>
              <a:t>אני חושב שאני אדם חברותי. אני טוב באינטראקציות עם אנשים ויש לי יכולת לפתח מערכות יחסים עמוקות עם 	אנשים חדשים. </a:t>
            </a:r>
            <a:endParaRPr/>
          </a:p>
          <a:p>
            <a:pPr marL="203200" lvl="1" indent="0" algn="r" rtl="1">
              <a:lnSpc>
                <a:spcPct val="100000"/>
              </a:lnSpc>
              <a:spcBef>
                <a:spcPts val="400"/>
              </a:spcBef>
              <a:spcAft>
                <a:spcPts val="0"/>
              </a:spcAft>
              <a:buSzPts val="1000"/>
              <a:buNone/>
            </a:pPr>
            <a:endParaRPr/>
          </a:p>
        </p:txBody>
      </p:sp>
      <p:sp>
        <p:nvSpPr>
          <p:cNvPr id="245" name="Google Shape;245;p31"/>
          <p:cNvSpPr txBox="1"/>
          <p:nvPr/>
        </p:nvSpPr>
        <p:spPr>
          <a:xfrm>
            <a:off x="1763486" y="3448594"/>
            <a:ext cx="6191794" cy="62324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i="0" u="none" strike="noStrike" cap="none">
                <a:solidFill>
                  <a:schemeClr val="dk1"/>
                </a:solidFill>
                <a:latin typeface="Avenir"/>
                <a:ea typeface="Avenir"/>
                <a:cs typeface="Avenir"/>
                <a:sym typeface="Avenir"/>
              </a:rPr>
              <a:t>דרגו את התאמתו של מאור לתואר שני בפסיכולוגיה קלינית בסקאלה של 1-10</a:t>
            </a:r>
            <a:endParaRPr sz="1800" b="1" i="0" u="none" strike="noStrike" cap="none">
              <a:solidFill>
                <a:schemeClr val="dk1"/>
              </a:solidFill>
              <a:latin typeface="Avenir"/>
              <a:ea typeface="Avenir"/>
              <a:cs typeface="Avenir"/>
              <a:sym typeface="Avenir"/>
            </a:endParaRPr>
          </a:p>
        </p:txBody>
      </p:sp>
      <p:pic>
        <p:nvPicPr>
          <p:cNvPr id="246" name="Google Shape;246;p31" descr="Young businessman hand on chin"/>
          <p:cNvPicPr preferRelativeResize="0"/>
          <p:nvPr/>
        </p:nvPicPr>
        <p:blipFill rotWithShape="1">
          <a:blip r:embed="rId3">
            <a:alphaModFix/>
          </a:blip>
          <a:srcRect/>
          <a:stretch/>
        </p:blipFill>
        <p:spPr>
          <a:xfrm>
            <a:off x="393155" y="1012487"/>
            <a:ext cx="1056822" cy="341080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5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3"/>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he-IL" dirty="0"/>
              <a:t>יציבות</a:t>
            </a:r>
            <a:r>
              <a:rPr lang="iw" dirty="0"/>
              <a:t> בין שופטים</a:t>
            </a:r>
            <a:endParaRPr dirty="0"/>
          </a:p>
        </p:txBody>
      </p:sp>
      <p:graphicFrame>
        <p:nvGraphicFramePr>
          <p:cNvPr id="260" name="Google Shape;260;p33"/>
          <p:cNvGraphicFramePr/>
          <p:nvPr/>
        </p:nvGraphicFramePr>
        <p:xfrm>
          <a:off x="800100" y="2141257"/>
          <a:ext cx="2710425" cy="1177310"/>
        </p:xfrm>
        <a:graphic>
          <a:graphicData uri="http://schemas.openxmlformats.org/drawingml/2006/table">
            <a:tbl>
              <a:tblPr>
                <a:noFill/>
                <a:tableStyleId>{AE368CB5-76D7-4BBF-BADE-E684BEF3EC2C}</a:tableStyleId>
              </a:tblPr>
              <a:tblGrid>
                <a:gridCol w="561250">
                  <a:extLst>
                    <a:ext uri="{9D8B030D-6E8A-4147-A177-3AD203B41FA5}">
                      <a16:colId xmlns:a16="http://schemas.microsoft.com/office/drawing/2014/main" val="20000"/>
                    </a:ext>
                  </a:extLst>
                </a:gridCol>
                <a:gridCol w="1177250">
                  <a:extLst>
                    <a:ext uri="{9D8B030D-6E8A-4147-A177-3AD203B41FA5}">
                      <a16:colId xmlns:a16="http://schemas.microsoft.com/office/drawing/2014/main" val="20001"/>
                    </a:ext>
                  </a:extLst>
                </a:gridCol>
                <a:gridCol w="971925">
                  <a:extLst>
                    <a:ext uri="{9D8B030D-6E8A-4147-A177-3AD203B41FA5}">
                      <a16:colId xmlns:a16="http://schemas.microsoft.com/office/drawing/2014/main" val="20002"/>
                    </a:ext>
                  </a:extLst>
                </a:gridCol>
              </a:tblGrid>
              <a:tr h="157500">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נבחנ\ת</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מדרג\ת 1</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מדרג\ת 2</a:t>
                      </a:r>
                      <a:endParaRPr sz="1100"/>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extLst>
                  <a:ext uri="{0D108BD9-81ED-4DB2-BD59-A6C34878D82A}">
                    <a16:rowId xmlns:a16="http://schemas.microsoft.com/office/drawing/2014/main" val="10000"/>
                  </a:ext>
                </a:extLst>
              </a:tr>
              <a:tr h="32372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יסמין</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4</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2</a:t>
                      </a:r>
                      <a:endParaRPr sz="1100"/>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1"/>
                  </a:ext>
                </a:extLst>
              </a:tr>
              <a:tr h="31077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שירה</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8</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dirty="0">
                          <a:solidFill>
                            <a:srgbClr val="000000"/>
                          </a:solidFill>
                          <a:latin typeface="Calibri"/>
                          <a:ea typeface="Calibri"/>
                          <a:cs typeface="Calibri"/>
                          <a:sym typeface="Calibri"/>
                        </a:rPr>
                        <a:t>6</a:t>
                      </a:r>
                      <a:endParaRPr sz="1100" dirty="0"/>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2"/>
                  </a:ext>
                </a:extLst>
              </a:tr>
              <a:tr h="32372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מאור</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7</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dirty="0">
                          <a:solidFill>
                            <a:srgbClr val="000000"/>
                          </a:solidFill>
                          <a:latin typeface="Calibri"/>
                          <a:ea typeface="Calibri"/>
                          <a:cs typeface="Calibri"/>
                          <a:sym typeface="Calibri"/>
                        </a:rPr>
                        <a:t>5</a:t>
                      </a:r>
                      <a:endParaRPr sz="1100" dirty="0"/>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3"/>
                  </a:ext>
                </a:extLst>
              </a:tr>
            </a:tbl>
          </a:graphicData>
        </a:graphic>
      </p:graphicFrame>
      <p:graphicFrame>
        <p:nvGraphicFramePr>
          <p:cNvPr id="261" name="Google Shape;261;p33"/>
          <p:cNvGraphicFramePr/>
          <p:nvPr/>
        </p:nvGraphicFramePr>
        <p:xfrm>
          <a:off x="5347010" y="2141257"/>
          <a:ext cx="2710425" cy="1177310"/>
        </p:xfrm>
        <a:graphic>
          <a:graphicData uri="http://schemas.openxmlformats.org/drawingml/2006/table">
            <a:tbl>
              <a:tblPr>
                <a:noFill/>
                <a:tableStyleId>{AE368CB5-76D7-4BBF-BADE-E684BEF3EC2C}</a:tableStyleId>
              </a:tblPr>
              <a:tblGrid>
                <a:gridCol w="561250">
                  <a:extLst>
                    <a:ext uri="{9D8B030D-6E8A-4147-A177-3AD203B41FA5}">
                      <a16:colId xmlns:a16="http://schemas.microsoft.com/office/drawing/2014/main" val="20000"/>
                    </a:ext>
                  </a:extLst>
                </a:gridCol>
                <a:gridCol w="1177250">
                  <a:extLst>
                    <a:ext uri="{9D8B030D-6E8A-4147-A177-3AD203B41FA5}">
                      <a16:colId xmlns:a16="http://schemas.microsoft.com/office/drawing/2014/main" val="20001"/>
                    </a:ext>
                  </a:extLst>
                </a:gridCol>
                <a:gridCol w="971925">
                  <a:extLst>
                    <a:ext uri="{9D8B030D-6E8A-4147-A177-3AD203B41FA5}">
                      <a16:colId xmlns:a16="http://schemas.microsoft.com/office/drawing/2014/main" val="20002"/>
                    </a:ext>
                  </a:extLst>
                </a:gridCol>
              </a:tblGrid>
              <a:tr h="157500">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נבחנ\ת</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מדרג\ת 1</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מדרג\ת 2</a:t>
                      </a:r>
                      <a:endParaRPr sz="1100"/>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8EA9DB"/>
                    </a:solidFill>
                  </a:tcPr>
                </a:tc>
                <a:extLst>
                  <a:ext uri="{0D108BD9-81ED-4DB2-BD59-A6C34878D82A}">
                    <a16:rowId xmlns:a16="http://schemas.microsoft.com/office/drawing/2014/main" val="10000"/>
                  </a:ext>
                </a:extLst>
              </a:tr>
              <a:tr h="32372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יסמין</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4</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5</a:t>
                      </a:r>
                      <a:endParaRPr sz="1400" b="0" i="0" u="none" strike="noStrike" cap="none">
                        <a:solidFill>
                          <a:srgbClr val="000000"/>
                        </a:solidFill>
                        <a:latin typeface="Calibri"/>
                        <a:ea typeface="Calibri"/>
                        <a:cs typeface="Calibri"/>
                        <a:sym typeface="Calibri"/>
                      </a:endParaRPr>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1"/>
                  </a:ext>
                </a:extLst>
              </a:tr>
              <a:tr h="31077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שירה</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8</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7</a:t>
                      </a:r>
                      <a:endParaRPr sz="1400" b="0" i="0" u="none" strike="noStrike" cap="none">
                        <a:solidFill>
                          <a:srgbClr val="000000"/>
                        </a:solidFill>
                        <a:latin typeface="Calibri"/>
                        <a:ea typeface="Calibri"/>
                        <a:cs typeface="Calibri"/>
                        <a:sym typeface="Calibri"/>
                      </a:endParaRPr>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2"/>
                  </a:ext>
                </a:extLst>
              </a:tr>
              <a:tr h="323725">
                <a:tc>
                  <a:txBody>
                    <a:bodyPr/>
                    <a:lstStyle/>
                    <a:p>
                      <a:pPr marL="0" marR="0" lvl="0" indent="0" algn="ctr" rtl="1">
                        <a:spcBef>
                          <a:spcPts val="0"/>
                        </a:spcBef>
                        <a:spcAft>
                          <a:spcPts val="0"/>
                        </a:spcAft>
                        <a:buNone/>
                      </a:pPr>
                      <a:r>
                        <a:rPr lang="iw" sz="1400" b="0" i="0" u="none" strike="noStrike" cap="none">
                          <a:solidFill>
                            <a:srgbClr val="000000"/>
                          </a:solidFill>
                          <a:latin typeface="Calibri"/>
                          <a:ea typeface="Calibri"/>
                          <a:cs typeface="Calibri"/>
                          <a:sym typeface="Calibri"/>
                        </a:rPr>
                        <a:t>מאור</a:t>
                      </a:r>
                      <a:endParaRPr sz="1100"/>
                    </a:p>
                  </a:txBody>
                  <a:tcPr marL="5725" marR="5725" marT="5725" marB="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D9E1F2"/>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7</a:t>
                      </a:r>
                      <a:endParaRPr sz="1100"/>
                    </a:p>
                  </a:txBody>
                  <a:tcPr marL="5725" marR="5725" marT="5725" marB="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E7E6E6"/>
                    </a:solidFill>
                  </a:tcPr>
                </a:tc>
                <a:tc>
                  <a:txBody>
                    <a:bodyPr/>
                    <a:lstStyle/>
                    <a:p>
                      <a:pPr marL="0" marR="0" lvl="0" indent="0" algn="ctr" rtl="0">
                        <a:spcBef>
                          <a:spcPts val="0"/>
                        </a:spcBef>
                        <a:spcAft>
                          <a:spcPts val="0"/>
                        </a:spcAft>
                        <a:buNone/>
                      </a:pPr>
                      <a:r>
                        <a:rPr lang="iw" sz="1400" b="0" i="0" u="none" strike="noStrike" cap="none">
                          <a:solidFill>
                            <a:srgbClr val="000000"/>
                          </a:solidFill>
                          <a:latin typeface="Calibri"/>
                          <a:ea typeface="Calibri"/>
                          <a:cs typeface="Calibri"/>
                          <a:sym typeface="Calibri"/>
                        </a:rPr>
                        <a:t>8</a:t>
                      </a:r>
                      <a:endParaRPr sz="1400" b="0" i="0" u="none" strike="noStrike" cap="none">
                        <a:solidFill>
                          <a:srgbClr val="000000"/>
                        </a:solidFill>
                        <a:latin typeface="Calibri"/>
                        <a:ea typeface="Calibri"/>
                        <a:cs typeface="Calibri"/>
                        <a:sym typeface="Calibri"/>
                      </a:endParaRPr>
                    </a:p>
                  </a:txBody>
                  <a:tcPr marL="5725" marR="5725" marT="5725" marB="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E7E6E6"/>
                    </a:solidFill>
                  </a:tcPr>
                </a:tc>
                <a:extLst>
                  <a:ext uri="{0D108BD9-81ED-4DB2-BD59-A6C34878D82A}">
                    <a16:rowId xmlns:a16="http://schemas.microsoft.com/office/drawing/2014/main" val="10003"/>
                  </a:ext>
                </a:extLst>
              </a:tr>
            </a:tbl>
          </a:graphicData>
        </a:graphic>
      </p:graphicFrame>
      <p:sp>
        <p:nvSpPr>
          <p:cNvPr id="262" name="Google Shape;262;p33"/>
          <p:cNvSpPr txBox="1"/>
          <p:nvPr/>
        </p:nvSpPr>
        <p:spPr>
          <a:xfrm>
            <a:off x="1869224" y="3833132"/>
            <a:ext cx="1036967" cy="216886"/>
          </a:xfrm>
          <a:prstGeom prst="rect">
            <a:avLst/>
          </a:prstGeom>
          <a:blipFill rotWithShape="1">
            <a:blip r:embed="rId3">
              <a:alphaModFix/>
            </a:blip>
            <a:stretch>
              <a:fillRect l="-3522" r="-3521" b="-12498"/>
            </a:stretch>
          </a:blip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iw" sz="1400" b="0" i="0" u="none" strike="noStrike" cap="none">
                <a:latin typeface="Avenir"/>
                <a:ea typeface="Avenir"/>
                <a:cs typeface="Avenir"/>
                <a:sym typeface="Avenir"/>
              </a:rPr>
              <a:t> </a:t>
            </a:r>
            <a:endParaRPr sz="1100"/>
          </a:p>
        </p:txBody>
      </p:sp>
      <p:sp>
        <p:nvSpPr>
          <p:cNvPr id="263" name="Google Shape;263;p33"/>
          <p:cNvSpPr txBox="1"/>
          <p:nvPr/>
        </p:nvSpPr>
        <p:spPr>
          <a:xfrm>
            <a:off x="6424496" y="3818811"/>
            <a:ext cx="1036967" cy="216886"/>
          </a:xfrm>
          <a:prstGeom prst="rect">
            <a:avLst/>
          </a:prstGeom>
          <a:blipFill rotWithShape="1">
            <a:blip r:embed="rId4">
              <a:alphaModFix/>
            </a:blip>
            <a:stretch>
              <a:fillRect l="-3081" r="-3963" b="-12498"/>
            </a:stretch>
          </a:blip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iw" sz="1400">
                <a:latin typeface="Avenir"/>
                <a:ea typeface="Avenir"/>
                <a:cs typeface="Avenir"/>
                <a:sym typeface="Avenir"/>
              </a:rPr>
              <a:t> </a:t>
            </a:r>
            <a:endParaRPr sz="1100"/>
          </a:p>
        </p:txBody>
      </p:sp>
      <p:sp>
        <p:nvSpPr>
          <p:cNvPr id="264" name="Google Shape;264;p33"/>
          <p:cNvSpPr txBox="1"/>
          <p:nvPr/>
        </p:nvSpPr>
        <p:spPr>
          <a:xfrm>
            <a:off x="1944494" y="1510645"/>
            <a:ext cx="288538" cy="27699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w" sz="1400" b="1">
                <a:solidFill>
                  <a:schemeClr val="dk1"/>
                </a:solidFill>
                <a:latin typeface="Avenir"/>
                <a:ea typeface="Avenir"/>
                <a:cs typeface="Avenir"/>
                <a:sym typeface="Avenir"/>
              </a:rPr>
              <a:t>1</a:t>
            </a:r>
            <a:endParaRPr sz="1400" b="1">
              <a:solidFill>
                <a:schemeClr val="dk1"/>
              </a:solidFill>
              <a:latin typeface="Avenir"/>
              <a:ea typeface="Avenir"/>
              <a:cs typeface="Avenir"/>
              <a:sym typeface="Avenir"/>
            </a:endParaRPr>
          </a:p>
        </p:txBody>
      </p:sp>
      <p:sp>
        <p:nvSpPr>
          <p:cNvPr id="265" name="Google Shape;265;p33"/>
          <p:cNvSpPr txBox="1"/>
          <p:nvPr/>
        </p:nvSpPr>
        <p:spPr>
          <a:xfrm>
            <a:off x="6557963" y="1537246"/>
            <a:ext cx="288538" cy="27699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w" sz="1400" b="1">
                <a:solidFill>
                  <a:schemeClr val="dk1"/>
                </a:solidFill>
                <a:latin typeface="Avenir"/>
                <a:ea typeface="Avenir"/>
                <a:cs typeface="Avenir"/>
                <a:sym typeface="Avenir"/>
              </a:rPr>
              <a:t>2</a:t>
            </a:r>
            <a:endParaRPr sz="1400" b="1">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0"/>
        <p:cNvGrpSpPr/>
        <p:nvPr/>
      </p:nvGrpSpPr>
      <p:grpSpPr>
        <a:xfrm>
          <a:off x="0" y="0"/>
          <a:ext cx="0" cy="0"/>
          <a:chOff x="0" y="0"/>
          <a:chExt cx="0" cy="0"/>
        </a:xfrm>
      </p:grpSpPr>
      <p:sp>
        <p:nvSpPr>
          <p:cNvPr id="271" name="Google Shape;271;p34"/>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272" name="Google Shape;272;p34"/>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3" name="Google Shape;273;p34"/>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4" name="Google Shape;274;p34"/>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275" name="Google Shape;275;p34"/>
          <p:cNvSpPr/>
          <p:nvPr/>
        </p:nvSpPr>
        <p:spPr>
          <a:xfrm>
            <a:off x="293283" y="281178"/>
            <a:ext cx="8557435" cy="4581144"/>
          </a:xfrm>
          <a:prstGeom prst="rect">
            <a:avLst/>
          </a:prstGeom>
          <a:noFill/>
          <a:ln w="9525" cap="sq" cmpd="sng">
            <a:solidFill>
              <a:srgbClr val="FFFFF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6" name="Google Shape;276;p34"/>
          <p:cNvSpPr/>
          <p:nvPr/>
        </p:nvSpPr>
        <p:spPr>
          <a:xfrm>
            <a:off x="416052" y="404622"/>
            <a:ext cx="8311896" cy="4334256"/>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277" name="Google Shape;277;p34"/>
          <p:cNvSpPr/>
          <p:nvPr/>
        </p:nvSpPr>
        <p:spPr>
          <a:xfrm>
            <a:off x="481916" y="503911"/>
            <a:ext cx="2497321" cy="1686640"/>
          </a:xfrm>
          <a:prstGeom prst="cloud">
            <a:avLst/>
          </a:prstGeom>
          <a:solidFill>
            <a:srgbClr val="F4CCCC"/>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אם שני בוחנים יבחנו את תוצאותיהם של שלושת המועמדים, האם שניהם יתנו את אותם הציונים?</a:t>
            </a:r>
            <a:endParaRPr sz="1400" b="0" i="0" u="none" strike="noStrike" cap="none">
              <a:solidFill>
                <a:srgbClr val="000000"/>
              </a:solidFill>
              <a:latin typeface="Avenir"/>
              <a:ea typeface="Avenir"/>
              <a:cs typeface="Avenir"/>
              <a:sym typeface="Avenir"/>
            </a:endParaRPr>
          </a:p>
        </p:txBody>
      </p:sp>
      <p:sp>
        <p:nvSpPr>
          <p:cNvPr id="278" name="Google Shape;278;p34"/>
          <p:cNvSpPr/>
          <p:nvPr/>
        </p:nvSpPr>
        <p:spPr>
          <a:xfrm>
            <a:off x="6214735" y="408919"/>
            <a:ext cx="2497321" cy="2002884"/>
          </a:xfrm>
          <a:prstGeom prst="cloud">
            <a:avLst/>
          </a:prstGeom>
          <a:solidFill>
            <a:srgbClr val="B6D7A8"/>
          </a:solidFill>
          <a:ln w="76200" cap="flat" cmpd="sng">
            <a:solidFill>
              <a:srgbClr val="6AA84F"/>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האם במבחן ישנו מדגם מספיק גדול ומגוון של פריטים בכדי שאלה יבטאו את היכולת האמיתית של כל אחד מהמועמדים</a:t>
            </a:r>
            <a:endParaRPr sz="1400" b="0" i="0" u="none" strike="noStrike" cap="none">
              <a:solidFill>
                <a:srgbClr val="000000"/>
              </a:solidFill>
              <a:latin typeface="Avenir"/>
              <a:ea typeface="Avenir"/>
              <a:cs typeface="Avenir"/>
              <a:sym typeface="Avenir"/>
            </a:endParaRPr>
          </a:p>
        </p:txBody>
      </p:sp>
      <p:sp>
        <p:nvSpPr>
          <p:cNvPr id="279" name="Google Shape;279;p34"/>
          <p:cNvSpPr/>
          <p:nvPr/>
        </p:nvSpPr>
        <p:spPr>
          <a:xfrm>
            <a:off x="481916" y="3101192"/>
            <a:ext cx="2167436" cy="1686640"/>
          </a:xfrm>
          <a:prstGeom prst="cloud">
            <a:avLst/>
          </a:prstGeom>
          <a:solidFill>
            <a:srgbClr val="BED2E3"/>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האם היכולת הנמדדת במבחן מבטאת תכונה יציבה של כל מועמד, או מצב</a:t>
            </a:r>
            <a:endParaRPr sz="1400" b="0" i="0" u="none" strike="noStrike" cap="none">
              <a:solidFill>
                <a:srgbClr val="000000"/>
              </a:solidFill>
              <a:latin typeface="Avenir"/>
              <a:ea typeface="Avenir"/>
              <a:cs typeface="Avenir"/>
              <a:sym typeface="Avenir"/>
            </a:endParaRPr>
          </a:p>
        </p:txBody>
      </p:sp>
      <p:sp>
        <p:nvSpPr>
          <p:cNvPr id="280" name="Google Shape;280;p34"/>
          <p:cNvSpPr/>
          <p:nvPr/>
        </p:nvSpPr>
        <p:spPr>
          <a:xfrm>
            <a:off x="6600973" y="3322898"/>
            <a:ext cx="1937885" cy="1370395"/>
          </a:xfrm>
          <a:prstGeom prst="cloud">
            <a:avLst/>
          </a:prstGeom>
          <a:solidFill>
            <a:srgbClr val="EAB28F"/>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מה תוצאות המבחן מבטאות? למה הן קשורות?</a:t>
            </a:r>
            <a:endParaRPr sz="1400" b="0" i="0" u="none" strike="noStrike" cap="none">
              <a:solidFill>
                <a:srgbClr val="000000"/>
              </a:solidFill>
              <a:latin typeface="Avenir"/>
              <a:ea typeface="Avenir"/>
              <a:cs typeface="Avenir"/>
              <a:sym typeface="Avenir"/>
            </a:endParaRPr>
          </a:p>
        </p:txBody>
      </p:sp>
      <p:pic>
        <p:nvPicPr>
          <p:cNvPr id="281" name="Google Shape;281;p34" descr="Young businessman thumbs up"/>
          <p:cNvPicPr preferRelativeResize="0"/>
          <p:nvPr/>
        </p:nvPicPr>
        <p:blipFill rotWithShape="1">
          <a:blip r:embed="rId3">
            <a:alphaModFix/>
          </a:blip>
          <a:srcRect/>
          <a:stretch/>
        </p:blipFill>
        <p:spPr>
          <a:xfrm>
            <a:off x="2662499" y="1070738"/>
            <a:ext cx="1238897" cy="3643057"/>
          </a:xfrm>
          <a:prstGeom prst="rect">
            <a:avLst/>
          </a:prstGeom>
          <a:noFill/>
          <a:ln>
            <a:noFill/>
          </a:ln>
        </p:spPr>
      </p:pic>
      <p:pic>
        <p:nvPicPr>
          <p:cNvPr id="282" name="Google Shape;282;p34" descr="Business woman counting five"/>
          <p:cNvPicPr preferRelativeResize="0"/>
          <p:nvPr/>
        </p:nvPicPr>
        <p:blipFill rotWithShape="1">
          <a:blip r:embed="rId4">
            <a:alphaModFix/>
          </a:blip>
          <a:srcRect/>
          <a:stretch/>
        </p:blipFill>
        <p:spPr>
          <a:xfrm flipH="1">
            <a:off x="5265542" y="1009015"/>
            <a:ext cx="1396004" cy="3689777"/>
          </a:xfrm>
          <a:prstGeom prst="rect">
            <a:avLst/>
          </a:prstGeom>
          <a:noFill/>
          <a:ln>
            <a:noFill/>
          </a:ln>
        </p:spPr>
      </p:pic>
      <p:pic>
        <p:nvPicPr>
          <p:cNvPr id="283" name="Google Shape;283;p34" descr="Business woman counting five"/>
          <p:cNvPicPr preferRelativeResize="0">
            <a:picLocks noGrp="1"/>
          </p:cNvPicPr>
          <p:nvPr>
            <p:ph type="body" idx="1"/>
          </p:nvPr>
        </p:nvPicPr>
        <p:blipFill rotWithShape="1">
          <a:blip r:embed="rId5">
            <a:alphaModFix/>
          </a:blip>
          <a:srcRect/>
          <a:stretch/>
        </p:blipFill>
        <p:spPr>
          <a:xfrm>
            <a:off x="3734533" y="1009015"/>
            <a:ext cx="1506527" cy="36430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500"/>
                                        <p:tgtEl>
                                          <p:spTgt spid="2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8"/>
                                        </p:tgtEl>
                                        <p:attrNameLst>
                                          <p:attrName>style.visibility</p:attrName>
                                        </p:attrNameLst>
                                      </p:cBhvr>
                                      <p:to>
                                        <p:strVal val="visible"/>
                                      </p:to>
                                    </p:set>
                                    <p:animEffect transition="in" filter="fade">
                                      <p:cBhvr>
                                        <p:cTn id="12" dur="500"/>
                                        <p:tgtEl>
                                          <p:spTgt spid="2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9"/>
                                        </p:tgtEl>
                                        <p:attrNameLst>
                                          <p:attrName>style.visibility</p:attrName>
                                        </p:attrNameLst>
                                      </p:cBhvr>
                                      <p:to>
                                        <p:strVal val="visible"/>
                                      </p:to>
                                    </p:set>
                                    <p:animEffect transition="in" filter="fade">
                                      <p:cBhvr>
                                        <p:cTn id="17" dur="500"/>
                                        <p:tgtEl>
                                          <p:spTgt spid="27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0"/>
                                        </p:tgtEl>
                                        <p:attrNameLst>
                                          <p:attrName>style.visibility</p:attrName>
                                        </p:attrNameLst>
                                      </p:cBhvr>
                                      <p:to>
                                        <p:strVal val="visible"/>
                                      </p:to>
                                    </p:set>
                                    <p:animEffect transition="in" filter="fade">
                                      <p:cBhvr>
                                        <p:cTn id="22" dur="5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5"/>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iw"/>
              <a:t>אומדן הדגימה</a:t>
            </a:r>
            <a:endParaRPr/>
          </a:p>
        </p:txBody>
      </p:sp>
      <p:pic>
        <p:nvPicPr>
          <p:cNvPr id="290" name="Google Shape;290;p35"/>
          <p:cNvPicPr preferRelativeResize="0">
            <a:picLocks noGrp="1"/>
          </p:cNvPicPr>
          <p:nvPr>
            <p:ph type="body" idx="1"/>
          </p:nvPr>
        </p:nvPicPr>
        <p:blipFill rotWithShape="1">
          <a:blip r:embed="rId3">
            <a:alphaModFix/>
          </a:blip>
          <a:srcRect/>
          <a:stretch/>
        </p:blipFill>
        <p:spPr>
          <a:xfrm>
            <a:off x="2642928" y="1252952"/>
            <a:ext cx="3991441" cy="3255013"/>
          </a:xfrm>
          <a:prstGeom prst="rect">
            <a:avLst/>
          </a:prstGeom>
          <a:noFill/>
          <a:ln>
            <a:noFill/>
          </a:ln>
        </p:spPr>
      </p:pic>
      <p:pic>
        <p:nvPicPr>
          <p:cNvPr id="291" name="Google Shape;291;p35" descr="Young businessman hand on chin"/>
          <p:cNvPicPr preferRelativeResize="0"/>
          <p:nvPr/>
        </p:nvPicPr>
        <p:blipFill rotWithShape="1">
          <a:blip r:embed="rId4">
            <a:alphaModFix/>
          </a:blip>
          <a:srcRect/>
          <a:stretch/>
        </p:blipFill>
        <p:spPr>
          <a:xfrm>
            <a:off x="1604508" y="1307128"/>
            <a:ext cx="951422" cy="3070636"/>
          </a:xfrm>
          <a:prstGeom prst="rect">
            <a:avLst/>
          </a:prstGeom>
          <a:noFill/>
          <a:ln>
            <a:noFill/>
          </a:ln>
        </p:spPr>
      </p:pic>
      <p:pic>
        <p:nvPicPr>
          <p:cNvPr id="292" name="Google Shape;292;p35" descr="Business woman fist on chin"/>
          <p:cNvPicPr preferRelativeResize="0"/>
          <p:nvPr/>
        </p:nvPicPr>
        <p:blipFill rotWithShape="1">
          <a:blip r:embed="rId5">
            <a:alphaModFix/>
          </a:blip>
          <a:srcRect/>
          <a:stretch/>
        </p:blipFill>
        <p:spPr>
          <a:xfrm flipH="1">
            <a:off x="7085553" y="1338585"/>
            <a:ext cx="1038420" cy="3070635"/>
          </a:xfrm>
          <a:prstGeom prst="rect">
            <a:avLst/>
          </a:prstGeom>
          <a:noFill/>
          <a:ln>
            <a:noFill/>
          </a:ln>
        </p:spPr>
      </p:pic>
      <p:pic>
        <p:nvPicPr>
          <p:cNvPr id="293" name="Google Shape;293;p35" descr="Business woman fingers on chin"/>
          <p:cNvPicPr preferRelativeResize="0"/>
          <p:nvPr/>
        </p:nvPicPr>
        <p:blipFill rotWithShape="1">
          <a:blip r:embed="rId6">
            <a:alphaModFix/>
          </a:blip>
          <a:srcRect/>
          <a:stretch/>
        </p:blipFill>
        <p:spPr>
          <a:xfrm>
            <a:off x="641635" y="1370041"/>
            <a:ext cx="850916" cy="3007724"/>
          </a:xfrm>
          <a:prstGeom prst="rect">
            <a:avLst/>
          </a:prstGeom>
          <a:noFill/>
          <a:ln>
            <a:noFill/>
          </a:ln>
        </p:spPr>
      </p:pic>
      <p:sp>
        <p:nvSpPr>
          <p:cNvPr id="294" name="Google Shape;294;p35"/>
          <p:cNvSpPr/>
          <p:nvPr/>
        </p:nvSpPr>
        <p:spPr>
          <a:xfrm>
            <a:off x="641635" y="481945"/>
            <a:ext cx="850916" cy="664063"/>
          </a:xfrm>
          <a:prstGeom prst="wedgeRoundRectCallout">
            <a:avLst>
              <a:gd name="adj1" fmla="val -20833"/>
              <a:gd name="adj2" fmla="val 62500"/>
              <a:gd name="adj3" fmla="val 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iw" sz="1400">
                <a:solidFill>
                  <a:schemeClr val="lt1"/>
                </a:solidFill>
                <a:latin typeface="Avenir"/>
                <a:ea typeface="Avenir"/>
                <a:cs typeface="Avenir"/>
                <a:sym typeface="Avenir"/>
              </a:rPr>
              <a:t>1</a:t>
            </a:r>
            <a:endParaRPr sz="1400">
              <a:solidFill>
                <a:schemeClr val="lt1"/>
              </a:solidFill>
              <a:latin typeface="Avenir"/>
              <a:ea typeface="Avenir"/>
              <a:cs typeface="Avenir"/>
              <a:sym typeface="Avenir"/>
            </a:endParaRPr>
          </a:p>
        </p:txBody>
      </p:sp>
      <p:sp>
        <p:nvSpPr>
          <p:cNvPr id="295" name="Google Shape;295;p35"/>
          <p:cNvSpPr/>
          <p:nvPr/>
        </p:nvSpPr>
        <p:spPr>
          <a:xfrm>
            <a:off x="1795654" y="481945"/>
            <a:ext cx="850916" cy="664063"/>
          </a:xfrm>
          <a:prstGeom prst="wedgeRoundRectCallout">
            <a:avLst>
              <a:gd name="adj1" fmla="val -20833"/>
              <a:gd name="adj2" fmla="val 62500"/>
              <a:gd name="adj3" fmla="val 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iw" sz="1400">
                <a:solidFill>
                  <a:schemeClr val="lt1"/>
                </a:solidFill>
                <a:latin typeface="Avenir"/>
                <a:ea typeface="Avenir"/>
                <a:cs typeface="Avenir"/>
                <a:sym typeface="Avenir"/>
              </a:rPr>
              <a:t>1</a:t>
            </a:r>
            <a:endParaRPr sz="1400">
              <a:solidFill>
                <a:schemeClr val="lt1"/>
              </a:solidFill>
              <a:latin typeface="Avenir"/>
              <a:ea typeface="Avenir"/>
              <a:cs typeface="Avenir"/>
              <a:sym typeface="Avenir"/>
            </a:endParaRPr>
          </a:p>
        </p:txBody>
      </p:sp>
      <p:sp>
        <p:nvSpPr>
          <p:cNvPr id="296" name="Google Shape;296;p35"/>
          <p:cNvSpPr/>
          <p:nvPr/>
        </p:nvSpPr>
        <p:spPr>
          <a:xfrm>
            <a:off x="7492985" y="518039"/>
            <a:ext cx="850915" cy="664063"/>
          </a:xfrm>
          <a:prstGeom prst="wedgeRoundRectCallout">
            <a:avLst>
              <a:gd name="adj1" fmla="val -20833"/>
              <a:gd name="adj2" fmla="val 62500"/>
              <a:gd name="adj3" fmla="val 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iw" sz="1400">
                <a:solidFill>
                  <a:schemeClr val="lt1"/>
                </a:solidFill>
                <a:latin typeface="Avenir"/>
                <a:ea typeface="Avenir"/>
                <a:cs typeface="Avenir"/>
                <a:sym typeface="Avenir"/>
              </a:rPr>
              <a:t>7</a:t>
            </a:r>
            <a:endParaRPr sz="1400">
              <a:solidFill>
                <a:schemeClr val="lt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animEffect transition="in" filter="fade">
                                      <p:cBhvr>
                                        <p:cTn id="7" dur="500"/>
                                        <p:tgtEl>
                                          <p:spTgt spid="29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5"/>
                                        </p:tgtEl>
                                        <p:attrNameLst>
                                          <p:attrName>style.visibility</p:attrName>
                                        </p:attrNameLst>
                                      </p:cBhvr>
                                      <p:to>
                                        <p:strVal val="visible"/>
                                      </p:to>
                                    </p:set>
                                    <p:animEffect transition="in" filter="fade">
                                      <p:cBhvr>
                                        <p:cTn id="11" dur="500"/>
                                        <p:tgtEl>
                                          <p:spTgt spid="29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6"/>
                                        </p:tgtEl>
                                        <p:attrNameLst>
                                          <p:attrName>style.visibility</p:attrName>
                                        </p:attrNameLst>
                                      </p:cBhvr>
                                      <p:to>
                                        <p:strVal val="visible"/>
                                      </p:to>
                                    </p:set>
                                    <p:animEffect transition="in" filter="fade">
                                      <p:cBhvr>
                                        <p:cTn id="15" dur="5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6"/>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p>
            <a:pPr marL="139700" lvl="0" indent="-63500" algn="r" rtl="1">
              <a:lnSpc>
                <a:spcPct val="110000"/>
              </a:lnSpc>
              <a:spcBef>
                <a:spcPts val="0"/>
              </a:spcBef>
              <a:spcAft>
                <a:spcPts val="0"/>
              </a:spcAft>
              <a:buSzPts val="1100"/>
              <a:buNone/>
            </a:pPr>
            <a:endParaRPr/>
          </a:p>
        </p:txBody>
      </p:sp>
      <p:sp>
        <p:nvSpPr>
          <p:cNvPr id="303" name="Google Shape;303;p36"/>
          <p:cNvSpPr/>
          <p:nvPr/>
        </p:nvSpPr>
        <p:spPr>
          <a:xfrm>
            <a:off x="1409198" y="387199"/>
            <a:ext cx="1759619" cy="812952"/>
          </a:xfrm>
          <a:prstGeom prst="bevel">
            <a:avLst>
              <a:gd name="adj" fmla="val 1250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he-IL" b="1" dirty="0">
                <a:solidFill>
                  <a:schemeClr val="lt1"/>
                </a:solidFill>
                <a:latin typeface="Avenir"/>
                <a:ea typeface="Avenir"/>
                <a:cs typeface="Avenir"/>
                <a:sym typeface="Avenir"/>
              </a:rPr>
              <a:t>יציבות </a:t>
            </a:r>
            <a:r>
              <a:rPr lang="iw" sz="1400" b="1" dirty="0">
                <a:solidFill>
                  <a:schemeClr val="lt1"/>
                </a:solidFill>
                <a:latin typeface="Avenir"/>
                <a:ea typeface="Avenir"/>
                <a:cs typeface="Avenir"/>
                <a:sym typeface="Avenir"/>
              </a:rPr>
              <a:t> פנימית\חצויה</a:t>
            </a:r>
            <a:endParaRPr sz="1400" b="1" dirty="0">
              <a:solidFill>
                <a:schemeClr val="lt1"/>
              </a:solidFill>
              <a:latin typeface="Avenir"/>
              <a:ea typeface="Avenir"/>
              <a:cs typeface="Avenir"/>
              <a:sym typeface="Avenir"/>
            </a:endParaRPr>
          </a:p>
        </p:txBody>
      </p:sp>
      <p:sp>
        <p:nvSpPr>
          <p:cNvPr id="304" name="Google Shape;304;p36"/>
          <p:cNvSpPr/>
          <p:nvPr/>
        </p:nvSpPr>
        <p:spPr>
          <a:xfrm>
            <a:off x="6372224" y="387199"/>
            <a:ext cx="1759618" cy="812952"/>
          </a:xfrm>
          <a:prstGeom prst="bevel">
            <a:avLst>
              <a:gd name="adj" fmla="val 1250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he-IL" sz="1400" b="1" dirty="0">
                <a:solidFill>
                  <a:schemeClr val="lt1"/>
                </a:solidFill>
                <a:latin typeface="Avenir"/>
                <a:ea typeface="Avenir"/>
                <a:cs typeface="Avenir"/>
                <a:sym typeface="Avenir"/>
              </a:rPr>
              <a:t>יציבות </a:t>
            </a:r>
            <a:r>
              <a:rPr lang="iw" sz="1400" b="1" dirty="0">
                <a:solidFill>
                  <a:schemeClr val="lt1"/>
                </a:solidFill>
                <a:latin typeface="Avenir"/>
                <a:ea typeface="Avenir"/>
                <a:cs typeface="Avenir"/>
                <a:sym typeface="Avenir"/>
              </a:rPr>
              <a:t> נוסחים מקבילים</a:t>
            </a:r>
            <a:endParaRPr sz="1400" b="1" dirty="0">
              <a:solidFill>
                <a:schemeClr val="lt1"/>
              </a:solidFill>
              <a:latin typeface="Avenir"/>
              <a:ea typeface="Avenir"/>
              <a:cs typeface="Avenir"/>
              <a:sym typeface="Avenir"/>
            </a:endParaRPr>
          </a:p>
        </p:txBody>
      </p:sp>
      <p:sp>
        <p:nvSpPr>
          <p:cNvPr id="305" name="Google Shape;305;p36"/>
          <p:cNvSpPr/>
          <p:nvPr/>
        </p:nvSpPr>
        <p:spPr>
          <a:xfrm>
            <a:off x="619626" y="1394160"/>
            <a:ext cx="3104147" cy="3468263"/>
          </a:xfrm>
          <a:prstGeom prst="verticalScroll">
            <a:avLst>
              <a:gd name="adj" fmla="val 20349"/>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1</a:t>
            </a:r>
            <a:endParaRPr sz="1100"/>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2</a:t>
            </a:r>
            <a:endParaRPr sz="1100"/>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3</a:t>
            </a:r>
            <a:endParaRPr sz="1100"/>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4</a:t>
            </a:r>
            <a:endParaRPr sz="1100"/>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5</a:t>
            </a:r>
            <a:endParaRPr sz="1100"/>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6</a:t>
            </a:r>
            <a:endParaRPr sz="1100"/>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7</a:t>
            </a:r>
            <a:endParaRPr sz="1100"/>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8</a:t>
            </a:r>
            <a:endParaRPr sz="1100"/>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9</a:t>
            </a:r>
            <a:endParaRPr sz="1100"/>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10</a:t>
            </a:r>
            <a:endParaRPr sz="1400">
              <a:solidFill>
                <a:srgbClr val="00B050"/>
              </a:solidFill>
              <a:latin typeface="Avenir"/>
              <a:ea typeface="Avenir"/>
              <a:cs typeface="Avenir"/>
              <a:sym typeface="Avenir"/>
            </a:endParaRPr>
          </a:p>
        </p:txBody>
      </p:sp>
      <p:sp>
        <p:nvSpPr>
          <p:cNvPr id="306" name="Google Shape;306;p36"/>
          <p:cNvSpPr/>
          <p:nvPr/>
        </p:nvSpPr>
        <p:spPr>
          <a:xfrm>
            <a:off x="6686550" y="1286818"/>
            <a:ext cx="2355182" cy="1844401"/>
          </a:xfrm>
          <a:prstGeom prst="verticalScroll">
            <a:avLst>
              <a:gd name="adj" fmla="val 20349"/>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1A</a:t>
            </a:r>
            <a:endParaRPr sz="1400">
              <a:solidFill>
                <a:srgbClr val="00B050"/>
              </a:solidFill>
              <a:latin typeface="Avenir"/>
              <a:ea typeface="Avenir"/>
              <a:cs typeface="Avenir"/>
              <a:sym typeface="Avenir"/>
            </a:endParaRPr>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2A</a:t>
            </a:r>
            <a:endParaRPr sz="1400">
              <a:solidFill>
                <a:srgbClr val="00B050"/>
              </a:solidFill>
              <a:latin typeface="Avenir"/>
              <a:ea typeface="Avenir"/>
              <a:cs typeface="Avenir"/>
              <a:sym typeface="Avenir"/>
            </a:endParaRPr>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3A</a:t>
            </a:r>
            <a:endParaRPr sz="1400">
              <a:solidFill>
                <a:srgbClr val="00B050"/>
              </a:solidFill>
              <a:latin typeface="Avenir"/>
              <a:ea typeface="Avenir"/>
              <a:cs typeface="Avenir"/>
              <a:sym typeface="Avenir"/>
            </a:endParaRPr>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4A</a:t>
            </a:r>
            <a:endParaRPr sz="1400">
              <a:solidFill>
                <a:srgbClr val="00B050"/>
              </a:solidFill>
              <a:latin typeface="Avenir"/>
              <a:ea typeface="Avenir"/>
              <a:cs typeface="Avenir"/>
              <a:sym typeface="Avenir"/>
            </a:endParaRPr>
          </a:p>
          <a:p>
            <a:pPr marL="215900" marR="0" lvl="0" indent="-215900" algn="ctr" rtl="1">
              <a:spcBef>
                <a:spcPts val="0"/>
              </a:spcBef>
              <a:spcAft>
                <a:spcPts val="0"/>
              </a:spcAft>
              <a:buClr>
                <a:srgbClr val="00B050"/>
              </a:buClr>
              <a:buSzPts val="1400"/>
              <a:buFont typeface="Noto Sans Symbols"/>
              <a:buChar char="✔"/>
            </a:pPr>
            <a:r>
              <a:rPr lang="iw" sz="1400">
                <a:solidFill>
                  <a:srgbClr val="00B050"/>
                </a:solidFill>
                <a:latin typeface="Avenir"/>
                <a:ea typeface="Avenir"/>
                <a:cs typeface="Avenir"/>
                <a:sym typeface="Avenir"/>
              </a:rPr>
              <a:t>פריט 5A</a:t>
            </a:r>
            <a:endParaRPr sz="1400">
              <a:solidFill>
                <a:srgbClr val="00B050"/>
              </a:solidFill>
              <a:latin typeface="Avenir"/>
              <a:ea typeface="Avenir"/>
              <a:cs typeface="Avenir"/>
              <a:sym typeface="Avenir"/>
            </a:endParaRPr>
          </a:p>
          <a:p>
            <a:pPr marL="215900" marR="0" lvl="0" indent="-127000" algn="ctr" rtl="1">
              <a:spcBef>
                <a:spcPts val="0"/>
              </a:spcBef>
              <a:spcAft>
                <a:spcPts val="0"/>
              </a:spcAft>
              <a:buClr>
                <a:schemeClr val="dk1"/>
              </a:buClr>
              <a:buSzPts val="1400"/>
              <a:buFont typeface="Noto Sans Symbols"/>
              <a:buNone/>
            </a:pPr>
            <a:endParaRPr sz="1400">
              <a:solidFill>
                <a:srgbClr val="00B050"/>
              </a:solidFill>
              <a:latin typeface="Avenir"/>
              <a:ea typeface="Avenir"/>
              <a:cs typeface="Avenir"/>
              <a:sym typeface="Avenir"/>
            </a:endParaRPr>
          </a:p>
        </p:txBody>
      </p:sp>
      <p:sp>
        <p:nvSpPr>
          <p:cNvPr id="307" name="Google Shape;307;p36"/>
          <p:cNvSpPr/>
          <p:nvPr/>
        </p:nvSpPr>
        <p:spPr>
          <a:xfrm>
            <a:off x="4996113" y="2700529"/>
            <a:ext cx="2355181" cy="1844401"/>
          </a:xfrm>
          <a:prstGeom prst="verticalScroll">
            <a:avLst>
              <a:gd name="adj" fmla="val 20349"/>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5B</a:t>
            </a:r>
            <a:endParaRPr sz="1400">
              <a:solidFill>
                <a:schemeClr val="accent2"/>
              </a:solidFill>
              <a:latin typeface="Avenir"/>
              <a:ea typeface="Avenir"/>
              <a:cs typeface="Avenir"/>
              <a:sym typeface="Avenir"/>
            </a:endParaRPr>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6B</a:t>
            </a:r>
            <a:endParaRPr sz="1400">
              <a:solidFill>
                <a:schemeClr val="accent2"/>
              </a:solidFill>
              <a:latin typeface="Avenir"/>
              <a:ea typeface="Avenir"/>
              <a:cs typeface="Avenir"/>
              <a:sym typeface="Avenir"/>
            </a:endParaRPr>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7B</a:t>
            </a:r>
            <a:endParaRPr sz="1400">
              <a:solidFill>
                <a:schemeClr val="accent2"/>
              </a:solidFill>
              <a:latin typeface="Avenir"/>
              <a:ea typeface="Avenir"/>
              <a:cs typeface="Avenir"/>
              <a:sym typeface="Avenir"/>
            </a:endParaRPr>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8B</a:t>
            </a:r>
            <a:endParaRPr sz="1400">
              <a:solidFill>
                <a:schemeClr val="accent2"/>
              </a:solidFill>
              <a:latin typeface="Avenir"/>
              <a:ea typeface="Avenir"/>
              <a:cs typeface="Avenir"/>
              <a:sym typeface="Avenir"/>
            </a:endParaRPr>
          </a:p>
          <a:p>
            <a:pPr marL="215900" marR="0" lvl="0" indent="-215900" algn="ctr" rtl="1">
              <a:spcBef>
                <a:spcPts val="0"/>
              </a:spcBef>
              <a:spcAft>
                <a:spcPts val="0"/>
              </a:spcAft>
              <a:buClr>
                <a:schemeClr val="accent2"/>
              </a:buClr>
              <a:buSzPts val="1400"/>
              <a:buFont typeface="Noto Sans Symbols"/>
              <a:buChar char="🗶"/>
            </a:pPr>
            <a:r>
              <a:rPr lang="iw" sz="1400">
                <a:solidFill>
                  <a:schemeClr val="accent2"/>
                </a:solidFill>
                <a:latin typeface="Avenir"/>
                <a:ea typeface="Avenir"/>
                <a:cs typeface="Avenir"/>
                <a:sym typeface="Avenir"/>
              </a:rPr>
              <a:t>פריט 9B</a:t>
            </a:r>
            <a:endParaRPr sz="1400">
              <a:solidFill>
                <a:schemeClr val="accent2"/>
              </a:solidFill>
              <a:latin typeface="Avenir"/>
              <a:ea typeface="Avenir"/>
              <a:cs typeface="Avenir"/>
              <a:sym typeface="Avenir"/>
            </a:endParaRPr>
          </a:p>
          <a:p>
            <a:pPr marL="215900" marR="0" lvl="0" indent="-127000" algn="ctr" rtl="1">
              <a:spcBef>
                <a:spcPts val="0"/>
              </a:spcBef>
              <a:spcAft>
                <a:spcPts val="0"/>
              </a:spcAft>
              <a:buClr>
                <a:schemeClr val="dk1"/>
              </a:buClr>
              <a:buSzPts val="1400"/>
              <a:buFont typeface="Noto Sans Symbols"/>
              <a:buNone/>
            </a:pPr>
            <a:endParaRPr sz="1400">
              <a:solidFill>
                <a:srgbClr val="00B050"/>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additive="base">
                                        <p:cTn id="7" dur="500"/>
                                        <p:tgtEl>
                                          <p:spTgt spid="304"/>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06"/>
                                        </p:tgtEl>
                                        <p:attrNameLst>
                                          <p:attrName>style.visibility</p:attrName>
                                        </p:attrNameLst>
                                      </p:cBhvr>
                                      <p:to>
                                        <p:strVal val="visible"/>
                                      </p:to>
                                    </p:set>
                                    <p:anim calcmode="lin" valueType="num">
                                      <p:cBhvr additive="base">
                                        <p:cTn id="10" dur="500"/>
                                        <p:tgtEl>
                                          <p:spTgt spid="306"/>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07"/>
                                        </p:tgtEl>
                                        <p:attrNameLst>
                                          <p:attrName>style.visibility</p:attrName>
                                        </p:attrNameLst>
                                      </p:cBhvr>
                                      <p:to>
                                        <p:strVal val="visible"/>
                                      </p:to>
                                    </p:set>
                                    <p:anim calcmode="lin" valueType="num">
                                      <p:cBhvr additive="base">
                                        <p:cTn id="13" dur="500"/>
                                        <p:tgtEl>
                                          <p:spTgt spid="3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7"/>
          <p:cNvSpPr txBox="1">
            <a:spLocks noGrp="1"/>
          </p:cNvSpPr>
          <p:nvPr>
            <p:ph type="title"/>
          </p:nvPr>
        </p:nvSpPr>
        <p:spPr>
          <a:xfrm>
            <a:off x="916641"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Avenir"/>
              <a:buNone/>
            </a:pPr>
            <a:r>
              <a:rPr lang="iw" dirty="0"/>
              <a:t>בדיקת </a:t>
            </a:r>
            <a:r>
              <a:rPr lang="he-IL" dirty="0"/>
              <a:t>יציבות</a:t>
            </a:r>
            <a:r>
              <a:rPr lang="iw" dirty="0"/>
              <a:t> פנימית\חצויה ו</a:t>
            </a:r>
            <a:r>
              <a:rPr lang="he-IL" dirty="0"/>
              <a:t>יציבות</a:t>
            </a:r>
            <a:r>
              <a:rPr lang="iw" dirty="0"/>
              <a:t> נוסחים מקבילים</a:t>
            </a:r>
            <a:endParaRPr dirty="0"/>
          </a:p>
        </p:txBody>
      </p:sp>
      <p:graphicFrame>
        <p:nvGraphicFramePr>
          <p:cNvPr id="2" name="טבלה 1">
            <a:extLst>
              <a:ext uri="{FF2B5EF4-FFF2-40B4-BE49-F238E27FC236}">
                <a16:creationId xmlns:a16="http://schemas.microsoft.com/office/drawing/2014/main" id="{E8412371-0BAB-8346-B2E0-A2CFE77CC142}"/>
              </a:ext>
            </a:extLst>
          </p:cNvPr>
          <p:cNvGraphicFramePr>
            <a:graphicFrameLocks noGrp="1"/>
          </p:cNvGraphicFramePr>
          <p:nvPr>
            <p:extLst>
              <p:ext uri="{D42A27DB-BD31-4B8C-83A1-F6EECF244321}">
                <p14:modId xmlns:p14="http://schemas.microsoft.com/office/powerpoint/2010/main" val="962528305"/>
              </p:ext>
            </p:extLst>
          </p:nvPr>
        </p:nvGraphicFramePr>
        <p:xfrm>
          <a:off x="707517" y="1779143"/>
          <a:ext cx="3549015" cy="2456724"/>
        </p:xfrm>
        <a:graphic>
          <a:graphicData uri="http://schemas.openxmlformats.org/drawingml/2006/table">
            <a:tbl>
              <a:tblPr rtl="1" firstRow="1" bandRow="1">
                <a:tableStyleId>{69C7853C-536D-4A76-A0AE-DD22124D55A5}</a:tableStyleId>
              </a:tblPr>
              <a:tblGrid>
                <a:gridCol w="1183005">
                  <a:extLst>
                    <a:ext uri="{9D8B030D-6E8A-4147-A177-3AD203B41FA5}">
                      <a16:colId xmlns:a16="http://schemas.microsoft.com/office/drawing/2014/main" val="1052999882"/>
                    </a:ext>
                  </a:extLst>
                </a:gridCol>
                <a:gridCol w="1183005">
                  <a:extLst>
                    <a:ext uri="{9D8B030D-6E8A-4147-A177-3AD203B41FA5}">
                      <a16:colId xmlns:a16="http://schemas.microsoft.com/office/drawing/2014/main" val="2464175366"/>
                    </a:ext>
                  </a:extLst>
                </a:gridCol>
                <a:gridCol w="1183005">
                  <a:extLst>
                    <a:ext uri="{9D8B030D-6E8A-4147-A177-3AD203B41FA5}">
                      <a16:colId xmlns:a16="http://schemas.microsoft.com/office/drawing/2014/main" val="1270043998"/>
                    </a:ext>
                  </a:extLst>
                </a:gridCol>
              </a:tblGrid>
              <a:tr h="614181">
                <a:tc>
                  <a:txBody>
                    <a:bodyPr/>
                    <a:lstStyle/>
                    <a:p>
                      <a:pPr algn="r" rtl="1"/>
                      <a:r>
                        <a:rPr lang="he-IL" sz="1700" dirty="0"/>
                        <a:t>ציון בחלק ב'</a:t>
                      </a:r>
                    </a:p>
                  </a:txBody>
                  <a:tcPr/>
                </a:tc>
                <a:tc>
                  <a:txBody>
                    <a:bodyPr/>
                    <a:lstStyle/>
                    <a:p>
                      <a:pPr algn="r" rtl="1"/>
                      <a:r>
                        <a:rPr lang="he-IL" sz="1700" dirty="0"/>
                        <a:t>ציון בחלק א'</a:t>
                      </a:r>
                    </a:p>
                  </a:txBody>
                  <a:tcPr/>
                </a:tc>
                <a:tc>
                  <a:txBody>
                    <a:bodyPr/>
                    <a:lstStyle/>
                    <a:p>
                      <a:pPr algn="r" rtl="1"/>
                      <a:r>
                        <a:rPr lang="he-IL" sz="1700" dirty="0" err="1"/>
                        <a:t>נבחנ</a:t>
                      </a:r>
                      <a:r>
                        <a:rPr lang="he-IL" sz="1700" dirty="0"/>
                        <a:t>/ת</a:t>
                      </a:r>
                    </a:p>
                  </a:txBody>
                  <a:tcPr/>
                </a:tc>
                <a:extLst>
                  <a:ext uri="{0D108BD9-81ED-4DB2-BD59-A6C34878D82A}">
                    <a16:rowId xmlns:a16="http://schemas.microsoft.com/office/drawing/2014/main" val="3000819612"/>
                  </a:ext>
                </a:extLst>
              </a:tr>
              <a:tr h="614181">
                <a:tc>
                  <a:txBody>
                    <a:bodyPr/>
                    <a:lstStyle/>
                    <a:p>
                      <a:pPr algn="r" rtl="1"/>
                      <a:r>
                        <a:rPr lang="he-IL" sz="1700" dirty="0"/>
                        <a:t>5</a:t>
                      </a:r>
                    </a:p>
                  </a:txBody>
                  <a:tcPr/>
                </a:tc>
                <a:tc>
                  <a:txBody>
                    <a:bodyPr/>
                    <a:lstStyle/>
                    <a:p>
                      <a:pPr algn="r" rtl="1"/>
                      <a:r>
                        <a:rPr lang="he-IL" sz="1700" dirty="0"/>
                        <a:t>3</a:t>
                      </a:r>
                    </a:p>
                  </a:txBody>
                  <a:tcPr/>
                </a:tc>
                <a:tc>
                  <a:txBody>
                    <a:bodyPr/>
                    <a:lstStyle/>
                    <a:p>
                      <a:pPr algn="r" rtl="1"/>
                      <a:r>
                        <a:rPr lang="he-IL" sz="1700" dirty="0"/>
                        <a:t>יסמין</a:t>
                      </a:r>
                    </a:p>
                  </a:txBody>
                  <a:tcPr/>
                </a:tc>
                <a:extLst>
                  <a:ext uri="{0D108BD9-81ED-4DB2-BD59-A6C34878D82A}">
                    <a16:rowId xmlns:a16="http://schemas.microsoft.com/office/drawing/2014/main" val="1101883063"/>
                  </a:ext>
                </a:extLst>
              </a:tr>
              <a:tr h="614181">
                <a:tc>
                  <a:txBody>
                    <a:bodyPr/>
                    <a:lstStyle/>
                    <a:p>
                      <a:pPr algn="r" rtl="1"/>
                      <a:r>
                        <a:rPr lang="he-IL" sz="1700" dirty="0"/>
                        <a:t>1</a:t>
                      </a:r>
                    </a:p>
                  </a:txBody>
                  <a:tcPr/>
                </a:tc>
                <a:tc>
                  <a:txBody>
                    <a:bodyPr/>
                    <a:lstStyle/>
                    <a:p>
                      <a:pPr algn="r" rtl="1"/>
                      <a:r>
                        <a:rPr lang="he-IL" sz="1700" dirty="0"/>
                        <a:t>2</a:t>
                      </a:r>
                    </a:p>
                  </a:txBody>
                  <a:tcPr/>
                </a:tc>
                <a:tc>
                  <a:txBody>
                    <a:bodyPr/>
                    <a:lstStyle/>
                    <a:p>
                      <a:pPr algn="r" rtl="1"/>
                      <a:r>
                        <a:rPr lang="he-IL" sz="1700" dirty="0"/>
                        <a:t>שירה</a:t>
                      </a:r>
                    </a:p>
                  </a:txBody>
                  <a:tcPr/>
                </a:tc>
                <a:extLst>
                  <a:ext uri="{0D108BD9-81ED-4DB2-BD59-A6C34878D82A}">
                    <a16:rowId xmlns:a16="http://schemas.microsoft.com/office/drawing/2014/main" val="3335118811"/>
                  </a:ext>
                </a:extLst>
              </a:tr>
              <a:tr h="614181">
                <a:tc>
                  <a:txBody>
                    <a:bodyPr/>
                    <a:lstStyle/>
                    <a:p>
                      <a:pPr algn="r" rtl="1"/>
                      <a:r>
                        <a:rPr lang="he-IL" sz="1700" dirty="0"/>
                        <a:t>3</a:t>
                      </a:r>
                    </a:p>
                  </a:txBody>
                  <a:tcPr/>
                </a:tc>
                <a:tc>
                  <a:txBody>
                    <a:bodyPr/>
                    <a:lstStyle/>
                    <a:p>
                      <a:pPr algn="r" rtl="1"/>
                      <a:r>
                        <a:rPr lang="he-IL" sz="1700" dirty="0"/>
                        <a:t>1</a:t>
                      </a:r>
                    </a:p>
                  </a:txBody>
                  <a:tcPr/>
                </a:tc>
                <a:tc>
                  <a:txBody>
                    <a:bodyPr/>
                    <a:lstStyle/>
                    <a:p>
                      <a:pPr algn="r" rtl="1"/>
                      <a:r>
                        <a:rPr lang="he-IL" sz="1700" dirty="0"/>
                        <a:t>מאור</a:t>
                      </a:r>
                    </a:p>
                  </a:txBody>
                  <a:tcPr/>
                </a:tc>
                <a:extLst>
                  <a:ext uri="{0D108BD9-81ED-4DB2-BD59-A6C34878D82A}">
                    <a16:rowId xmlns:a16="http://schemas.microsoft.com/office/drawing/2014/main" val="646954196"/>
                  </a:ext>
                </a:extLst>
              </a:tr>
            </a:tbl>
          </a:graphicData>
        </a:graphic>
      </p:graphicFrame>
      <p:graphicFrame>
        <p:nvGraphicFramePr>
          <p:cNvPr id="5" name="תרשים 4">
            <a:extLst>
              <a:ext uri="{FF2B5EF4-FFF2-40B4-BE49-F238E27FC236}">
                <a16:creationId xmlns:a16="http://schemas.microsoft.com/office/drawing/2014/main" id="{6AEA1211-FE3A-1059-8F8D-9255AF9C2CE5}"/>
              </a:ext>
            </a:extLst>
          </p:cNvPr>
          <p:cNvGraphicFramePr/>
          <p:nvPr>
            <p:extLst>
              <p:ext uri="{D42A27DB-BD31-4B8C-83A1-F6EECF244321}">
                <p14:modId xmlns:p14="http://schemas.microsoft.com/office/powerpoint/2010/main" val="2694839680"/>
              </p:ext>
            </p:extLst>
          </p:nvPr>
        </p:nvGraphicFramePr>
        <p:xfrm>
          <a:off x="4764024" y="1425720"/>
          <a:ext cx="3898392" cy="316357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0"/>
        <p:cNvGrpSpPr/>
        <p:nvPr/>
      </p:nvGrpSpPr>
      <p:grpSpPr>
        <a:xfrm>
          <a:off x="0" y="0"/>
          <a:ext cx="0" cy="0"/>
          <a:chOff x="0" y="0"/>
          <a:chExt cx="0" cy="0"/>
        </a:xfrm>
      </p:grpSpPr>
      <p:sp>
        <p:nvSpPr>
          <p:cNvPr id="321" name="Google Shape;321;p38"/>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322" name="Google Shape;322;p38"/>
          <p:cNvSpPr/>
          <p:nvPr/>
        </p:nvSpPr>
        <p:spPr>
          <a:xfrm>
            <a:off x="176022" y="178308"/>
            <a:ext cx="8791956" cy="4786884"/>
          </a:xfrm>
          <a:prstGeom prst="rect">
            <a:avLst/>
          </a:prstGeom>
          <a:solidFill>
            <a:srgbClr val="BFBFBF">
              <a:alpha val="60000"/>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3" name="Google Shape;323;p38"/>
          <p:cNvSpPr/>
          <p:nvPr/>
        </p:nvSpPr>
        <p:spPr>
          <a:xfrm>
            <a:off x="278892" y="281178"/>
            <a:ext cx="8586216" cy="4581144"/>
          </a:xfrm>
          <a:prstGeom prst="rect">
            <a:avLst/>
          </a:prstGeom>
          <a:noFill/>
          <a:ln w="9525" cap="sq" cmpd="sng">
            <a:solidFill>
              <a:srgbClr val="262626"/>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4" name="Google Shape;324;p38"/>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325" name="Google Shape;325;p38"/>
          <p:cNvSpPr/>
          <p:nvPr/>
        </p:nvSpPr>
        <p:spPr>
          <a:xfrm>
            <a:off x="293283" y="281178"/>
            <a:ext cx="8557435" cy="4581144"/>
          </a:xfrm>
          <a:prstGeom prst="rect">
            <a:avLst/>
          </a:prstGeom>
          <a:noFill/>
          <a:ln w="9525" cap="sq" cmpd="sng">
            <a:solidFill>
              <a:srgbClr val="FFFFFF"/>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6" name="Google Shape;326;p38"/>
          <p:cNvSpPr/>
          <p:nvPr/>
        </p:nvSpPr>
        <p:spPr>
          <a:xfrm>
            <a:off x="416052" y="404622"/>
            <a:ext cx="8311896" cy="4334256"/>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venir"/>
              <a:buNone/>
            </a:pPr>
            <a:endParaRPr sz="1400" b="0" i="0" u="none" strike="noStrike" cap="none">
              <a:solidFill>
                <a:srgbClr val="FFFFFF"/>
              </a:solidFill>
              <a:latin typeface="Avenir"/>
              <a:ea typeface="Avenir"/>
              <a:cs typeface="Avenir"/>
              <a:sym typeface="Avenir"/>
            </a:endParaRPr>
          </a:p>
        </p:txBody>
      </p:sp>
      <p:sp>
        <p:nvSpPr>
          <p:cNvPr id="327" name="Google Shape;327;p38"/>
          <p:cNvSpPr/>
          <p:nvPr/>
        </p:nvSpPr>
        <p:spPr>
          <a:xfrm>
            <a:off x="481916" y="503911"/>
            <a:ext cx="2497321" cy="1686640"/>
          </a:xfrm>
          <a:prstGeom prst="cloud">
            <a:avLst/>
          </a:prstGeom>
          <a:solidFill>
            <a:srgbClr val="F4CCCC"/>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אם שני בוחנים יבחנו את תוצאותיהם של שלושת המועמדים, האם שניהם יתנו את אותם הציונים?</a:t>
            </a:r>
            <a:endParaRPr sz="1400" b="0" i="0" u="none" strike="noStrike" cap="none">
              <a:solidFill>
                <a:srgbClr val="000000"/>
              </a:solidFill>
              <a:latin typeface="Avenir"/>
              <a:ea typeface="Avenir"/>
              <a:cs typeface="Avenir"/>
              <a:sym typeface="Avenir"/>
            </a:endParaRPr>
          </a:p>
        </p:txBody>
      </p:sp>
      <p:sp>
        <p:nvSpPr>
          <p:cNvPr id="328" name="Google Shape;328;p38"/>
          <p:cNvSpPr/>
          <p:nvPr/>
        </p:nvSpPr>
        <p:spPr>
          <a:xfrm>
            <a:off x="6214735" y="408919"/>
            <a:ext cx="2497321" cy="2002884"/>
          </a:xfrm>
          <a:prstGeom prst="cloud">
            <a:avLst/>
          </a:prstGeom>
          <a:solidFill>
            <a:srgbClr val="B6D7A8"/>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האם במבחן ישנו מדגם מספיק גדול ומגוון של פריטים בכדי שאלה יבטאו את היכולת האמיתית של כל אחד מהמועמדים</a:t>
            </a:r>
            <a:endParaRPr sz="1400" b="0" i="0" u="none" strike="noStrike" cap="none">
              <a:solidFill>
                <a:srgbClr val="000000"/>
              </a:solidFill>
              <a:latin typeface="Avenir"/>
              <a:ea typeface="Avenir"/>
              <a:cs typeface="Avenir"/>
              <a:sym typeface="Avenir"/>
            </a:endParaRPr>
          </a:p>
        </p:txBody>
      </p:sp>
      <p:sp>
        <p:nvSpPr>
          <p:cNvPr id="329" name="Google Shape;329;p38"/>
          <p:cNvSpPr/>
          <p:nvPr/>
        </p:nvSpPr>
        <p:spPr>
          <a:xfrm>
            <a:off x="481916" y="3101192"/>
            <a:ext cx="2167436" cy="1686640"/>
          </a:xfrm>
          <a:prstGeom prst="cloud">
            <a:avLst/>
          </a:prstGeom>
          <a:solidFill>
            <a:srgbClr val="BED2E3"/>
          </a:solidFill>
          <a:ln w="76200" cap="flat" cmpd="sng">
            <a:solidFill>
              <a:srgbClr val="0070C0"/>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האם היכולת הנמדדת במבחן מבטאת תכונה יציבה של כל מועמד, או מצב</a:t>
            </a:r>
            <a:endParaRPr sz="1400" b="0" i="0" u="none" strike="noStrike" cap="none">
              <a:solidFill>
                <a:srgbClr val="000000"/>
              </a:solidFill>
              <a:latin typeface="Avenir"/>
              <a:ea typeface="Avenir"/>
              <a:cs typeface="Avenir"/>
              <a:sym typeface="Avenir"/>
            </a:endParaRPr>
          </a:p>
        </p:txBody>
      </p:sp>
      <p:sp>
        <p:nvSpPr>
          <p:cNvPr id="330" name="Google Shape;330;p38"/>
          <p:cNvSpPr/>
          <p:nvPr/>
        </p:nvSpPr>
        <p:spPr>
          <a:xfrm>
            <a:off x="6600973" y="3322898"/>
            <a:ext cx="1937885" cy="1370395"/>
          </a:xfrm>
          <a:prstGeom prst="cloud">
            <a:avLst/>
          </a:prstGeom>
          <a:solidFill>
            <a:srgbClr val="EAB28F"/>
          </a:solidFill>
          <a:ln>
            <a:noFill/>
          </a:ln>
        </p:spPr>
        <p:txBody>
          <a:bodyPr spcFirstLastPara="1" wrap="square" lIns="68575" tIns="34275" rIns="68575" bIns="34275" anchor="t" anchorCtr="0">
            <a:noAutofit/>
          </a:bodyPr>
          <a:lstStyle/>
          <a:p>
            <a:pPr marL="0" marR="0" lvl="0" indent="0" algn="ctr" rtl="1">
              <a:lnSpc>
                <a:spcPct val="100000"/>
              </a:lnSpc>
              <a:spcBef>
                <a:spcPts val="0"/>
              </a:spcBef>
              <a:spcAft>
                <a:spcPts val="0"/>
              </a:spcAft>
              <a:buClr>
                <a:srgbClr val="000000"/>
              </a:buClr>
              <a:buSzPts val="1400"/>
              <a:buFont typeface="Avenir"/>
              <a:buNone/>
            </a:pPr>
            <a:r>
              <a:rPr lang="iw" sz="1400" b="0" i="0" u="none" strike="noStrike" cap="none">
                <a:solidFill>
                  <a:srgbClr val="000000"/>
                </a:solidFill>
                <a:latin typeface="Avenir"/>
                <a:ea typeface="Avenir"/>
                <a:cs typeface="Avenir"/>
                <a:sym typeface="Avenir"/>
              </a:rPr>
              <a:t>מה תוצאות המבחן מבטאות? למה הן קשורות?</a:t>
            </a:r>
            <a:endParaRPr sz="1400" b="0" i="0" u="none" strike="noStrike" cap="none">
              <a:solidFill>
                <a:srgbClr val="000000"/>
              </a:solidFill>
              <a:latin typeface="Avenir"/>
              <a:ea typeface="Avenir"/>
              <a:cs typeface="Avenir"/>
              <a:sym typeface="Avenir"/>
            </a:endParaRPr>
          </a:p>
        </p:txBody>
      </p:sp>
      <p:pic>
        <p:nvPicPr>
          <p:cNvPr id="331" name="Google Shape;331;p38" descr="Young businessman thumbs up"/>
          <p:cNvPicPr preferRelativeResize="0"/>
          <p:nvPr/>
        </p:nvPicPr>
        <p:blipFill rotWithShape="1">
          <a:blip r:embed="rId3">
            <a:alphaModFix/>
          </a:blip>
          <a:srcRect/>
          <a:stretch/>
        </p:blipFill>
        <p:spPr>
          <a:xfrm>
            <a:off x="2662499" y="1070738"/>
            <a:ext cx="1238897" cy="3643057"/>
          </a:xfrm>
          <a:prstGeom prst="rect">
            <a:avLst/>
          </a:prstGeom>
          <a:noFill/>
          <a:ln>
            <a:noFill/>
          </a:ln>
        </p:spPr>
      </p:pic>
      <p:pic>
        <p:nvPicPr>
          <p:cNvPr id="332" name="Google Shape;332;p38" descr="Business woman counting five"/>
          <p:cNvPicPr preferRelativeResize="0"/>
          <p:nvPr/>
        </p:nvPicPr>
        <p:blipFill rotWithShape="1">
          <a:blip r:embed="rId4">
            <a:alphaModFix/>
          </a:blip>
          <a:srcRect/>
          <a:stretch/>
        </p:blipFill>
        <p:spPr>
          <a:xfrm flipH="1">
            <a:off x="5265542" y="1009015"/>
            <a:ext cx="1396004" cy="3689777"/>
          </a:xfrm>
          <a:prstGeom prst="rect">
            <a:avLst/>
          </a:prstGeom>
          <a:noFill/>
          <a:ln>
            <a:noFill/>
          </a:ln>
        </p:spPr>
      </p:pic>
      <p:pic>
        <p:nvPicPr>
          <p:cNvPr id="333" name="Google Shape;333;p38" descr="Business woman counting five"/>
          <p:cNvPicPr preferRelativeResize="0">
            <a:picLocks noGrp="1"/>
          </p:cNvPicPr>
          <p:nvPr>
            <p:ph type="body" idx="1"/>
          </p:nvPr>
        </p:nvPicPr>
        <p:blipFill rotWithShape="1">
          <a:blip r:embed="rId5">
            <a:alphaModFix/>
          </a:blip>
          <a:srcRect/>
          <a:stretch/>
        </p:blipFill>
        <p:spPr>
          <a:xfrm>
            <a:off x="3734533" y="1009015"/>
            <a:ext cx="1506527" cy="36430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animEffect transition="in" filter="fade">
                                      <p:cBhvr>
                                        <p:cTn id="7" dur="500"/>
                                        <p:tgtEl>
                                          <p:spTgt spid="3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8"/>
                                        </p:tgtEl>
                                        <p:attrNameLst>
                                          <p:attrName>style.visibility</p:attrName>
                                        </p:attrNameLst>
                                      </p:cBhvr>
                                      <p:to>
                                        <p:strVal val="visible"/>
                                      </p:to>
                                    </p:set>
                                    <p:animEffect transition="in" filter="fade">
                                      <p:cBhvr>
                                        <p:cTn id="12" dur="500"/>
                                        <p:tgtEl>
                                          <p:spTgt spid="3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9"/>
                                        </p:tgtEl>
                                        <p:attrNameLst>
                                          <p:attrName>style.visibility</p:attrName>
                                        </p:attrNameLst>
                                      </p:cBhvr>
                                      <p:to>
                                        <p:strVal val="visible"/>
                                      </p:to>
                                    </p:set>
                                    <p:animEffect transition="in" filter="fade">
                                      <p:cBhvr>
                                        <p:cTn id="17" dur="500"/>
                                        <p:tgtEl>
                                          <p:spTgt spid="3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0"/>
                                        </p:tgtEl>
                                        <p:attrNameLst>
                                          <p:attrName>style.visibility</p:attrName>
                                        </p:attrNameLst>
                                      </p:cBhvr>
                                      <p:to>
                                        <p:strVal val="visible"/>
                                      </p:to>
                                    </p:set>
                                    <p:animEffect transition="in" filter="fade">
                                      <p:cBhvr>
                                        <p:cTn id="22" dur="500"/>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9"/>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p>
            <a:pPr marL="139700" lvl="0" indent="-63500" algn="r" rtl="1">
              <a:lnSpc>
                <a:spcPct val="110000"/>
              </a:lnSpc>
              <a:spcBef>
                <a:spcPts val="0"/>
              </a:spcBef>
              <a:spcAft>
                <a:spcPts val="0"/>
              </a:spcAft>
              <a:buSzPts val="1100"/>
              <a:buNone/>
            </a:pPr>
            <a:endParaRPr/>
          </a:p>
        </p:txBody>
      </p:sp>
      <p:sp>
        <p:nvSpPr>
          <p:cNvPr id="340" name="Google Shape;340;p39"/>
          <p:cNvSpPr/>
          <p:nvPr/>
        </p:nvSpPr>
        <p:spPr>
          <a:xfrm>
            <a:off x="2752976" y="393494"/>
            <a:ext cx="3638049" cy="1103474"/>
          </a:xfrm>
          <a:prstGeom prst="bevel">
            <a:avLst>
              <a:gd name="adj" fmla="val 12500"/>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2100"/>
              <a:buFont typeface="Avenir"/>
              <a:buNone/>
            </a:pPr>
            <a:r>
              <a:rPr lang="he-IL" sz="2100" b="1" i="0" u="none" strike="noStrike" cap="none" dirty="0">
                <a:solidFill>
                  <a:srgbClr val="FFFFFF"/>
                </a:solidFill>
                <a:latin typeface="Avenir"/>
                <a:ea typeface="Avenir"/>
                <a:cs typeface="Avenir"/>
                <a:sym typeface="Avenir"/>
              </a:rPr>
              <a:t>יציבות</a:t>
            </a:r>
            <a:r>
              <a:rPr lang="iw" sz="2100" b="1" i="0" u="none" strike="noStrike" cap="none" dirty="0">
                <a:solidFill>
                  <a:srgbClr val="FFFFFF"/>
                </a:solidFill>
                <a:latin typeface="Avenir"/>
                <a:ea typeface="Avenir"/>
                <a:cs typeface="Avenir"/>
                <a:sym typeface="Avenir"/>
              </a:rPr>
              <a:t> </a:t>
            </a:r>
            <a:r>
              <a:rPr lang="iw" sz="2100" b="1" dirty="0">
                <a:solidFill>
                  <a:srgbClr val="FFFFFF"/>
                </a:solidFill>
                <a:latin typeface="Avenir"/>
                <a:ea typeface="Avenir"/>
                <a:cs typeface="Avenir"/>
                <a:sym typeface="Avenir"/>
              </a:rPr>
              <a:t>מבחן חוזר</a:t>
            </a:r>
            <a:endParaRPr sz="2100" b="1" i="0" u="none" strike="noStrike" cap="none" dirty="0">
              <a:solidFill>
                <a:srgbClr val="FFFFFF"/>
              </a:solidFill>
              <a:latin typeface="Avenir"/>
              <a:ea typeface="Avenir"/>
              <a:cs typeface="Avenir"/>
              <a:sym typeface="Avenir"/>
            </a:endParaRPr>
          </a:p>
        </p:txBody>
      </p:sp>
      <p:sp>
        <p:nvSpPr>
          <p:cNvPr id="341" name="Google Shape;341;p39"/>
          <p:cNvSpPr/>
          <p:nvPr/>
        </p:nvSpPr>
        <p:spPr>
          <a:xfrm>
            <a:off x="6197768" y="2004742"/>
            <a:ext cx="2355181" cy="1844401"/>
          </a:xfrm>
          <a:prstGeom prst="verticalScroll">
            <a:avLst>
              <a:gd name="adj" fmla="val 20349"/>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215900" marR="0" lvl="0" indent="-215900" algn="ctr" rtl="1">
              <a:lnSpc>
                <a:spcPct val="100000"/>
              </a:lnSpc>
              <a:spcBef>
                <a:spcPts val="0"/>
              </a:spcBef>
              <a:spcAft>
                <a:spcPts val="0"/>
              </a:spcAft>
              <a:buClr>
                <a:srgbClr val="00B050"/>
              </a:buClr>
              <a:buSzPts val="1400"/>
              <a:buFont typeface="Noto Sans Symbols"/>
              <a:buChar char="✔"/>
            </a:pPr>
            <a:r>
              <a:rPr lang="iw" sz="1400" b="0" i="0" u="none" strike="noStrike" cap="none">
                <a:solidFill>
                  <a:srgbClr val="00B050"/>
                </a:solidFill>
                <a:latin typeface="Avenir"/>
                <a:ea typeface="Avenir"/>
                <a:cs typeface="Avenir"/>
                <a:sym typeface="Avenir"/>
              </a:rPr>
              <a:t>פריט 1A</a:t>
            </a:r>
            <a:endParaRPr sz="1400" b="0" i="0" u="none" strike="noStrike" cap="none">
              <a:solidFill>
                <a:srgbClr val="00B050"/>
              </a:solidFill>
              <a:latin typeface="Avenir"/>
              <a:ea typeface="Avenir"/>
              <a:cs typeface="Avenir"/>
              <a:sym typeface="Avenir"/>
            </a:endParaRPr>
          </a:p>
          <a:p>
            <a:pPr marL="215900" marR="0" lvl="0" indent="-215900" algn="ctr" rtl="1">
              <a:lnSpc>
                <a:spcPct val="100000"/>
              </a:lnSpc>
              <a:spcBef>
                <a:spcPts val="0"/>
              </a:spcBef>
              <a:spcAft>
                <a:spcPts val="0"/>
              </a:spcAft>
              <a:buClr>
                <a:srgbClr val="00B050"/>
              </a:buClr>
              <a:buSzPts val="1400"/>
              <a:buFont typeface="Noto Sans Symbols"/>
              <a:buChar char="🗶"/>
            </a:pPr>
            <a:r>
              <a:rPr lang="iw" sz="1400" b="0" i="0" u="none" strike="noStrike" cap="none">
                <a:solidFill>
                  <a:srgbClr val="00B050"/>
                </a:solidFill>
                <a:latin typeface="Avenir"/>
                <a:ea typeface="Avenir"/>
                <a:cs typeface="Avenir"/>
                <a:sym typeface="Avenir"/>
              </a:rPr>
              <a:t>פריט 2A</a:t>
            </a:r>
            <a:endParaRPr sz="1400" b="0" i="0" u="none" strike="noStrike" cap="none">
              <a:solidFill>
                <a:srgbClr val="00B050"/>
              </a:solidFill>
              <a:latin typeface="Avenir"/>
              <a:ea typeface="Avenir"/>
              <a:cs typeface="Avenir"/>
              <a:sym typeface="Avenir"/>
            </a:endParaRPr>
          </a:p>
          <a:p>
            <a:pPr marL="215900" marR="0" lvl="0" indent="-215900" algn="ctr" rtl="1">
              <a:lnSpc>
                <a:spcPct val="100000"/>
              </a:lnSpc>
              <a:spcBef>
                <a:spcPts val="0"/>
              </a:spcBef>
              <a:spcAft>
                <a:spcPts val="0"/>
              </a:spcAft>
              <a:buClr>
                <a:srgbClr val="00B050"/>
              </a:buClr>
              <a:buSzPts val="1400"/>
              <a:buFont typeface="Noto Sans Symbols"/>
              <a:buChar char="🗶"/>
            </a:pPr>
            <a:r>
              <a:rPr lang="iw" sz="1400" b="0" i="0" u="none" strike="noStrike" cap="none">
                <a:solidFill>
                  <a:srgbClr val="00B050"/>
                </a:solidFill>
                <a:latin typeface="Avenir"/>
                <a:ea typeface="Avenir"/>
                <a:cs typeface="Avenir"/>
                <a:sym typeface="Avenir"/>
              </a:rPr>
              <a:t>פריט 3A</a:t>
            </a:r>
            <a:endParaRPr sz="1400" b="0" i="0" u="none" strike="noStrike" cap="none">
              <a:solidFill>
                <a:srgbClr val="00B050"/>
              </a:solidFill>
              <a:latin typeface="Avenir"/>
              <a:ea typeface="Avenir"/>
              <a:cs typeface="Avenir"/>
              <a:sym typeface="Avenir"/>
            </a:endParaRPr>
          </a:p>
          <a:p>
            <a:pPr marL="215900" marR="0" lvl="0" indent="-215900" algn="ctr" rtl="1">
              <a:lnSpc>
                <a:spcPct val="100000"/>
              </a:lnSpc>
              <a:spcBef>
                <a:spcPts val="0"/>
              </a:spcBef>
              <a:spcAft>
                <a:spcPts val="0"/>
              </a:spcAft>
              <a:buClr>
                <a:srgbClr val="00B050"/>
              </a:buClr>
              <a:buSzPts val="1400"/>
              <a:buFont typeface="Noto Sans Symbols"/>
              <a:buChar char="✔"/>
            </a:pPr>
            <a:r>
              <a:rPr lang="iw" sz="1400" b="0" i="0" u="none" strike="noStrike" cap="none">
                <a:solidFill>
                  <a:srgbClr val="00B050"/>
                </a:solidFill>
                <a:latin typeface="Avenir"/>
                <a:ea typeface="Avenir"/>
                <a:cs typeface="Avenir"/>
                <a:sym typeface="Avenir"/>
              </a:rPr>
              <a:t>פריט 4A</a:t>
            </a:r>
            <a:endParaRPr sz="1400" b="0" i="0" u="none" strike="noStrike" cap="none">
              <a:solidFill>
                <a:srgbClr val="00B050"/>
              </a:solidFill>
              <a:latin typeface="Avenir"/>
              <a:ea typeface="Avenir"/>
              <a:cs typeface="Avenir"/>
              <a:sym typeface="Avenir"/>
            </a:endParaRPr>
          </a:p>
          <a:p>
            <a:pPr marL="215900" marR="0" lvl="0" indent="-215900" algn="ctr" rtl="1">
              <a:lnSpc>
                <a:spcPct val="100000"/>
              </a:lnSpc>
              <a:spcBef>
                <a:spcPts val="0"/>
              </a:spcBef>
              <a:spcAft>
                <a:spcPts val="0"/>
              </a:spcAft>
              <a:buClr>
                <a:srgbClr val="00B050"/>
              </a:buClr>
              <a:buSzPts val="1400"/>
              <a:buFont typeface="Noto Sans Symbols"/>
              <a:buChar char="✔"/>
            </a:pPr>
            <a:r>
              <a:rPr lang="iw" sz="1400" b="0" i="0" u="none" strike="noStrike" cap="none">
                <a:solidFill>
                  <a:srgbClr val="00B050"/>
                </a:solidFill>
                <a:latin typeface="Avenir"/>
                <a:ea typeface="Avenir"/>
                <a:cs typeface="Avenir"/>
                <a:sym typeface="Avenir"/>
              </a:rPr>
              <a:t>פריט 5A</a:t>
            </a:r>
            <a:endParaRPr sz="1400" b="0" i="0" u="none" strike="noStrike" cap="none">
              <a:solidFill>
                <a:srgbClr val="00B050"/>
              </a:solidFill>
              <a:latin typeface="Avenir"/>
              <a:ea typeface="Avenir"/>
              <a:cs typeface="Avenir"/>
              <a:sym typeface="Avenir"/>
            </a:endParaRPr>
          </a:p>
          <a:p>
            <a:pPr marL="215900" marR="0" lvl="0" indent="-127000" algn="ctr" rtl="1">
              <a:lnSpc>
                <a:spcPct val="100000"/>
              </a:lnSpc>
              <a:spcBef>
                <a:spcPts val="0"/>
              </a:spcBef>
              <a:spcAft>
                <a:spcPts val="0"/>
              </a:spcAft>
              <a:buClr>
                <a:schemeClr val="lt1"/>
              </a:buClr>
              <a:buSzPts val="1400"/>
              <a:buFont typeface="Noto Sans Symbols"/>
              <a:buNone/>
            </a:pPr>
            <a:endParaRPr sz="1400" b="0" i="0" u="none" strike="noStrike" cap="none">
              <a:solidFill>
                <a:srgbClr val="00B050"/>
              </a:solidFill>
              <a:latin typeface="Avenir"/>
              <a:ea typeface="Avenir"/>
              <a:cs typeface="Avenir"/>
              <a:sym typeface="Avenir"/>
            </a:endParaRPr>
          </a:p>
        </p:txBody>
      </p:sp>
      <p:sp>
        <p:nvSpPr>
          <p:cNvPr id="342" name="Google Shape;342;p39"/>
          <p:cNvSpPr/>
          <p:nvPr/>
        </p:nvSpPr>
        <p:spPr>
          <a:xfrm>
            <a:off x="637674" y="1951563"/>
            <a:ext cx="2355182" cy="1844401"/>
          </a:xfrm>
          <a:prstGeom prst="verticalScroll">
            <a:avLst>
              <a:gd name="adj" fmla="val 20349"/>
            </a:avLst>
          </a:prstGeom>
          <a:solidFill>
            <a:schemeClr val="accent1"/>
          </a:solidFill>
          <a:ln w="12700" cap="flat" cmpd="sng">
            <a:solidFill>
              <a:srgbClr val="6C8499"/>
            </a:solidFill>
            <a:prstDash val="solid"/>
            <a:round/>
            <a:headEnd type="none" w="sm" len="sm"/>
            <a:tailEnd type="none" w="sm" len="sm"/>
          </a:ln>
        </p:spPr>
        <p:txBody>
          <a:bodyPr spcFirstLastPara="1" wrap="square" lIns="68575" tIns="34275" rIns="68575" bIns="34275" anchor="ctr" anchorCtr="0">
            <a:noAutofit/>
          </a:bodyPr>
          <a:lstStyle/>
          <a:p>
            <a:pPr marL="215900" marR="0" lvl="0" indent="-215900" algn="ctr" rtl="1">
              <a:lnSpc>
                <a:spcPct val="100000"/>
              </a:lnSpc>
              <a:spcBef>
                <a:spcPts val="0"/>
              </a:spcBef>
              <a:spcAft>
                <a:spcPts val="0"/>
              </a:spcAft>
              <a:buClr>
                <a:srgbClr val="DD8047"/>
              </a:buClr>
              <a:buSzPts val="1400"/>
              <a:buFont typeface="Noto Sans Symbols"/>
              <a:buChar char="✔"/>
            </a:pPr>
            <a:r>
              <a:rPr lang="iw" sz="1400" b="0" i="0" u="none" strike="noStrike" cap="none">
                <a:solidFill>
                  <a:srgbClr val="DD8047"/>
                </a:solidFill>
                <a:latin typeface="Avenir"/>
                <a:ea typeface="Avenir"/>
                <a:cs typeface="Avenir"/>
                <a:sym typeface="Avenir"/>
              </a:rPr>
              <a:t>פריט 2B</a:t>
            </a:r>
            <a:endParaRPr sz="1400" b="0" i="0" u="none" strike="noStrike" cap="none">
              <a:solidFill>
                <a:srgbClr val="DD8047"/>
              </a:solidFill>
              <a:latin typeface="Avenir"/>
              <a:ea typeface="Avenir"/>
              <a:cs typeface="Avenir"/>
              <a:sym typeface="Avenir"/>
            </a:endParaRPr>
          </a:p>
          <a:p>
            <a:pPr marL="215900" marR="0" lvl="0" indent="-215900" algn="ctr" rtl="1">
              <a:lnSpc>
                <a:spcPct val="100000"/>
              </a:lnSpc>
              <a:spcBef>
                <a:spcPts val="0"/>
              </a:spcBef>
              <a:spcAft>
                <a:spcPts val="0"/>
              </a:spcAft>
              <a:buClr>
                <a:srgbClr val="DD8047"/>
              </a:buClr>
              <a:buSzPts val="1400"/>
              <a:buFont typeface="Noto Sans Symbols"/>
              <a:buChar char="✔"/>
            </a:pPr>
            <a:r>
              <a:rPr lang="iw" sz="1400" b="0" i="0" u="none" strike="noStrike" cap="none">
                <a:solidFill>
                  <a:srgbClr val="DD8047"/>
                </a:solidFill>
                <a:latin typeface="Avenir"/>
                <a:ea typeface="Avenir"/>
                <a:cs typeface="Avenir"/>
                <a:sym typeface="Avenir"/>
              </a:rPr>
              <a:t>פריט 2B</a:t>
            </a:r>
            <a:endParaRPr sz="1400" b="0" i="0" u="none" strike="noStrike" cap="none">
              <a:solidFill>
                <a:srgbClr val="DD8047"/>
              </a:solidFill>
              <a:latin typeface="Avenir"/>
              <a:ea typeface="Avenir"/>
              <a:cs typeface="Avenir"/>
              <a:sym typeface="Avenir"/>
            </a:endParaRPr>
          </a:p>
          <a:p>
            <a:pPr marL="215900" marR="0" lvl="0" indent="-215900" algn="ctr" rtl="1">
              <a:lnSpc>
                <a:spcPct val="100000"/>
              </a:lnSpc>
              <a:spcBef>
                <a:spcPts val="0"/>
              </a:spcBef>
              <a:spcAft>
                <a:spcPts val="0"/>
              </a:spcAft>
              <a:buClr>
                <a:srgbClr val="DD8047"/>
              </a:buClr>
              <a:buSzPts val="1400"/>
              <a:buFont typeface="Noto Sans Symbols"/>
              <a:buChar char="🗶"/>
            </a:pPr>
            <a:r>
              <a:rPr lang="iw" sz="1400" b="0" i="0" u="none" strike="noStrike" cap="none">
                <a:solidFill>
                  <a:srgbClr val="DD8047"/>
                </a:solidFill>
                <a:latin typeface="Avenir"/>
                <a:ea typeface="Avenir"/>
                <a:cs typeface="Avenir"/>
                <a:sym typeface="Avenir"/>
              </a:rPr>
              <a:t>פריט 3B</a:t>
            </a:r>
            <a:endParaRPr sz="1400" b="0" i="0" u="none" strike="noStrike" cap="none">
              <a:solidFill>
                <a:srgbClr val="DD8047"/>
              </a:solidFill>
              <a:latin typeface="Avenir"/>
              <a:ea typeface="Avenir"/>
              <a:cs typeface="Avenir"/>
              <a:sym typeface="Avenir"/>
            </a:endParaRPr>
          </a:p>
          <a:p>
            <a:pPr marL="215900" marR="0" lvl="0" indent="-215900" algn="ctr" rtl="1">
              <a:lnSpc>
                <a:spcPct val="100000"/>
              </a:lnSpc>
              <a:spcBef>
                <a:spcPts val="0"/>
              </a:spcBef>
              <a:spcAft>
                <a:spcPts val="0"/>
              </a:spcAft>
              <a:buClr>
                <a:srgbClr val="DD8047"/>
              </a:buClr>
              <a:buSzPts val="1400"/>
              <a:buFont typeface="Noto Sans Symbols"/>
              <a:buChar char="✔"/>
            </a:pPr>
            <a:r>
              <a:rPr lang="iw" sz="1400" b="0" i="0" u="none" strike="noStrike" cap="none">
                <a:solidFill>
                  <a:srgbClr val="DD8047"/>
                </a:solidFill>
                <a:latin typeface="Avenir"/>
                <a:ea typeface="Avenir"/>
                <a:cs typeface="Avenir"/>
                <a:sym typeface="Avenir"/>
              </a:rPr>
              <a:t>פריט 4B</a:t>
            </a:r>
            <a:endParaRPr sz="1400" b="0" i="0" u="none" strike="noStrike" cap="none">
              <a:solidFill>
                <a:srgbClr val="DD8047"/>
              </a:solidFill>
              <a:latin typeface="Avenir"/>
              <a:ea typeface="Avenir"/>
              <a:cs typeface="Avenir"/>
              <a:sym typeface="Avenir"/>
            </a:endParaRPr>
          </a:p>
          <a:p>
            <a:pPr marL="215900" marR="0" lvl="0" indent="-215900" algn="ctr" rtl="1">
              <a:lnSpc>
                <a:spcPct val="100000"/>
              </a:lnSpc>
              <a:spcBef>
                <a:spcPts val="0"/>
              </a:spcBef>
              <a:spcAft>
                <a:spcPts val="0"/>
              </a:spcAft>
              <a:buClr>
                <a:srgbClr val="DD8047"/>
              </a:buClr>
              <a:buSzPts val="1400"/>
              <a:buFont typeface="Noto Sans Symbols"/>
              <a:buChar char="🗶"/>
            </a:pPr>
            <a:r>
              <a:rPr lang="iw" sz="1400" b="0" i="0" u="none" strike="noStrike" cap="none">
                <a:solidFill>
                  <a:srgbClr val="DD8047"/>
                </a:solidFill>
                <a:latin typeface="Avenir"/>
                <a:ea typeface="Avenir"/>
                <a:cs typeface="Avenir"/>
                <a:sym typeface="Avenir"/>
              </a:rPr>
              <a:t>פריט 5B</a:t>
            </a:r>
            <a:endParaRPr sz="1400" b="0" i="0" u="none" strike="noStrike" cap="none">
              <a:solidFill>
                <a:srgbClr val="DD8047"/>
              </a:solidFill>
              <a:latin typeface="Avenir"/>
              <a:ea typeface="Avenir"/>
              <a:cs typeface="Avenir"/>
              <a:sym typeface="Avenir"/>
            </a:endParaRPr>
          </a:p>
          <a:p>
            <a:pPr marL="215900" marR="0" lvl="0" indent="-127000" algn="ctr" rtl="1">
              <a:lnSpc>
                <a:spcPct val="100000"/>
              </a:lnSpc>
              <a:spcBef>
                <a:spcPts val="0"/>
              </a:spcBef>
              <a:spcAft>
                <a:spcPts val="0"/>
              </a:spcAft>
              <a:buClr>
                <a:schemeClr val="lt1"/>
              </a:buClr>
              <a:buSzPts val="1400"/>
              <a:buFont typeface="Noto Sans Symbols"/>
              <a:buNone/>
            </a:pPr>
            <a:endParaRPr sz="1400" b="0" i="0" u="none" strike="noStrike" cap="none">
              <a:solidFill>
                <a:srgbClr val="00B050"/>
              </a:solidFill>
              <a:latin typeface="Avenir"/>
              <a:ea typeface="Avenir"/>
              <a:cs typeface="Avenir"/>
              <a:sym typeface="Avenir"/>
            </a:endParaRPr>
          </a:p>
        </p:txBody>
      </p:sp>
      <p:cxnSp>
        <p:nvCxnSpPr>
          <p:cNvPr id="343" name="Google Shape;343;p39"/>
          <p:cNvCxnSpPr/>
          <p:nvPr/>
        </p:nvCxnSpPr>
        <p:spPr>
          <a:xfrm rot="10800000">
            <a:off x="3046997" y="2743201"/>
            <a:ext cx="3050006" cy="0"/>
          </a:xfrm>
          <a:prstGeom prst="straightConnector1">
            <a:avLst/>
          </a:prstGeom>
          <a:noFill/>
          <a:ln w="76200" cap="flat" cmpd="sng">
            <a:solidFill>
              <a:schemeClr val="accent1"/>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0"/>
                                        </p:tgtEl>
                                        <p:attrNameLst>
                                          <p:attrName>style.visibility</p:attrName>
                                        </p:attrNameLst>
                                      </p:cBhvr>
                                      <p:to>
                                        <p:strVal val="visible"/>
                                      </p:to>
                                    </p:set>
                                    <p:anim calcmode="lin" valueType="num">
                                      <p:cBhvr additive="base">
                                        <p:cTn id="7" dur="500"/>
                                        <p:tgtEl>
                                          <p:spTgt spid="340"/>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41"/>
                                        </p:tgtEl>
                                        <p:attrNameLst>
                                          <p:attrName>style.visibility</p:attrName>
                                        </p:attrNameLst>
                                      </p:cBhvr>
                                      <p:to>
                                        <p:strVal val="visible"/>
                                      </p:to>
                                    </p:set>
                                    <p:anim calcmode="lin" valueType="num">
                                      <p:cBhvr additive="base">
                                        <p:cTn id="10" dur="500"/>
                                        <p:tgtEl>
                                          <p:spTgt spid="341"/>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42"/>
                                        </p:tgtEl>
                                        <p:attrNameLst>
                                          <p:attrName>style.visibility</p:attrName>
                                        </p:attrNameLst>
                                      </p:cBhvr>
                                      <p:to>
                                        <p:strVal val="visible"/>
                                      </p:to>
                                    </p:set>
                                    <p:anim calcmode="lin" valueType="num">
                                      <p:cBhvr additive="base">
                                        <p:cTn id="13" dur="500"/>
                                        <p:tgtEl>
                                          <p:spTgt spid="3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0"/>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p>
            <a:pPr marL="139700" lvl="0" indent="-139700" algn="r" rtl="1">
              <a:lnSpc>
                <a:spcPct val="110000"/>
              </a:lnSpc>
              <a:spcBef>
                <a:spcPts val="0"/>
              </a:spcBef>
              <a:spcAft>
                <a:spcPts val="0"/>
              </a:spcAft>
              <a:buSzPts val="1800"/>
              <a:buChar char="◦"/>
            </a:pPr>
            <a:r>
              <a:rPr lang="iw" sz="1800" dirty="0">
                <a:latin typeface="David"/>
                <a:ea typeface="David"/>
                <a:cs typeface="David"/>
                <a:sym typeface="David"/>
              </a:rPr>
              <a:t>אמילי היא פסיכולוגית חינוכית המאבחנת לקויות למידה. במהלך האבחון שאמילי מבצעת, היא מעבירה למטופלים שני שאלונים סגורים הבוחנים את אותה היכולת הקשורה ללקויות למידה. אמילי מצאה ש</a:t>
            </a:r>
            <a:r>
              <a:rPr lang="he-IL" sz="1800" dirty="0">
                <a:latin typeface="David"/>
                <a:ea typeface="David"/>
                <a:cs typeface="David"/>
                <a:sym typeface="David"/>
              </a:rPr>
              <a:t>יציבות</a:t>
            </a:r>
            <a:r>
              <a:rPr lang="iw" sz="1800" dirty="0">
                <a:latin typeface="David"/>
                <a:ea typeface="David"/>
                <a:cs typeface="David"/>
                <a:sym typeface="David"/>
              </a:rPr>
              <a:t> הנוסחים המקבילים של השאלונים היא גבוהה. בעקבות זאת אמילי טענה שהכלי מודד תכונה יציבה.  </a:t>
            </a:r>
            <a:endParaRPr dirty="0"/>
          </a:p>
          <a:p>
            <a:pPr marL="139700" lvl="0" indent="-25400" algn="r" rtl="1">
              <a:lnSpc>
                <a:spcPct val="110000"/>
              </a:lnSpc>
              <a:spcBef>
                <a:spcPts val="700"/>
              </a:spcBef>
              <a:spcAft>
                <a:spcPts val="0"/>
              </a:spcAft>
              <a:buSzPts val="1800"/>
              <a:buNone/>
            </a:pPr>
            <a:endParaRPr sz="1800" dirty="0">
              <a:latin typeface="David"/>
              <a:ea typeface="David"/>
              <a:cs typeface="David"/>
              <a:sym typeface="David"/>
            </a:endParaRPr>
          </a:p>
          <a:p>
            <a:pPr marL="139700" lvl="0" indent="-25400" algn="r" rtl="1">
              <a:lnSpc>
                <a:spcPct val="110000"/>
              </a:lnSpc>
              <a:spcBef>
                <a:spcPts val="700"/>
              </a:spcBef>
              <a:spcAft>
                <a:spcPts val="0"/>
              </a:spcAft>
              <a:buSzPts val="1800"/>
              <a:buNone/>
            </a:pPr>
            <a:endParaRPr sz="1800" dirty="0">
              <a:latin typeface="David"/>
              <a:ea typeface="David"/>
              <a:cs typeface="David"/>
              <a:sym typeface="David"/>
            </a:endParaRPr>
          </a:p>
        </p:txBody>
      </p:sp>
      <p:sp>
        <p:nvSpPr>
          <p:cNvPr id="350" name="Google Shape;350;p40"/>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David"/>
              <a:buNone/>
            </a:pPr>
            <a:r>
              <a:rPr lang="iw">
                <a:latin typeface="David"/>
                <a:ea typeface="David"/>
                <a:cs typeface="David"/>
                <a:sym typeface="David"/>
              </a:rPr>
              <a:t>תרגול</a:t>
            </a:r>
            <a:endParaRPr>
              <a:latin typeface="David"/>
              <a:ea typeface="David"/>
              <a:cs typeface="David"/>
              <a:sym typeface="David"/>
            </a:endParaRPr>
          </a:p>
        </p:txBody>
      </p:sp>
      <p:sp>
        <p:nvSpPr>
          <p:cNvPr id="351" name="Google Shape;351;p40"/>
          <p:cNvSpPr txBox="1"/>
          <p:nvPr/>
        </p:nvSpPr>
        <p:spPr>
          <a:xfrm>
            <a:off x="1763486" y="3122421"/>
            <a:ext cx="6191794" cy="346249"/>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dirty="0">
                <a:solidFill>
                  <a:schemeClr val="dk1"/>
                </a:solidFill>
                <a:latin typeface="Avenir"/>
                <a:ea typeface="Avenir"/>
                <a:cs typeface="Avenir"/>
                <a:sym typeface="Avenir"/>
              </a:rPr>
              <a:t>מה בודק מבחן </a:t>
            </a:r>
            <a:r>
              <a:rPr lang="he-IL" sz="1800" b="1" dirty="0">
                <a:solidFill>
                  <a:schemeClr val="dk1"/>
                </a:solidFill>
                <a:latin typeface="Avenir"/>
                <a:ea typeface="Avenir"/>
                <a:cs typeface="Avenir"/>
                <a:sym typeface="Avenir"/>
              </a:rPr>
              <a:t>יציבות</a:t>
            </a:r>
            <a:r>
              <a:rPr lang="iw" sz="1800" b="1" dirty="0">
                <a:solidFill>
                  <a:schemeClr val="dk1"/>
                </a:solidFill>
                <a:latin typeface="Avenir"/>
                <a:ea typeface="Avenir"/>
                <a:cs typeface="Avenir"/>
                <a:sym typeface="Avenir"/>
              </a:rPr>
              <a:t> נוסחים מקבילים?</a:t>
            </a:r>
            <a:endParaRPr sz="1800" b="1" dirty="0">
              <a:solidFill>
                <a:schemeClr val="dk1"/>
              </a:solidFill>
              <a:latin typeface="Avenir"/>
              <a:ea typeface="Avenir"/>
              <a:cs typeface="Avenir"/>
              <a:sym typeface="Avenir"/>
            </a:endParaRPr>
          </a:p>
        </p:txBody>
      </p:sp>
      <p:sp>
        <p:nvSpPr>
          <p:cNvPr id="352" name="Google Shape;352;p40"/>
          <p:cNvSpPr txBox="1"/>
          <p:nvPr/>
        </p:nvSpPr>
        <p:spPr>
          <a:xfrm>
            <a:off x="1763486" y="3793490"/>
            <a:ext cx="6191794" cy="346249"/>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a:solidFill>
                  <a:schemeClr val="dk1"/>
                </a:solidFill>
                <a:latin typeface="Avenir"/>
                <a:ea typeface="Avenir"/>
                <a:cs typeface="Avenir"/>
                <a:sym typeface="Avenir"/>
              </a:rPr>
              <a:t>האם טענתה של אמילי נכונה בהכרח? </a:t>
            </a:r>
            <a:endParaRPr sz="1800" b="1">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fade">
                                      <p:cBhvr>
                                        <p:cTn id="7" dur="500"/>
                                        <p:tgtEl>
                                          <p:spTgt spid="3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2"/>
                                        </p:tgtEl>
                                        <p:attrNameLst>
                                          <p:attrName>style.visibility</p:attrName>
                                        </p:attrNameLst>
                                      </p:cBhvr>
                                      <p:to>
                                        <p:strVal val="visible"/>
                                      </p:to>
                                    </p:set>
                                    <p:animEffect transition="in" filter="fade">
                                      <p:cBhvr>
                                        <p:cTn id="12"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1"/>
          <p:cNvSpPr txBox="1">
            <a:spLocks noGrp="1"/>
          </p:cNvSpPr>
          <p:nvPr>
            <p:ph type="body" idx="1"/>
          </p:nvPr>
        </p:nvSpPr>
        <p:spPr>
          <a:xfrm>
            <a:off x="800100" y="1577340"/>
            <a:ext cx="7543800" cy="2887218"/>
          </a:xfrm>
          <a:prstGeom prst="rect">
            <a:avLst/>
          </a:prstGeom>
          <a:noFill/>
          <a:ln>
            <a:noFill/>
          </a:ln>
        </p:spPr>
        <p:txBody>
          <a:bodyPr spcFirstLastPara="1" wrap="square" lIns="68575" tIns="34275" rIns="68575" bIns="34275" anchor="t" anchorCtr="0">
            <a:normAutofit/>
          </a:bodyPr>
          <a:lstStyle/>
          <a:p>
            <a:pPr marL="139700" lvl="0" indent="-139700" algn="r" rtl="1">
              <a:lnSpc>
                <a:spcPct val="110000"/>
              </a:lnSpc>
              <a:spcBef>
                <a:spcPts val="0"/>
              </a:spcBef>
              <a:spcAft>
                <a:spcPts val="0"/>
              </a:spcAft>
              <a:buSzPts val="1800"/>
              <a:buChar char="◦"/>
            </a:pPr>
            <a:r>
              <a:rPr lang="iw" sz="1800">
                <a:latin typeface="David"/>
                <a:ea typeface="David"/>
                <a:cs typeface="David"/>
                <a:sym typeface="David"/>
              </a:rPr>
              <a:t>על מנת להשלים את התהליך האבחוני, אמילי בוחנת גם את ההתנהלות של כל מאובחן בכיתה בה הוא לומד. בגלל שיש הרבה ילדים שמגיעים אליה לאבחון, היא מחלקת את הבחינה בכיתות בינה לבין עמוס, פסיכולוג התפתחותי נוסף כך שהיא מגיעה לכיתות של מחצית מהמאובחנים ועמוס למחצית השניה.</a:t>
            </a:r>
            <a:endParaRPr/>
          </a:p>
          <a:p>
            <a:pPr marL="139700" lvl="0" indent="-25400" algn="r" rtl="1">
              <a:lnSpc>
                <a:spcPct val="110000"/>
              </a:lnSpc>
              <a:spcBef>
                <a:spcPts val="700"/>
              </a:spcBef>
              <a:spcAft>
                <a:spcPts val="0"/>
              </a:spcAft>
              <a:buSzPts val="1800"/>
              <a:buNone/>
            </a:pPr>
            <a:endParaRPr sz="1800">
              <a:latin typeface="David"/>
              <a:ea typeface="David"/>
              <a:cs typeface="David"/>
              <a:sym typeface="David"/>
            </a:endParaRPr>
          </a:p>
        </p:txBody>
      </p:sp>
      <p:sp>
        <p:nvSpPr>
          <p:cNvPr id="359" name="Google Shape;359;p41"/>
          <p:cNvSpPr txBox="1">
            <a:spLocks noGrp="1"/>
          </p:cNvSpPr>
          <p:nvPr>
            <p:ph type="title"/>
          </p:nvPr>
        </p:nvSpPr>
        <p:spPr>
          <a:xfrm>
            <a:off x="800100" y="481946"/>
            <a:ext cx="7543800" cy="1028700"/>
          </a:xfrm>
          <a:prstGeom prst="rect">
            <a:avLst/>
          </a:prstGeom>
          <a:noFill/>
          <a:ln>
            <a:noFill/>
          </a:ln>
        </p:spPr>
        <p:txBody>
          <a:bodyPr spcFirstLastPara="1" wrap="square" lIns="68575" tIns="34275" rIns="68575" bIns="34275" anchor="ctr" anchorCtr="0">
            <a:normAutofit/>
          </a:bodyPr>
          <a:lstStyle/>
          <a:p>
            <a:pPr marL="0" lvl="0" indent="0" algn="ctr" rtl="1">
              <a:lnSpc>
                <a:spcPct val="90000"/>
              </a:lnSpc>
              <a:spcBef>
                <a:spcPts val="0"/>
              </a:spcBef>
              <a:spcAft>
                <a:spcPts val="0"/>
              </a:spcAft>
              <a:buClr>
                <a:srgbClr val="262626"/>
              </a:buClr>
              <a:buSzPts val="3000"/>
              <a:buFont typeface="David"/>
              <a:buNone/>
            </a:pPr>
            <a:r>
              <a:rPr lang="iw">
                <a:latin typeface="David"/>
                <a:ea typeface="David"/>
                <a:cs typeface="David"/>
                <a:sym typeface="David"/>
              </a:rPr>
              <a:t>תרגול</a:t>
            </a:r>
            <a:endParaRPr>
              <a:latin typeface="David"/>
              <a:ea typeface="David"/>
              <a:cs typeface="David"/>
              <a:sym typeface="David"/>
            </a:endParaRPr>
          </a:p>
        </p:txBody>
      </p:sp>
      <p:sp>
        <p:nvSpPr>
          <p:cNvPr id="360" name="Google Shape;360;p41"/>
          <p:cNvSpPr txBox="1"/>
          <p:nvPr/>
        </p:nvSpPr>
        <p:spPr>
          <a:xfrm>
            <a:off x="1763486" y="3448595"/>
            <a:ext cx="6191794" cy="346218"/>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800" b="1" dirty="0">
                <a:solidFill>
                  <a:schemeClr val="dk1"/>
                </a:solidFill>
                <a:latin typeface="Avenir"/>
                <a:ea typeface="Avenir"/>
                <a:cs typeface="Avenir"/>
                <a:sym typeface="Avenir"/>
              </a:rPr>
              <a:t>האם מדובר על בדיקת </a:t>
            </a:r>
            <a:r>
              <a:rPr lang="he-IL" sz="1800" b="1" dirty="0">
                <a:solidFill>
                  <a:schemeClr val="dk1"/>
                </a:solidFill>
                <a:latin typeface="Avenir"/>
                <a:ea typeface="Avenir"/>
                <a:cs typeface="Avenir"/>
                <a:sym typeface="Avenir"/>
              </a:rPr>
              <a:t>יציבות</a:t>
            </a:r>
            <a:r>
              <a:rPr lang="iw" sz="1800" b="1" dirty="0">
                <a:solidFill>
                  <a:schemeClr val="dk1"/>
                </a:solidFill>
                <a:latin typeface="Avenir"/>
                <a:ea typeface="Avenir"/>
                <a:cs typeface="Avenir"/>
                <a:sym typeface="Avenir"/>
              </a:rPr>
              <a:t> בין שופטים?</a:t>
            </a:r>
            <a:endParaRPr sz="1800" b="1" dirty="0">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5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vonVTI">
  <a:themeElements>
    <a:clrScheme name="Custom 46">
      <a:dk1>
        <a:srgbClr val="000000"/>
      </a:dk1>
      <a:lt1>
        <a:srgbClr val="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avonVTI">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1782</TotalTime>
  <Words>886</Words>
  <Application>Microsoft Office PowerPoint</Application>
  <PresentationFormat>‫הצגה על המסך (16:9)</PresentationFormat>
  <Paragraphs>140</Paragraphs>
  <Slides>16</Slides>
  <Notes>16</Notes>
  <HiddenSlides>0</HiddenSlides>
  <MMClips>0</MMClips>
  <ScaleCrop>false</ScaleCrop>
  <HeadingPairs>
    <vt:vector size="6" baseType="variant">
      <vt:variant>
        <vt:lpstr>גופנים בשימוש</vt:lpstr>
      </vt:variant>
      <vt:variant>
        <vt:i4>6</vt:i4>
      </vt:variant>
      <vt:variant>
        <vt:lpstr>ערכת נושא</vt:lpstr>
      </vt:variant>
      <vt:variant>
        <vt:i4>3</vt:i4>
      </vt:variant>
      <vt:variant>
        <vt:lpstr>כותרות שקופיות</vt:lpstr>
      </vt:variant>
      <vt:variant>
        <vt:i4>16</vt:i4>
      </vt:variant>
    </vt:vector>
  </HeadingPairs>
  <TitlesOfParts>
    <vt:vector size="25" baseType="lpstr">
      <vt:lpstr>Arial</vt:lpstr>
      <vt:lpstr>Avenir</vt:lpstr>
      <vt:lpstr>Calibri</vt:lpstr>
      <vt:lpstr>David</vt:lpstr>
      <vt:lpstr>Garamond</vt:lpstr>
      <vt:lpstr>Noto Sans Symbols</vt:lpstr>
      <vt:lpstr>Simple Light</vt:lpstr>
      <vt:lpstr>SavonVTI</vt:lpstr>
      <vt:lpstr>SavonVTI</vt:lpstr>
      <vt:lpstr>מדדי איכות המבחן</vt:lpstr>
      <vt:lpstr>מצגת של PowerPoint‏</vt:lpstr>
      <vt:lpstr>מצגת של PowerPoint‏</vt:lpstr>
      <vt:lpstr>יציבות בין שופטים</vt:lpstr>
      <vt:lpstr>יציבות בין שופטים</vt:lpstr>
      <vt:lpstr>יציבות בין שופטים</vt:lpstr>
      <vt:lpstr>יציבות בין שופטים</vt:lpstr>
      <vt:lpstr>יציבות בין שופטים</vt:lpstr>
      <vt:lpstr>מצגת של PowerPoint‏</vt:lpstr>
      <vt:lpstr>אומדן הדגימה</vt:lpstr>
      <vt:lpstr>מצגת של PowerPoint‏</vt:lpstr>
      <vt:lpstr>בדיקת יציבות פנימית\חצויה ויציבות נוסחים מקבילים</vt:lpstr>
      <vt:lpstr>מצגת של PowerPoint‏</vt:lpstr>
      <vt:lpstr>מצגת של PowerPoint‏</vt:lpstr>
      <vt:lpstr>תרגול</vt:lpstr>
      <vt:lpstr>תרגול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מדדי איכות המבחן</dc:title>
  <dc:creator>owner</dc:creator>
  <cp:lastModifiedBy>עדי מזרחי</cp:lastModifiedBy>
  <cp:revision>4</cp:revision>
  <dcterms:modified xsi:type="dcterms:W3CDTF">2023-04-19T07:25:51Z</dcterms:modified>
</cp:coreProperties>
</file>