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webextensions/webextension1.xml" ContentType="application/vnd.ms-office.webextension+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webextensions/webextension5.xml" ContentType="application/vnd.ms-office.webextension+xml"/>
  <Override PartName="/ppt/notesSlides/notesSlide12.xml" ContentType="application/vnd.openxmlformats-officedocument.presentationml.notesSlide+xml"/>
  <Override PartName="/ppt/webextensions/webextension6.xml" ContentType="application/vnd.ms-office.webextension+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webextensions/webextension7.xml" ContentType="application/vnd.ms-office.webextension+xml"/>
  <Override PartName="/ppt/webextensions/webextension8.xml" ContentType="application/vnd.ms-office.webextension+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trictFirstAndLastChars="0" saveSubsetFonts="1">
  <p:sldMasterIdLst>
    <p:sldMasterId id="2147485077" r:id="rId4"/>
  </p:sldMasterIdLst>
  <p:notesMasterIdLst>
    <p:notesMasterId r:id="rId37"/>
  </p:notesMasterIdLst>
  <p:handoutMasterIdLst>
    <p:handoutMasterId r:id="rId38"/>
  </p:handoutMasterIdLst>
  <p:sldIdLst>
    <p:sldId id="440" r:id="rId5"/>
    <p:sldId id="571" r:id="rId6"/>
    <p:sldId id="639" r:id="rId7"/>
    <p:sldId id="572" r:id="rId8"/>
    <p:sldId id="548" r:id="rId9"/>
    <p:sldId id="617" r:id="rId10"/>
    <p:sldId id="622" r:id="rId11"/>
    <p:sldId id="442" r:id="rId12"/>
    <p:sldId id="491" r:id="rId13"/>
    <p:sldId id="574" r:id="rId14"/>
    <p:sldId id="485" r:id="rId15"/>
    <p:sldId id="637" r:id="rId16"/>
    <p:sldId id="629" r:id="rId17"/>
    <p:sldId id="638" r:id="rId18"/>
    <p:sldId id="631" r:id="rId19"/>
    <p:sldId id="632" r:id="rId20"/>
    <p:sldId id="635" r:id="rId21"/>
    <p:sldId id="633" r:id="rId22"/>
    <p:sldId id="634" r:id="rId23"/>
    <p:sldId id="636" r:id="rId24"/>
    <p:sldId id="562" r:id="rId25"/>
    <p:sldId id="560" r:id="rId26"/>
    <p:sldId id="561" r:id="rId27"/>
    <p:sldId id="575" r:id="rId28"/>
    <p:sldId id="576" r:id="rId29"/>
    <p:sldId id="577" r:id="rId30"/>
    <p:sldId id="578" r:id="rId31"/>
    <p:sldId id="493" r:id="rId32"/>
    <p:sldId id="549" r:id="rId33"/>
    <p:sldId id="579" r:id="rId34"/>
    <p:sldId id="580" r:id="rId35"/>
    <p:sldId id="565" r:id="rId36"/>
  </p:sldIdLst>
  <p:sldSz cx="9144000" cy="6858000" type="screen4x3"/>
  <p:notesSz cx="6858000" cy="9723438"/>
  <p:custDataLst>
    <p:tags r:id="rId39"/>
  </p:custDataLst>
  <p:defaultTextStyle>
    <a:defPPr>
      <a:defRPr lang="he-IL"/>
    </a:defPPr>
    <a:lvl1pPr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1pPr>
    <a:lvl2pPr marL="457200"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2pPr>
    <a:lvl3pPr marL="914400"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3pPr>
    <a:lvl4pPr marL="1371600"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4pPr>
    <a:lvl5pPr marL="1828800" algn="l" rtl="0" eaLnBrk="0" fontAlgn="base" hangingPunct="0">
      <a:spcBef>
        <a:spcPct val="0"/>
      </a:spcBef>
      <a:spcAft>
        <a:spcPct val="0"/>
      </a:spcAft>
      <a:defRPr sz="6000" kern="1200">
        <a:solidFill>
          <a:schemeClr val="tx1"/>
        </a:solidFill>
        <a:latin typeface="Comic Sans MS" panose="030F0702030302020204" pitchFamily="66" charset="0"/>
        <a:ea typeface="+mn-ea"/>
        <a:cs typeface="Times New Roman" panose="02020603050405020304" pitchFamily="18" charset="0"/>
      </a:defRPr>
    </a:lvl5pPr>
    <a:lvl6pPr marL="2286000" algn="l" defTabSz="914400" rtl="0" eaLnBrk="1" latinLnBrk="0" hangingPunct="1">
      <a:defRPr sz="6000" kern="1200">
        <a:solidFill>
          <a:schemeClr val="tx1"/>
        </a:solidFill>
        <a:latin typeface="Comic Sans MS" panose="030F0702030302020204" pitchFamily="66" charset="0"/>
        <a:ea typeface="+mn-ea"/>
        <a:cs typeface="Times New Roman" panose="02020603050405020304" pitchFamily="18" charset="0"/>
      </a:defRPr>
    </a:lvl6pPr>
    <a:lvl7pPr marL="2743200" algn="l" defTabSz="914400" rtl="0" eaLnBrk="1" latinLnBrk="0" hangingPunct="1">
      <a:defRPr sz="6000" kern="1200">
        <a:solidFill>
          <a:schemeClr val="tx1"/>
        </a:solidFill>
        <a:latin typeface="Comic Sans MS" panose="030F0702030302020204" pitchFamily="66" charset="0"/>
        <a:ea typeface="+mn-ea"/>
        <a:cs typeface="Times New Roman" panose="02020603050405020304" pitchFamily="18" charset="0"/>
      </a:defRPr>
    </a:lvl7pPr>
    <a:lvl8pPr marL="3200400" algn="l" defTabSz="914400" rtl="0" eaLnBrk="1" latinLnBrk="0" hangingPunct="1">
      <a:defRPr sz="6000" kern="1200">
        <a:solidFill>
          <a:schemeClr val="tx1"/>
        </a:solidFill>
        <a:latin typeface="Comic Sans MS" panose="030F0702030302020204" pitchFamily="66" charset="0"/>
        <a:ea typeface="+mn-ea"/>
        <a:cs typeface="Times New Roman" panose="02020603050405020304" pitchFamily="18" charset="0"/>
      </a:defRPr>
    </a:lvl8pPr>
    <a:lvl9pPr marL="3657600" algn="l" defTabSz="914400" rtl="0" eaLnBrk="1" latinLnBrk="0" hangingPunct="1">
      <a:defRPr sz="6000" kern="1200">
        <a:solidFill>
          <a:schemeClr val="tx1"/>
        </a:solidFill>
        <a:latin typeface="Comic Sans MS" panose="030F0702030302020204" pitchFamily="66" charset="0"/>
        <a:ea typeface="+mn-ea"/>
        <a:cs typeface="Times New Roman" panose="02020603050405020304" pitchFamily="18" charset="0"/>
      </a:defRPr>
    </a:lvl9pPr>
  </p:defaultTextStyle>
  <p:extLst>
    <p:ext uri="{521415D9-36F7-43E2-AB2F-B90AF26B5E84}">
      <p14:sectionLst xmlns:p14="http://schemas.microsoft.com/office/powerpoint/2010/main">
        <p14:section name="מבוא" id="{B9764E22-6815-463B-B8FF-119CA467F42F}">
          <p14:sldIdLst>
            <p14:sldId id="440"/>
            <p14:sldId id="571"/>
            <p14:sldId id="639"/>
            <p14:sldId id="572"/>
            <p14:sldId id="548"/>
            <p14:sldId id="617"/>
            <p14:sldId id="622"/>
            <p14:sldId id="442"/>
            <p14:sldId id="491"/>
            <p14:sldId id="574"/>
            <p14:sldId id="485"/>
            <p14:sldId id="637"/>
          </p14:sldIdLst>
        </p14:section>
        <p14:section name="תרגול" id="{974D2DC5-F14A-4916-97FE-F68D94F9D24E}">
          <p14:sldIdLst>
            <p14:sldId id="629"/>
            <p14:sldId id="638"/>
            <p14:sldId id="631"/>
            <p14:sldId id="632"/>
            <p14:sldId id="635"/>
            <p14:sldId id="633"/>
            <p14:sldId id="634"/>
            <p14:sldId id="636"/>
          </p14:sldIdLst>
        </p14:section>
        <p14:section name="תרגול שיעור 2" id="{A9FF8E05-7897-48F2-A316-B04D9ABB4D0A}">
          <p14:sldIdLst>
            <p14:sldId id="562"/>
            <p14:sldId id="560"/>
            <p14:sldId id="561"/>
            <p14:sldId id="575"/>
            <p14:sldId id="576"/>
            <p14:sldId id="577"/>
            <p14:sldId id="578"/>
            <p14:sldId id="493"/>
            <p14:sldId id="549"/>
            <p14:sldId id="579"/>
            <p14:sldId id="580"/>
          </p14:sldIdLst>
        </p14:section>
        <p14:section name="מסקנה סטטיסטית" id="{247B6D33-DEEF-48FA-8EF7-72FA0D419022}">
          <p14:sldIdLst>
            <p14:sldId id="5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62">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an S. Ben-Shachar" initials="MSB" lastIdx="2" clrIdx="0">
    <p:extLst>
      <p:ext uri="{19B8F6BF-5375-455C-9EA6-DF929625EA0E}">
        <p15:presenceInfo xmlns:p15="http://schemas.microsoft.com/office/powerpoint/2012/main" userId="Matan S. Ben-Shacha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0066"/>
    <a:srgbClr val="0099CC"/>
    <a:srgbClr val="CC3300"/>
    <a:srgbClr val="663300"/>
    <a:srgbClr val="CC6600"/>
    <a:srgbClr val="FFCC00"/>
    <a:srgbClr val="660033"/>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AB99FC-0E60-4303-894E-6AC8E99ACD14}" v="8" dt="2024-01-10T21:41:00.9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509" autoAdjust="0"/>
    <p:restoredTop sz="77193" autoAdjust="0"/>
  </p:normalViewPr>
  <p:slideViewPr>
    <p:cSldViewPr>
      <p:cViewPr varScale="1">
        <p:scale>
          <a:sx n="63" d="100"/>
          <a:sy n="63" d="100"/>
        </p:scale>
        <p:origin x="1757"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246" y="3024"/>
      </p:cViewPr>
      <p:guideLst>
        <p:guide orient="horz" pos="3062"/>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gs" Target="tags/tag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v Reggev" userId="7e716ce8-a677-4773-83dd-0433507e0534" providerId="ADAL" clId="{2AF9D5A0-639C-4999-9D94-3D7CBAAFDFC4}"/>
    <pc:docChg chg="modSld">
      <pc:chgData name="Niv Reggev" userId="7e716ce8-a677-4773-83dd-0433507e0534" providerId="ADAL" clId="{2AF9D5A0-639C-4999-9D94-3D7CBAAFDFC4}" dt="2022-10-30T18:51:24.339" v="6" actId="6549"/>
      <pc:docMkLst>
        <pc:docMk/>
      </pc:docMkLst>
      <pc:sldChg chg="modNotesTx">
        <pc:chgData name="Niv Reggev" userId="7e716ce8-a677-4773-83dd-0433507e0534" providerId="ADAL" clId="{2AF9D5A0-639C-4999-9D94-3D7CBAAFDFC4}" dt="2022-10-30T18:50:52.632" v="2" actId="6549"/>
        <pc:sldMkLst>
          <pc:docMk/>
          <pc:sldMk cId="0" sldId="442"/>
        </pc:sldMkLst>
      </pc:sldChg>
      <pc:sldChg chg="modNotesTx">
        <pc:chgData name="Niv Reggev" userId="7e716ce8-a677-4773-83dd-0433507e0534" providerId="ADAL" clId="{2AF9D5A0-639C-4999-9D94-3D7CBAAFDFC4}" dt="2022-10-30T18:51:01.608" v="4" actId="6549"/>
        <pc:sldMkLst>
          <pc:docMk/>
          <pc:sldMk cId="934222217" sldId="485"/>
        </pc:sldMkLst>
      </pc:sldChg>
      <pc:sldChg chg="modNotesTx">
        <pc:chgData name="Niv Reggev" userId="7e716ce8-a677-4773-83dd-0433507e0534" providerId="ADAL" clId="{2AF9D5A0-639C-4999-9D94-3D7CBAAFDFC4}" dt="2022-10-30T18:50:55.285" v="3" actId="6549"/>
        <pc:sldMkLst>
          <pc:docMk/>
          <pc:sldMk cId="3151899466" sldId="491"/>
        </pc:sldMkLst>
      </pc:sldChg>
      <pc:sldChg chg="modNotesTx">
        <pc:chgData name="Niv Reggev" userId="7e716ce8-a677-4773-83dd-0433507e0534" providerId="ADAL" clId="{2AF9D5A0-639C-4999-9D94-3D7CBAAFDFC4}" dt="2022-10-30T18:51:24.339" v="6" actId="6549"/>
        <pc:sldMkLst>
          <pc:docMk/>
          <pc:sldMk cId="4235017653" sldId="493"/>
        </pc:sldMkLst>
      </pc:sldChg>
      <pc:sldChg chg="modNotesTx">
        <pc:chgData name="Niv Reggev" userId="7e716ce8-a677-4773-83dd-0433507e0534" providerId="ADAL" clId="{2AF9D5A0-639C-4999-9D94-3D7CBAAFDFC4}" dt="2022-10-30T18:51:10.327" v="5" actId="6549"/>
        <pc:sldMkLst>
          <pc:docMk/>
          <pc:sldMk cId="128278057" sldId="562"/>
        </pc:sldMkLst>
      </pc:sldChg>
      <pc:sldChg chg="modNotesTx">
        <pc:chgData name="Niv Reggev" userId="7e716ce8-a677-4773-83dd-0433507e0534" providerId="ADAL" clId="{2AF9D5A0-639C-4999-9D94-3D7CBAAFDFC4}" dt="2022-10-30T18:50:37.455" v="0" actId="6549"/>
        <pc:sldMkLst>
          <pc:docMk/>
          <pc:sldMk cId="660135646" sldId="571"/>
        </pc:sldMkLst>
      </pc:sldChg>
      <pc:sldChg chg="modNotesTx">
        <pc:chgData name="Niv Reggev" userId="7e716ce8-a677-4773-83dd-0433507e0534" providerId="ADAL" clId="{2AF9D5A0-639C-4999-9D94-3D7CBAAFDFC4}" dt="2022-10-30T18:50:45.512" v="1" actId="6549"/>
        <pc:sldMkLst>
          <pc:docMk/>
          <pc:sldMk cId="589541858" sldId="572"/>
        </pc:sldMkLst>
      </pc:sldChg>
    </pc:docChg>
  </pc:docChgLst>
  <pc:docChgLst>
    <pc:chgData name="ניב רגב" userId="d3a40fea-5a3a-40de-a063-0aaf954d3411" providerId="ADAL" clId="{55AB99FC-0E60-4303-894E-6AC8E99ACD14}"/>
    <pc:docChg chg="undo custSel addSld delSld modSld addSection delSection modSection replTag delTag">
      <pc:chgData name="ניב רגב" userId="d3a40fea-5a3a-40de-a063-0aaf954d3411" providerId="ADAL" clId="{55AB99FC-0E60-4303-894E-6AC8E99ACD14}" dt="2024-01-10T21:41:03.571" v="45"/>
      <pc:docMkLst>
        <pc:docMk/>
      </pc:docMkLst>
      <pc:sldChg chg="add del">
        <pc:chgData name="ניב רגב" userId="d3a40fea-5a3a-40de-a063-0aaf954d3411" providerId="ADAL" clId="{55AB99FC-0E60-4303-894E-6AC8E99ACD14}" dt="2024-01-10T20:09:20.729" v="5"/>
        <pc:sldMkLst>
          <pc:docMk/>
          <pc:sldMk cId="0" sldId="440"/>
        </pc:sldMkLst>
      </pc:sldChg>
      <pc:sldChg chg="add del">
        <pc:chgData name="ניב רגב" userId="d3a40fea-5a3a-40de-a063-0aaf954d3411" providerId="ADAL" clId="{55AB99FC-0E60-4303-894E-6AC8E99ACD14}" dt="2024-01-10T20:09:08.281" v="1" actId="47"/>
        <pc:sldMkLst>
          <pc:docMk/>
          <pc:sldMk cId="0" sldId="442"/>
        </pc:sldMkLst>
      </pc:sldChg>
      <pc:sldChg chg="add del">
        <pc:chgData name="ניב רגב" userId="d3a40fea-5a3a-40de-a063-0aaf954d3411" providerId="ADAL" clId="{55AB99FC-0E60-4303-894E-6AC8E99ACD14}" dt="2024-01-10T20:09:08.281" v="1" actId="47"/>
        <pc:sldMkLst>
          <pc:docMk/>
          <pc:sldMk cId="934222217" sldId="485"/>
        </pc:sldMkLst>
      </pc:sldChg>
      <pc:sldChg chg="add del">
        <pc:chgData name="ניב רגב" userId="d3a40fea-5a3a-40de-a063-0aaf954d3411" providerId="ADAL" clId="{55AB99FC-0E60-4303-894E-6AC8E99ACD14}" dt="2024-01-10T20:09:08.281" v="1" actId="47"/>
        <pc:sldMkLst>
          <pc:docMk/>
          <pc:sldMk cId="3151899466" sldId="491"/>
        </pc:sldMkLst>
      </pc:sldChg>
      <pc:sldChg chg="add del">
        <pc:chgData name="ניב רגב" userId="d3a40fea-5a3a-40de-a063-0aaf954d3411" providerId="ADAL" clId="{55AB99FC-0E60-4303-894E-6AC8E99ACD14}" dt="2024-01-10T20:09:08.281" v="1" actId="47"/>
        <pc:sldMkLst>
          <pc:docMk/>
          <pc:sldMk cId="3878971479" sldId="548"/>
        </pc:sldMkLst>
      </pc:sldChg>
      <pc:sldChg chg="add">
        <pc:chgData name="ניב רגב" userId="d3a40fea-5a3a-40de-a063-0aaf954d3411" providerId="ADAL" clId="{55AB99FC-0E60-4303-894E-6AC8E99ACD14}" dt="2024-01-10T20:09:20.729" v="5"/>
        <pc:sldMkLst>
          <pc:docMk/>
          <pc:sldMk cId="660135646" sldId="571"/>
        </pc:sldMkLst>
      </pc:sldChg>
      <pc:sldChg chg="add del">
        <pc:chgData name="ניב רגב" userId="d3a40fea-5a3a-40de-a063-0aaf954d3411" providerId="ADAL" clId="{55AB99FC-0E60-4303-894E-6AC8E99ACD14}" dt="2024-01-10T20:09:08.281" v="1" actId="47"/>
        <pc:sldMkLst>
          <pc:docMk/>
          <pc:sldMk cId="589541858" sldId="572"/>
        </pc:sldMkLst>
      </pc:sldChg>
      <pc:sldChg chg="add del">
        <pc:chgData name="ניב רגב" userId="d3a40fea-5a3a-40de-a063-0aaf954d3411" providerId="ADAL" clId="{55AB99FC-0E60-4303-894E-6AC8E99ACD14}" dt="2024-01-10T20:09:23.917" v="6" actId="47"/>
        <pc:sldMkLst>
          <pc:docMk/>
          <pc:sldMk cId="1435024806" sldId="573"/>
        </pc:sldMkLst>
      </pc:sldChg>
      <pc:sldChg chg="add del">
        <pc:chgData name="ניב רגב" userId="d3a40fea-5a3a-40de-a063-0aaf954d3411" providerId="ADAL" clId="{55AB99FC-0E60-4303-894E-6AC8E99ACD14}" dt="2024-01-10T20:09:08.281" v="1" actId="47"/>
        <pc:sldMkLst>
          <pc:docMk/>
          <pc:sldMk cId="2903394348" sldId="574"/>
        </pc:sldMkLst>
      </pc:sldChg>
      <pc:sldChg chg="add del">
        <pc:chgData name="ניב רגב" userId="d3a40fea-5a3a-40de-a063-0aaf954d3411" providerId="ADAL" clId="{55AB99FC-0E60-4303-894E-6AC8E99ACD14}" dt="2024-01-10T20:11:24.707" v="37"/>
        <pc:sldMkLst>
          <pc:docMk/>
          <pc:sldMk cId="3703684118" sldId="577"/>
        </pc:sldMkLst>
      </pc:sldChg>
      <pc:sldChg chg="add del">
        <pc:chgData name="ניב רגב" userId="d3a40fea-5a3a-40de-a063-0aaf954d3411" providerId="ADAL" clId="{55AB99FC-0E60-4303-894E-6AC8E99ACD14}" dt="2024-01-10T20:09:08.281" v="1" actId="47"/>
        <pc:sldMkLst>
          <pc:docMk/>
          <pc:sldMk cId="1257778219" sldId="617"/>
        </pc:sldMkLst>
      </pc:sldChg>
      <pc:sldChg chg="add del">
        <pc:chgData name="ניב רגב" userId="d3a40fea-5a3a-40de-a063-0aaf954d3411" providerId="ADAL" clId="{55AB99FC-0E60-4303-894E-6AC8E99ACD14}" dt="2024-01-10T20:09:08.281" v="1" actId="47"/>
        <pc:sldMkLst>
          <pc:docMk/>
          <pc:sldMk cId="195713652" sldId="622"/>
        </pc:sldMkLst>
      </pc:sldChg>
      <pc:sldChg chg="add del">
        <pc:chgData name="ניב רגב" userId="d3a40fea-5a3a-40de-a063-0aaf954d3411" providerId="ADAL" clId="{55AB99FC-0E60-4303-894E-6AC8E99ACD14}" dt="2024-01-10T21:41:03.225" v="42" actId="47"/>
        <pc:sldMkLst>
          <pc:docMk/>
          <pc:sldMk cId="807485012" sldId="628"/>
        </pc:sldMkLst>
      </pc:sldChg>
      <pc:sldChg chg="del">
        <pc:chgData name="ניב רגב" userId="d3a40fea-5a3a-40de-a063-0aaf954d3411" providerId="ADAL" clId="{55AB99FC-0E60-4303-894E-6AC8E99ACD14}" dt="2024-01-10T20:10:36.556" v="14" actId="47"/>
        <pc:sldMkLst>
          <pc:docMk/>
          <pc:sldMk cId="3491853578" sldId="630"/>
        </pc:sldMkLst>
      </pc:sldChg>
      <pc:sldChg chg="add del">
        <pc:chgData name="ניב רגב" userId="d3a40fea-5a3a-40de-a063-0aaf954d3411" providerId="ADAL" clId="{55AB99FC-0E60-4303-894E-6AC8E99ACD14}" dt="2024-01-10T20:11:00.799" v="24"/>
        <pc:sldMkLst>
          <pc:docMk/>
          <pc:sldMk cId="1049931852" sldId="633"/>
        </pc:sldMkLst>
      </pc:sldChg>
      <pc:sldChg chg="add del">
        <pc:chgData name="ניב רגב" userId="d3a40fea-5a3a-40de-a063-0aaf954d3411" providerId="ADAL" clId="{55AB99FC-0E60-4303-894E-6AC8E99ACD14}" dt="2024-01-10T20:10:52.691" v="19"/>
        <pc:sldMkLst>
          <pc:docMk/>
          <pc:sldMk cId="2396352673" sldId="635"/>
        </pc:sldMkLst>
      </pc:sldChg>
      <pc:sldChg chg="add del">
        <pc:chgData name="ניב רגב" userId="d3a40fea-5a3a-40de-a063-0aaf954d3411" providerId="ADAL" clId="{55AB99FC-0E60-4303-894E-6AC8E99ACD14}" dt="2024-01-10T20:11:09.802" v="28"/>
        <pc:sldMkLst>
          <pc:docMk/>
          <pc:sldMk cId="3515305696" sldId="636"/>
        </pc:sldMkLst>
      </pc:sldChg>
      <pc:sldChg chg="add">
        <pc:chgData name="ניב רגב" userId="d3a40fea-5a3a-40de-a063-0aaf954d3411" providerId="ADAL" clId="{55AB99FC-0E60-4303-894E-6AC8E99ACD14}" dt="2024-01-10T20:10:14.774" v="10"/>
        <pc:sldMkLst>
          <pc:docMk/>
          <pc:sldMk cId="1867840025" sldId="637"/>
        </pc:sldMkLst>
      </pc:sldChg>
      <pc:sldChg chg="add del">
        <pc:chgData name="ניב רגב" userId="d3a40fea-5a3a-40de-a063-0aaf954d3411" providerId="ADAL" clId="{55AB99FC-0E60-4303-894E-6AC8E99ACD14}" dt="2024-01-10T20:09:17.436" v="3" actId="47"/>
        <pc:sldMkLst>
          <pc:docMk/>
          <pc:sldMk cId="3865763800" sldId="637"/>
        </pc:sldMkLst>
      </pc:sldChg>
      <pc:sldChg chg="add">
        <pc:chgData name="ניב רגב" userId="d3a40fea-5a3a-40de-a063-0aaf954d3411" providerId="ADAL" clId="{55AB99FC-0E60-4303-894E-6AC8E99ACD14}" dt="2024-01-10T20:10:38.595" v="15"/>
        <pc:sldMkLst>
          <pc:docMk/>
          <pc:sldMk cId="3769468051" sldId="638"/>
        </pc:sldMkLst>
      </pc:sldChg>
      <pc:sldChg chg="add">
        <pc:chgData name="ניב רגב" userId="d3a40fea-5a3a-40de-a063-0aaf954d3411" providerId="ADAL" clId="{55AB99FC-0E60-4303-894E-6AC8E99ACD14}" dt="2024-01-10T21:41:00.905" v="41"/>
        <pc:sldMkLst>
          <pc:docMk/>
          <pc:sldMk cId="2276806650" sldId="63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DE9BFD-6F63-4EF9-81C8-163E2977EACD}" type="doc">
      <dgm:prSet loTypeId="urn:microsoft.com/office/officeart/2005/8/layout/orgChart1" loCatId="hierarchy" qsTypeId="urn:microsoft.com/office/officeart/2005/8/quickstyle/simple2" qsCatId="simple" csTypeId="urn:microsoft.com/office/officeart/2005/8/colors/colorful3" csCatId="colorful" phldr="1"/>
      <dgm:spPr/>
      <dgm:t>
        <a:bodyPr/>
        <a:lstStyle/>
        <a:p>
          <a:endParaRPr lang="en-US"/>
        </a:p>
      </dgm:t>
    </dgm:pt>
    <dgm:pt modelId="{E304BB8E-3A18-41ED-BE64-F5E2DECD8EF4}">
      <dgm:prSet phldrT="[טקסט]" custT="1"/>
      <dgm:spPr/>
      <dgm:t>
        <a:bodyPr/>
        <a:lstStyle/>
        <a:p>
          <a:r>
            <a:rPr lang="he-IL" sz="2200" b="1" dirty="0">
              <a:latin typeface="Tahoma" panose="020B0604030504040204" pitchFamily="34" charset="0"/>
              <a:ea typeface="Tahoma" panose="020B0604030504040204" pitchFamily="34" charset="0"/>
              <a:cs typeface="Tahoma" panose="020B0604030504040204" pitchFamily="34" charset="0"/>
            </a:rPr>
            <a:t>קריטריונים לשיפוט תוקף הניסוי</a:t>
          </a:r>
          <a:endParaRPr lang="en-US" sz="2200" b="1" dirty="0">
            <a:latin typeface="Tahoma" panose="020B0604030504040204" pitchFamily="34" charset="0"/>
            <a:ea typeface="Tahoma" panose="020B0604030504040204" pitchFamily="34" charset="0"/>
            <a:cs typeface="Tahoma" panose="020B0604030504040204" pitchFamily="34" charset="0"/>
          </a:endParaRPr>
        </a:p>
      </dgm:t>
    </dgm:pt>
    <dgm:pt modelId="{5ACD21B0-A5AB-4148-B542-CD7C0D89B004}" type="parTrans" cxnId="{0B92749B-4E19-4331-80C1-364771430BDA}">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40F60607-5F76-461D-8F39-FA5B1A446796}" type="sibTrans" cxnId="{0B92749B-4E19-4331-80C1-364771430BDA}">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1BB4151E-DBA2-4A1D-91F4-225D06FAD531}">
      <dgm:prSet phldrT="[טקסט]" custT="1"/>
      <dgm:spPr/>
      <dgm:t>
        <a:bodyPr/>
        <a:lstStyle/>
        <a:p>
          <a:r>
            <a:rPr lang="he-IL" sz="2200" b="1" dirty="0">
              <a:latin typeface="Tahoma" panose="020B0604030504040204" pitchFamily="34" charset="0"/>
              <a:ea typeface="Tahoma" panose="020B0604030504040204" pitchFamily="34" charset="0"/>
              <a:cs typeface="Tahoma" panose="020B0604030504040204" pitchFamily="34" charset="0"/>
            </a:rPr>
            <a:t>תוקף מבנה</a:t>
          </a:r>
          <a:endParaRPr lang="en-US" sz="2200" b="1" dirty="0">
            <a:latin typeface="Tahoma" panose="020B0604030504040204" pitchFamily="34" charset="0"/>
            <a:ea typeface="Tahoma" panose="020B0604030504040204" pitchFamily="34" charset="0"/>
            <a:cs typeface="Tahoma" panose="020B0604030504040204" pitchFamily="34" charset="0"/>
          </a:endParaRPr>
        </a:p>
      </dgm:t>
    </dgm:pt>
    <dgm:pt modelId="{1A370C12-DDF6-4A3D-A7AA-211D89CD85E9}" type="parTrans" cxnId="{867F5C96-5FEA-4EE1-9546-1171235B10B3}">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FA45D70D-AC37-4BE2-A5CD-C40F659047D0}" type="sibTrans" cxnId="{867F5C96-5FEA-4EE1-9546-1171235B10B3}">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08C4B2C6-97B7-4849-B975-DE52B883BB00}">
      <dgm:prSet phldrT="[טקסט]" custT="1"/>
      <dgm:spPr/>
      <dgm:t>
        <a:bodyPr/>
        <a:lstStyle/>
        <a:p>
          <a:r>
            <a:rPr lang="he-IL" sz="2200" b="1" dirty="0">
              <a:latin typeface="Tahoma" panose="020B0604030504040204" pitchFamily="34" charset="0"/>
              <a:ea typeface="Tahoma" panose="020B0604030504040204" pitchFamily="34" charset="0"/>
              <a:cs typeface="Tahoma" panose="020B0604030504040204" pitchFamily="34" charset="0"/>
            </a:rPr>
            <a:t>תוקף פנימי</a:t>
          </a:r>
          <a:endParaRPr lang="en-US" sz="2200" b="1" dirty="0">
            <a:latin typeface="Tahoma" panose="020B0604030504040204" pitchFamily="34" charset="0"/>
            <a:ea typeface="Tahoma" panose="020B0604030504040204" pitchFamily="34" charset="0"/>
            <a:cs typeface="Tahoma" panose="020B0604030504040204" pitchFamily="34" charset="0"/>
          </a:endParaRPr>
        </a:p>
      </dgm:t>
    </dgm:pt>
    <dgm:pt modelId="{020324AE-1BB9-4446-97C5-297B56BA0DFE}" type="parTrans" cxnId="{1944E2A4-413C-4A11-AF7E-A095323A8786}">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D02D713D-87B0-4CC4-B482-C4B734CE9ADD}" type="sibTrans" cxnId="{1944E2A4-413C-4A11-AF7E-A095323A8786}">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AE556F60-9BF5-4A2D-9931-638EFEC0FC22}">
      <dgm:prSet phldrT="[טקסט]" custT="1"/>
      <dgm:spPr/>
      <dgm:t>
        <a:bodyPr/>
        <a:lstStyle/>
        <a:p>
          <a:r>
            <a:rPr lang="he-IL" sz="2200" b="1" dirty="0">
              <a:latin typeface="Tahoma" panose="020B0604030504040204" pitchFamily="34" charset="0"/>
              <a:ea typeface="Tahoma" panose="020B0604030504040204" pitchFamily="34" charset="0"/>
              <a:cs typeface="Tahoma" panose="020B0604030504040204" pitchFamily="34" charset="0"/>
            </a:rPr>
            <a:t>תוקף המסקנה הסטטיסטית</a:t>
          </a:r>
          <a:endParaRPr lang="en-US" sz="2200" b="1" dirty="0">
            <a:latin typeface="Tahoma" panose="020B0604030504040204" pitchFamily="34" charset="0"/>
            <a:ea typeface="Tahoma" panose="020B0604030504040204" pitchFamily="34" charset="0"/>
            <a:cs typeface="Tahoma" panose="020B0604030504040204" pitchFamily="34" charset="0"/>
          </a:endParaRPr>
        </a:p>
      </dgm:t>
    </dgm:pt>
    <dgm:pt modelId="{C512CF18-E5C3-4994-9E9E-0E2413EBB8EA}" type="parTrans" cxnId="{17D2F9FE-2E6B-46A9-9A65-06D668F932BA}">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FC3226F7-260F-4BEA-9C48-A3FA503F16F1}" type="sibTrans" cxnId="{17D2F9FE-2E6B-46A9-9A65-06D668F932BA}">
      <dgm:prSet/>
      <dgm:spPr/>
      <dgm:t>
        <a:bodyPr/>
        <a:lstStyle/>
        <a:p>
          <a:endParaRPr lang="en-US" sz="2200" b="1">
            <a:latin typeface="Tahoma" panose="020B0604030504040204" pitchFamily="34" charset="0"/>
            <a:ea typeface="Tahoma" panose="020B0604030504040204" pitchFamily="34" charset="0"/>
            <a:cs typeface="Tahoma" panose="020B0604030504040204" pitchFamily="34" charset="0"/>
          </a:endParaRPr>
        </a:p>
      </dgm:t>
    </dgm:pt>
    <dgm:pt modelId="{A8A663B4-F574-4DEE-9FFA-C07F3388F96E}">
      <dgm:prSet custT="1"/>
      <dgm:spPr/>
      <dgm:t>
        <a:bodyPr/>
        <a:lstStyle/>
        <a:p>
          <a:r>
            <a:rPr lang="he-IL" sz="2200" b="1" dirty="0">
              <a:latin typeface="Tahoma" panose="020B0604030504040204" pitchFamily="34" charset="0"/>
              <a:ea typeface="Tahoma" panose="020B0604030504040204" pitchFamily="34" charset="0"/>
              <a:cs typeface="Tahoma" panose="020B0604030504040204" pitchFamily="34" charset="0"/>
            </a:rPr>
            <a:t>תוקף חיצוני</a:t>
          </a:r>
          <a:endParaRPr lang="en-US" sz="2200" b="1" dirty="0">
            <a:latin typeface="Tahoma" panose="020B0604030504040204" pitchFamily="34" charset="0"/>
            <a:ea typeface="Tahoma" panose="020B0604030504040204" pitchFamily="34" charset="0"/>
            <a:cs typeface="Tahoma" panose="020B0604030504040204" pitchFamily="34" charset="0"/>
          </a:endParaRPr>
        </a:p>
      </dgm:t>
    </dgm:pt>
    <dgm:pt modelId="{D06F1D23-7870-4199-8BC7-3823C34EC18C}" type="parTrans" cxnId="{DA7D89D8-303E-415D-A444-8295E7739170}">
      <dgm:prSet/>
      <dgm:spPr/>
      <dgm:t>
        <a:bodyPr/>
        <a:lstStyle/>
        <a:p>
          <a:endParaRPr lang="en-US" sz="2200"/>
        </a:p>
      </dgm:t>
    </dgm:pt>
    <dgm:pt modelId="{6BB562FB-BF17-4784-B8DE-9B8740A9337F}" type="sibTrans" cxnId="{DA7D89D8-303E-415D-A444-8295E7739170}">
      <dgm:prSet/>
      <dgm:spPr/>
      <dgm:t>
        <a:bodyPr/>
        <a:lstStyle/>
        <a:p>
          <a:endParaRPr lang="en-US" sz="2200"/>
        </a:p>
      </dgm:t>
    </dgm:pt>
    <dgm:pt modelId="{BC0C6A92-741D-4CB8-8F16-87B1854B75A7}" type="pres">
      <dgm:prSet presAssocID="{59DE9BFD-6F63-4EF9-81C8-163E2977EACD}" presName="hierChild1" presStyleCnt="0">
        <dgm:presLayoutVars>
          <dgm:orgChart val="1"/>
          <dgm:chPref val="1"/>
          <dgm:dir/>
          <dgm:animOne val="branch"/>
          <dgm:animLvl val="lvl"/>
          <dgm:resizeHandles/>
        </dgm:presLayoutVars>
      </dgm:prSet>
      <dgm:spPr/>
    </dgm:pt>
    <dgm:pt modelId="{310034B3-A704-461D-AA06-47FDD31B23C5}" type="pres">
      <dgm:prSet presAssocID="{E304BB8E-3A18-41ED-BE64-F5E2DECD8EF4}" presName="hierRoot1" presStyleCnt="0">
        <dgm:presLayoutVars>
          <dgm:hierBranch val="init"/>
        </dgm:presLayoutVars>
      </dgm:prSet>
      <dgm:spPr/>
    </dgm:pt>
    <dgm:pt modelId="{24CC1D22-FDE5-42F6-8C2E-13F4B3AD843D}" type="pres">
      <dgm:prSet presAssocID="{E304BB8E-3A18-41ED-BE64-F5E2DECD8EF4}" presName="rootComposite1" presStyleCnt="0"/>
      <dgm:spPr/>
    </dgm:pt>
    <dgm:pt modelId="{5ED5CF7E-98B0-46F2-957A-F195D147DC6C}" type="pres">
      <dgm:prSet presAssocID="{E304BB8E-3A18-41ED-BE64-F5E2DECD8EF4}" presName="rootText1" presStyleLbl="node0" presStyleIdx="0" presStyleCnt="1" custScaleX="222049" custScaleY="172390" custLinFactNeighborX="909" custLinFactNeighborY="-65422">
        <dgm:presLayoutVars>
          <dgm:chPref val="3"/>
        </dgm:presLayoutVars>
      </dgm:prSet>
      <dgm:spPr/>
    </dgm:pt>
    <dgm:pt modelId="{646105ED-EF12-4398-8CBD-9C3750259F0B}" type="pres">
      <dgm:prSet presAssocID="{E304BB8E-3A18-41ED-BE64-F5E2DECD8EF4}" presName="rootConnector1" presStyleLbl="node1" presStyleIdx="0" presStyleCnt="0"/>
      <dgm:spPr/>
    </dgm:pt>
    <dgm:pt modelId="{655DB9B6-203A-4119-8A31-AF7A27C4B473}" type="pres">
      <dgm:prSet presAssocID="{E304BB8E-3A18-41ED-BE64-F5E2DECD8EF4}" presName="hierChild2" presStyleCnt="0"/>
      <dgm:spPr/>
    </dgm:pt>
    <dgm:pt modelId="{E552425F-1AE0-47FE-AD85-20C6F5634D68}" type="pres">
      <dgm:prSet presAssocID="{D06F1D23-7870-4199-8BC7-3823C34EC18C}" presName="Name37" presStyleLbl="parChTrans1D2" presStyleIdx="0" presStyleCnt="4"/>
      <dgm:spPr/>
    </dgm:pt>
    <dgm:pt modelId="{E3BEDDEC-8311-455A-BD49-79367DACB65F}" type="pres">
      <dgm:prSet presAssocID="{A8A663B4-F574-4DEE-9FFA-C07F3388F96E}" presName="hierRoot2" presStyleCnt="0">
        <dgm:presLayoutVars>
          <dgm:hierBranch val="init"/>
        </dgm:presLayoutVars>
      </dgm:prSet>
      <dgm:spPr/>
    </dgm:pt>
    <dgm:pt modelId="{F597BCA6-DB35-4790-B114-8DFC9FDA52A7}" type="pres">
      <dgm:prSet presAssocID="{A8A663B4-F574-4DEE-9FFA-C07F3388F96E}" presName="rootComposite" presStyleCnt="0"/>
      <dgm:spPr/>
    </dgm:pt>
    <dgm:pt modelId="{846E2922-0342-4E9B-AB2B-CDD0281070EF}" type="pres">
      <dgm:prSet presAssocID="{A8A663B4-F574-4DEE-9FFA-C07F3388F96E}" presName="rootText" presStyleLbl="node2" presStyleIdx="0" presStyleCnt="4" custScaleX="168638" custScaleY="172692" custLinFactNeighborX="21396">
        <dgm:presLayoutVars>
          <dgm:chPref val="3"/>
        </dgm:presLayoutVars>
      </dgm:prSet>
      <dgm:spPr/>
    </dgm:pt>
    <dgm:pt modelId="{3211EC02-3B24-4CE2-9E88-9F896003060E}" type="pres">
      <dgm:prSet presAssocID="{A8A663B4-F574-4DEE-9FFA-C07F3388F96E}" presName="rootConnector" presStyleLbl="node2" presStyleIdx="0" presStyleCnt="4"/>
      <dgm:spPr/>
    </dgm:pt>
    <dgm:pt modelId="{877BEE79-D70B-4D02-9929-ADDD1BE85214}" type="pres">
      <dgm:prSet presAssocID="{A8A663B4-F574-4DEE-9FFA-C07F3388F96E}" presName="hierChild4" presStyleCnt="0"/>
      <dgm:spPr/>
    </dgm:pt>
    <dgm:pt modelId="{D4973496-E63A-4CEB-97B9-372BECBCCE31}" type="pres">
      <dgm:prSet presAssocID="{A8A663B4-F574-4DEE-9FFA-C07F3388F96E}" presName="hierChild5" presStyleCnt="0"/>
      <dgm:spPr/>
    </dgm:pt>
    <dgm:pt modelId="{A0F2780E-6A18-4941-81EB-419E94493A8A}" type="pres">
      <dgm:prSet presAssocID="{1A370C12-DDF6-4A3D-A7AA-211D89CD85E9}" presName="Name37" presStyleLbl="parChTrans1D2" presStyleIdx="1" presStyleCnt="4"/>
      <dgm:spPr/>
    </dgm:pt>
    <dgm:pt modelId="{344B327A-3E59-4470-8CF0-BCAA11538AE0}" type="pres">
      <dgm:prSet presAssocID="{1BB4151E-DBA2-4A1D-91F4-225D06FAD531}" presName="hierRoot2" presStyleCnt="0">
        <dgm:presLayoutVars>
          <dgm:hierBranch val="init"/>
        </dgm:presLayoutVars>
      </dgm:prSet>
      <dgm:spPr/>
    </dgm:pt>
    <dgm:pt modelId="{F6CDEDDC-DF2A-4149-B537-0321F39C8F37}" type="pres">
      <dgm:prSet presAssocID="{1BB4151E-DBA2-4A1D-91F4-225D06FAD531}" presName="rootComposite" presStyleCnt="0"/>
      <dgm:spPr/>
    </dgm:pt>
    <dgm:pt modelId="{A79C1163-80A3-4DA4-81EB-4977EDEB8643}" type="pres">
      <dgm:prSet presAssocID="{1BB4151E-DBA2-4A1D-91F4-225D06FAD531}" presName="rootText" presStyleLbl="node2" presStyleIdx="1" presStyleCnt="4" custScaleX="166116" custScaleY="172692" custLinFactNeighborX="5548">
        <dgm:presLayoutVars>
          <dgm:chPref val="3"/>
        </dgm:presLayoutVars>
      </dgm:prSet>
      <dgm:spPr/>
    </dgm:pt>
    <dgm:pt modelId="{B6786580-2CC1-437F-A737-980F149129D8}" type="pres">
      <dgm:prSet presAssocID="{1BB4151E-DBA2-4A1D-91F4-225D06FAD531}" presName="rootConnector" presStyleLbl="node2" presStyleIdx="1" presStyleCnt="4"/>
      <dgm:spPr/>
    </dgm:pt>
    <dgm:pt modelId="{E513C433-9269-47BF-944A-BF7156C3669D}" type="pres">
      <dgm:prSet presAssocID="{1BB4151E-DBA2-4A1D-91F4-225D06FAD531}" presName="hierChild4" presStyleCnt="0"/>
      <dgm:spPr/>
    </dgm:pt>
    <dgm:pt modelId="{EB7B7586-80AF-463E-B306-7DB305C6580A}" type="pres">
      <dgm:prSet presAssocID="{1BB4151E-DBA2-4A1D-91F4-225D06FAD531}" presName="hierChild5" presStyleCnt="0"/>
      <dgm:spPr/>
    </dgm:pt>
    <dgm:pt modelId="{1FE08F6D-3176-4763-B825-37C2D5DFB6F1}" type="pres">
      <dgm:prSet presAssocID="{020324AE-1BB9-4446-97C5-297B56BA0DFE}" presName="Name37" presStyleLbl="parChTrans1D2" presStyleIdx="2" presStyleCnt="4"/>
      <dgm:spPr/>
    </dgm:pt>
    <dgm:pt modelId="{9FFD65FE-0490-4F7D-A75E-4AC3F3C901B4}" type="pres">
      <dgm:prSet presAssocID="{08C4B2C6-97B7-4849-B975-DE52B883BB00}" presName="hierRoot2" presStyleCnt="0">
        <dgm:presLayoutVars>
          <dgm:hierBranch val="init"/>
        </dgm:presLayoutVars>
      </dgm:prSet>
      <dgm:spPr/>
    </dgm:pt>
    <dgm:pt modelId="{4B4B3865-2317-4FA3-859C-6AC126CCC929}" type="pres">
      <dgm:prSet presAssocID="{08C4B2C6-97B7-4849-B975-DE52B883BB00}" presName="rootComposite" presStyleCnt="0"/>
      <dgm:spPr/>
    </dgm:pt>
    <dgm:pt modelId="{385DA8E4-64D4-4A2B-9A58-E32B2CB80F9B}" type="pres">
      <dgm:prSet presAssocID="{08C4B2C6-97B7-4849-B975-DE52B883BB00}" presName="rootText" presStyleLbl="node2" presStyleIdx="2" presStyleCnt="4" custScaleX="156918" custScaleY="172692" custLinFactNeighborX="-11555">
        <dgm:presLayoutVars>
          <dgm:chPref val="3"/>
        </dgm:presLayoutVars>
      </dgm:prSet>
      <dgm:spPr/>
    </dgm:pt>
    <dgm:pt modelId="{CE99F82C-D6A6-4DB4-A1FB-25FD5CF07EB1}" type="pres">
      <dgm:prSet presAssocID="{08C4B2C6-97B7-4849-B975-DE52B883BB00}" presName="rootConnector" presStyleLbl="node2" presStyleIdx="2" presStyleCnt="4"/>
      <dgm:spPr/>
    </dgm:pt>
    <dgm:pt modelId="{D75A6BD9-49A8-4205-B1C8-8D3062736245}" type="pres">
      <dgm:prSet presAssocID="{08C4B2C6-97B7-4849-B975-DE52B883BB00}" presName="hierChild4" presStyleCnt="0"/>
      <dgm:spPr/>
    </dgm:pt>
    <dgm:pt modelId="{FB31108A-4789-45F4-A867-AAD815F9265F}" type="pres">
      <dgm:prSet presAssocID="{08C4B2C6-97B7-4849-B975-DE52B883BB00}" presName="hierChild5" presStyleCnt="0"/>
      <dgm:spPr/>
    </dgm:pt>
    <dgm:pt modelId="{AC91AF0B-3FBD-4BD9-AB6D-C962A78A4486}" type="pres">
      <dgm:prSet presAssocID="{C512CF18-E5C3-4994-9E9E-0E2413EBB8EA}" presName="Name37" presStyleLbl="parChTrans1D2" presStyleIdx="3" presStyleCnt="4"/>
      <dgm:spPr/>
    </dgm:pt>
    <dgm:pt modelId="{5D6AD774-AA8C-4966-A388-B90EE901FBB9}" type="pres">
      <dgm:prSet presAssocID="{AE556F60-9BF5-4A2D-9931-638EFEC0FC22}" presName="hierRoot2" presStyleCnt="0">
        <dgm:presLayoutVars>
          <dgm:hierBranch val="init"/>
        </dgm:presLayoutVars>
      </dgm:prSet>
      <dgm:spPr/>
    </dgm:pt>
    <dgm:pt modelId="{313E0C2A-66EB-40C7-9AFA-F487C9B78ADD}" type="pres">
      <dgm:prSet presAssocID="{AE556F60-9BF5-4A2D-9931-638EFEC0FC22}" presName="rootComposite" presStyleCnt="0"/>
      <dgm:spPr/>
    </dgm:pt>
    <dgm:pt modelId="{DE7D8FC5-C964-462E-B2F5-FFFE840FBA3C}" type="pres">
      <dgm:prSet presAssocID="{AE556F60-9BF5-4A2D-9931-638EFEC0FC22}" presName="rootText" presStyleLbl="node2" presStyleIdx="3" presStyleCnt="4" custScaleX="150334" custScaleY="172692" custLinFactNeighborX="-29763">
        <dgm:presLayoutVars>
          <dgm:chPref val="3"/>
        </dgm:presLayoutVars>
      </dgm:prSet>
      <dgm:spPr/>
    </dgm:pt>
    <dgm:pt modelId="{C3769104-C150-421A-A89B-736462A7B2A5}" type="pres">
      <dgm:prSet presAssocID="{AE556F60-9BF5-4A2D-9931-638EFEC0FC22}" presName="rootConnector" presStyleLbl="node2" presStyleIdx="3" presStyleCnt="4"/>
      <dgm:spPr/>
    </dgm:pt>
    <dgm:pt modelId="{8F6B0CB8-1403-45B1-A679-97041D7454A4}" type="pres">
      <dgm:prSet presAssocID="{AE556F60-9BF5-4A2D-9931-638EFEC0FC22}" presName="hierChild4" presStyleCnt="0"/>
      <dgm:spPr/>
    </dgm:pt>
    <dgm:pt modelId="{6DAFD051-C8E9-41E9-B4CE-1D2869861048}" type="pres">
      <dgm:prSet presAssocID="{AE556F60-9BF5-4A2D-9931-638EFEC0FC22}" presName="hierChild5" presStyleCnt="0"/>
      <dgm:spPr/>
    </dgm:pt>
    <dgm:pt modelId="{0429AC77-C260-4956-A6F8-996B49051A18}" type="pres">
      <dgm:prSet presAssocID="{E304BB8E-3A18-41ED-BE64-F5E2DECD8EF4}" presName="hierChild3" presStyleCnt="0"/>
      <dgm:spPr/>
    </dgm:pt>
  </dgm:ptLst>
  <dgm:cxnLst>
    <dgm:cxn modelId="{6B305701-28B0-4E08-B989-A66CF143EB92}" type="presOf" srcId="{08C4B2C6-97B7-4849-B975-DE52B883BB00}" destId="{CE99F82C-D6A6-4DB4-A1FB-25FD5CF07EB1}" srcOrd="1" destOrd="0" presId="urn:microsoft.com/office/officeart/2005/8/layout/orgChart1"/>
    <dgm:cxn modelId="{DCE0320C-7B2F-4BAC-B957-D16BD54CAECD}" type="presOf" srcId="{D06F1D23-7870-4199-8BC7-3823C34EC18C}" destId="{E552425F-1AE0-47FE-AD85-20C6F5634D68}" srcOrd="0" destOrd="0" presId="urn:microsoft.com/office/officeart/2005/8/layout/orgChart1"/>
    <dgm:cxn modelId="{7DBB4014-DE68-4BC2-A913-2112A7F81120}" type="presOf" srcId="{E304BB8E-3A18-41ED-BE64-F5E2DECD8EF4}" destId="{5ED5CF7E-98B0-46F2-957A-F195D147DC6C}" srcOrd="0" destOrd="0" presId="urn:microsoft.com/office/officeart/2005/8/layout/orgChart1"/>
    <dgm:cxn modelId="{36585023-E70F-45D7-AC07-5C0D5619A5D1}" type="presOf" srcId="{59DE9BFD-6F63-4EF9-81C8-163E2977EACD}" destId="{BC0C6A92-741D-4CB8-8F16-87B1854B75A7}" srcOrd="0" destOrd="0" presId="urn:microsoft.com/office/officeart/2005/8/layout/orgChart1"/>
    <dgm:cxn modelId="{E9DD673C-A05C-424A-ABD6-D20C7D7B3F11}" type="presOf" srcId="{E304BB8E-3A18-41ED-BE64-F5E2DECD8EF4}" destId="{646105ED-EF12-4398-8CBD-9C3750259F0B}" srcOrd="1" destOrd="0" presId="urn:microsoft.com/office/officeart/2005/8/layout/orgChart1"/>
    <dgm:cxn modelId="{EEFCCC3F-F408-4357-BB39-BBC58B541C24}" type="presOf" srcId="{AE556F60-9BF5-4A2D-9931-638EFEC0FC22}" destId="{C3769104-C150-421A-A89B-736462A7B2A5}" srcOrd="1" destOrd="0" presId="urn:microsoft.com/office/officeart/2005/8/layout/orgChart1"/>
    <dgm:cxn modelId="{164F505D-3DD4-4425-8371-FA6B7C5F8B6F}" type="presOf" srcId="{1A370C12-DDF6-4A3D-A7AA-211D89CD85E9}" destId="{A0F2780E-6A18-4941-81EB-419E94493A8A}" srcOrd="0" destOrd="0" presId="urn:microsoft.com/office/officeart/2005/8/layout/orgChart1"/>
    <dgm:cxn modelId="{82D05E45-AFB0-4876-BB53-DEBB339E8A58}" type="presOf" srcId="{C512CF18-E5C3-4994-9E9E-0E2413EBB8EA}" destId="{AC91AF0B-3FBD-4BD9-AB6D-C962A78A4486}" srcOrd="0" destOrd="0" presId="urn:microsoft.com/office/officeart/2005/8/layout/orgChart1"/>
    <dgm:cxn modelId="{5C32E552-0535-4A41-9475-DD89B2B11E34}" type="presOf" srcId="{A8A663B4-F574-4DEE-9FFA-C07F3388F96E}" destId="{846E2922-0342-4E9B-AB2B-CDD0281070EF}" srcOrd="0" destOrd="0" presId="urn:microsoft.com/office/officeart/2005/8/layout/orgChart1"/>
    <dgm:cxn modelId="{11BCF67D-BD22-4A08-92AE-59F1A2D07B84}" type="presOf" srcId="{1BB4151E-DBA2-4A1D-91F4-225D06FAD531}" destId="{B6786580-2CC1-437F-A737-980F149129D8}" srcOrd="1" destOrd="0" presId="urn:microsoft.com/office/officeart/2005/8/layout/orgChart1"/>
    <dgm:cxn modelId="{867F5C96-5FEA-4EE1-9546-1171235B10B3}" srcId="{E304BB8E-3A18-41ED-BE64-F5E2DECD8EF4}" destId="{1BB4151E-DBA2-4A1D-91F4-225D06FAD531}" srcOrd="1" destOrd="0" parTransId="{1A370C12-DDF6-4A3D-A7AA-211D89CD85E9}" sibTransId="{FA45D70D-AC37-4BE2-A5CD-C40F659047D0}"/>
    <dgm:cxn modelId="{38CC8498-7071-40C3-A465-CD1B3A50A0F8}" type="presOf" srcId="{A8A663B4-F574-4DEE-9FFA-C07F3388F96E}" destId="{3211EC02-3B24-4CE2-9E88-9F896003060E}" srcOrd="1" destOrd="0" presId="urn:microsoft.com/office/officeart/2005/8/layout/orgChart1"/>
    <dgm:cxn modelId="{3D43DC99-9D59-4E0B-9065-EF7A62821276}" type="presOf" srcId="{020324AE-1BB9-4446-97C5-297B56BA0DFE}" destId="{1FE08F6D-3176-4763-B825-37C2D5DFB6F1}" srcOrd="0" destOrd="0" presId="urn:microsoft.com/office/officeart/2005/8/layout/orgChart1"/>
    <dgm:cxn modelId="{0B92749B-4E19-4331-80C1-364771430BDA}" srcId="{59DE9BFD-6F63-4EF9-81C8-163E2977EACD}" destId="{E304BB8E-3A18-41ED-BE64-F5E2DECD8EF4}" srcOrd="0" destOrd="0" parTransId="{5ACD21B0-A5AB-4148-B542-CD7C0D89B004}" sibTransId="{40F60607-5F76-461D-8F39-FA5B1A446796}"/>
    <dgm:cxn modelId="{1944E2A4-413C-4A11-AF7E-A095323A8786}" srcId="{E304BB8E-3A18-41ED-BE64-F5E2DECD8EF4}" destId="{08C4B2C6-97B7-4849-B975-DE52B883BB00}" srcOrd="2" destOrd="0" parTransId="{020324AE-1BB9-4446-97C5-297B56BA0DFE}" sibTransId="{D02D713D-87B0-4CC4-B482-C4B734CE9ADD}"/>
    <dgm:cxn modelId="{A0FBC6AE-403D-4440-BB2D-7B991A860B77}" type="presOf" srcId="{AE556F60-9BF5-4A2D-9931-638EFEC0FC22}" destId="{DE7D8FC5-C964-462E-B2F5-FFFE840FBA3C}" srcOrd="0" destOrd="0" presId="urn:microsoft.com/office/officeart/2005/8/layout/orgChart1"/>
    <dgm:cxn modelId="{045C6AD8-19CE-49A7-9030-98F9FDB20D0B}" type="presOf" srcId="{08C4B2C6-97B7-4849-B975-DE52B883BB00}" destId="{385DA8E4-64D4-4A2B-9A58-E32B2CB80F9B}" srcOrd="0" destOrd="0" presId="urn:microsoft.com/office/officeart/2005/8/layout/orgChart1"/>
    <dgm:cxn modelId="{DA7D89D8-303E-415D-A444-8295E7739170}" srcId="{E304BB8E-3A18-41ED-BE64-F5E2DECD8EF4}" destId="{A8A663B4-F574-4DEE-9FFA-C07F3388F96E}" srcOrd="0" destOrd="0" parTransId="{D06F1D23-7870-4199-8BC7-3823C34EC18C}" sibTransId="{6BB562FB-BF17-4784-B8DE-9B8740A9337F}"/>
    <dgm:cxn modelId="{B97C43E8-DB71-4BFE-86A8-BD6715B392ED}" type="presOf" srcId="{1BB4151E-DBA2-4A1D-91F4-225D06FAD531}" destId="{A79C1163-80A3-4DA4-81EB-4977EDEB8643}" srcOrd="0" destOrd="0" presId="urn:microsoft.com/office/officeart/2005/8/layout/orgChart1"/>
    <dgm:cxn modelId="{17D2F9FE-2E6B-46A9-9A65-06D668F932BA}" srcId="{E304BB8E-3A18-41ED-BE64-F5E2DECD8EF4}" destId="{AE556F60-9BF5-4A2D-9931-638EFEC0FC22}" srcOrd="3" destOrd="0" parTransId="{C512CF18-E5C3-4994-9E9E-0E2413EBB8EA}" sibTransId="{FC3226F7-260F-4BEA-9C48-A3FA503F16F1}"/>
    <dgm:cxn modelId="{D08D2D95-FB61-448A-AAFF-BF2ACA9CFAA3}" type="presParOf" srcId="{BC0C6A92-741D-4CB8-8F16-87B1854B75A7}" destId="{310034B3-A704-461D-AA06-47FDD31B23C5}" srcOrd="0" destOrd="0" presId="urn:microsoft.com/office/officeart/2005/8/layout/orgChart1"/>
    <dgm:cxn modelId="{260E6336-8A8E-4F72-90B3-03300053BE24}" type="presParOf" srcId="{310034B3-A704-461D-AA06-47FDD31B23C5}" destId="{24CC1D22-FDE5-42F6-8C2E-13F4B3AD843D}" srcOrd="0" destOrd="0" presId="urn:microsoft.com/office/officeart/2005/8/layout/orgChart1"/>
    <dgm:cxn modelId="{99A472CD-E4D8-4A49-93D7-2292DFDCF27B}" type="presParOf" srcId="{24CC1D22-FDE5-42F6-8C2E-13F4B3AD843D}" destId="{5ED5CF7E-98B0-46F2-957A-F195D147DC6C}" srcOrd="0" destOrd="0" presId="urn:microsoft.com/office/officeart/2005/8/layout/orgChart1"/>
    <dgm:cxn modelId="{34B442C4-FDBF-4C0A-97F2-DD68577E155E}" type="presParOf" srcId="{24CC1D22-FDE5-42F6-8C2E-13F4B3AD843D}" destId="{646105ED-EF12-4398-8CBD-9C3750259F0B}" srcOrd="1" destOrd="0" presId="urn:microsoft.com/office/officeart/2005/8/layout/orgChart1"/>
    <dgm:cxn modelId="{7C712D0A-C976-4533-AD80-BEF7733893B5}" type="presParOf" srcId="{310034B3-A704-461D-AA06-47FDD31B23C5}" destId="{655DB9B6-203A-4119-8A31-AF7A27C4B473}" srcOrd="1" destOrd="0" presId="urn:microsoft.com/office/officeart/2005/8/layout/orgChart1"/>
    <dgm:cxn modelId="{BA122BB3-E724-4353-9BA1-569018E605F6}" type="presParOf" srcId="{655DB9B6-203A-4119-8A31-AF7A27C4B473}" destId="{E552425F-1AE0-47FE-AD85-20C6F5634D68}" srcOrd="0" destOrd="0" presId="urn:microsoft.com/office/officeart/2005/8/layout/orgChart1"/>
    <dgm:cxn modelId="{FA44E630-0F28-4A68-BE42-D75FFB8C5649}" type="presParOf" srcId="{655DB9B6-203A-4119-8A31-AF7A27C4B473}" destId="{E3BEDDEC-8311-455A-BD49-79367DACB65F}" srcOrd="1" destOrd="0" presId="urn:microsoft.com/office/officeart/2005/8/layout/orgChart1"/>
    <dgm:cxn modelId="{8ADD38AB-C4A7-4847-A8A2-B7075FB357A1}" type="presParOf" srcId="{E3BEDDEC-8311-455A-BD49-79367DACB65F}" destId="{F597BCA6-DB35-4790-B114-8DFC9FDA52A7}" srcOrd="0" destOrd="0" presId="urn:microsoft.com/office/officeart/2005/8/layout/orgChart1"/>
    <dgm:cxn modelId="{CA37CEFE-421F-4306-BD67-C2915D3054F7}" type="presParOf" srcId="{F597BCA6-DB35-4790-B114-8DFC9FDA52A7}" destId="{846E2922-0342-4E9B-AB2B-CDD0281070EF}" srcOrd="0" destOrd="0" presId="urn:microsoft.com/office/officeart/2005/8/layout/orgChart1"/>
    <dgm:cxn modelId="{8E261682-D052-4B81-B364-CCA2DE56D701}" type="presParOf" srcId="{F597BCA6-DB35-4790-B114-8DFC9FDA52A7}" destId="{3211EC02-3B24-4CE2-9E88-9F896003060E}" srcOrd="1" destOrd="0" presId="urn:microsoft.com/office/officeart/2005/8/layout/orgChart1"/>
    <dgm:cxn modelId="{E6B348A3-A701-4994-9115-0523475955C2}" type="presParOf" srcId="{E3BEDDEC-8311-455A-BD49-79367DACB65F}" destId="{877BEE79-D70B-4D02-9929-ADDD1BE85214}" srcOrd="1" destOrd="0" presId="urn:microsoft.com/office/officeart/2005/8/layout/orgChart1"/>
    <dgm:cxn modelId="{18A3825D-0A99-43F4-8ABF-FCA48A06225D}" type="presParOf" srcId="{E3BEDDEC-8311-455A-BD49-79367DACB65F}" destId="{D4973496-E63A-4CEB-97B9-372BECBCCE31}" srcOrd="2" destOrd="0" presId="urn:microsoft.com/office/officeart/2005/8/layout/orgChart1"/>
    <dgm:cxn modelId="{334EB523-8284-4F6D-84E3-3A545CCC492B}" type="presParOf" srcId="{655DB9B6-203A-4119-8A31-AF7A27C4B473}" destId="{A0F2780E-6A18-4941-81EB-419E94493A8A}" srcOrd="2" destOrd="0" presId="urn:microsoft.com/office/officeart/2005/8/layout/orgChart1"/>
    <dgm:cxn modelId="{4B5C5ACC-9320-4C7C-8F20-DDCE39A95871}" type="presParOf" srcId="{655DB9B6-203A-4119-8A31-AF7A27C4B473}" destId="{344B327A-3E59-4470-8CF0-BCAA11538AE0}" srcOrd="3" destOrd="0" presId="urn:microsoft.com/office/officeart/2005/8/layout/orgChart1"/>
    <dgm:cxn modelId="{A94897A9-E9D8-4EEC-8CDB-FB739BDB26EE}" type="presParOf" srcId="{344B327A-3E59-4470-8CF0-BCAA11538AE0}" destId="{F6CDEDDC-DF2A-4149-B537-0321F39C8F37}" srcOrd="0" destOrd="0" presId="urn:microsoft.com/office/officeart/2005/8/layout/orgChart1"/>
    <dgm:cxn modelId="{54070F98-45A4-4383-8956-87431E899662}" type="presParOf" srcId="{F6CDEDDC-DF2A-4149-B537-0321F39C8F37}" destId="{A79C1163-80A3-4DA4-81EB-4977EDEB8643}" srcOrd="0" destOrd="0" presId="urn:microsoft.com/office/officeart/2005/8/layout/orgChart1"/>
    <dgm:cxn modelId="{3DA8E1EE-B755-4EFF-A614-B09C83801DE7}" type="presParOf" srcId="{F6CDEDDC-DF2A-4149-B537-0321F39C8F37}" destId="{B6786580-2CC1-437F-A737-980F149129D8}" srcOrd="1" destOrd="0" presId="urn:microsoft.com/office/officeart/2005/8/layout/orgChart1"/>
    <dgm:cxn modelId="{6504B6A0-209E-4069-891D-50C1F8DC3CA4}" type="presParOf" srcId="{344B327A-3E59-4470-8CF0-BCAA11538AE0}" destId="{E513C433-9269-47BF-944A-BF7156C3669D}" srcOrd="1" destOrd="0" presId="urn:microsoft.com/office/officeart/2005/8/layout/orgChart1"/>
    <dgm:cxn modelId="{5745A8A2-7413-4E23-9E8D-00321B1733D4}" type="presParOf" srcId="{344B327A-3E59-4470-8CF0-BCAA11538AE0}" destId="{EB7B7586-80AF-463E-B306-7DB305C6580A}" srcOrd="2" destOrd="0" presId="urn:microsoft.com/office/officeart/2005/8/layout/orgChart1"/>
    <dgm:cxn modelId="{CC8946E9-8890-47D7-AF92-E061BA9FAA77}" type="presParOf" srcId="{655DB9B6-203A-4119-8A31-AF7A27C4B473}" destId="{1FE08F6D-3176-4763-B825-37C2D5DFB6F1}" srcOrd="4" destOrd="0" presId="urn:microsoft.com/office/officeart/2005/8/layout/orgChart1"/>
    <dgm:cxn modelId="{49689E18-2BCE-4556-BA9B-5FA5D8458941}" type="presParOf" srcId="{655DB9B6-203A-4119-8A31-AF7A27C4B473}" destId="{9FFD65FE-0490-4F7D-A75E-4AC3F3C901B4}" srcOrd="5" destOrd="0" presId="urn:microsoft.com/office/officeart/2005/8/layout/orgChart1"/>
    <dgm:cxn modelId="{2EE8C58B-3E27-491E-A4D8-E02FC39F5788}" type="presParOf" srcId="{9FFD65FE-0490-4F7D-A75E-4AC3F3C901B4}" destId="{4B4B3865-2317-4FA3-859C-6AC126CCC929}" srcOrd="0" destOrd="0" presId="urn:microsoft.com/office/officeart/2005/8/layout/orgChart1"/>
    <dgm:cxn modelId="{F2B73C08-7126-4440-A861-39B0CB4A6300}" type="presParOf" srcId="{4B4B3865-2317-4FA3-859C-6AC126CCC929}" destId="{385DA8E4-64D4-4A2B-9A58-E32B2CB80F9B}" srcOrd="0" destOrd="0" presId="urn:microsoft.com/office/officeart/2005/8/layout/orgChart1"/>
    <dgm:cxn modelId="{FBB76DD1-62C3-4459-9D5F-C10A5106A179}" type="presParOf" srcId="{4B4B3865-2317-4FA3-859C-6AC126CCC929}" destId="{CE99F82C-D6A6-4DB4-A1FB-25FD5CF07EB1}" srcOrd="1" destOrd="0" presId="urn:microsoft.com/office/officeart/2005/8/layout/orgChart1"/>
    <dgm:cxn modelId="{0AEDF6D2-B827-4CB9-8B1E-DFBD123B0638}" type="presParOf" srcId="{9FFD65FE-0490-4F7D-A75E-4AC3F3C901B4}" destId="{D75A6BD9-49A8-4205-B1C8-8D3062736245}" srcOrd="1" destOrd="0" presId="urn:microsoft.com/office/officeart/2005/8/layout/orgChart1"/>
    <dgm:cxn modelId="{503809D5-58B6-446F-934E-EA63AEF4E507}" type="presParOf" srcId="{9FFD65FE-0490-4F7D-A75E-4AC3F3C901B4}" destId="{FB31108A-4789-45F4-A867-AAD815F9265F}" srcOrd="2" destOrd="0" presId="urn:microsoft.com/office/officeart/2005/8/layout/orgChart1"/>
    <dgm:cxn modelId="{B03F4A48-9F1F-46BD-89A3-A24876326718}" type="presParOf" srcId="{655DB9B6-203A-4119-8A31-AF7A27C4B473}" destId="{AC91AF0B-3FBD-4BD9-AB6D-C962A78A4486}" srcOrd="6" destOrd="0" presId="urn:microsoft.com/office/officeart/2005/8/layout/orgChart1"/>
    <dgm:cxn modelId="{749C5675-7D1A-412C-A1C6-B78F1EEABBFD}" type="presParOf" srcId="{655DB9B6-203A-4119-8A31-AF7A27C4B473}" destId="{5D6AD774-AA8C-4966-A388-B90EE901FBB9}" srcOrd="7" destOrd="0" presId="urn:microsoft.com/office/officeart/2005/8/layout/orgChart1"/>
    <dgm:cxn modelId="{C95AC4AF-5ABB-4227-839B-ECD8E1D335BA}" type="presParOf" srcId="{5D6AD774-AA8C-4966-A388-B90EE901FBB9}" destId="{313E0C2A-66EB-40C7-9AFA-F487C9B78ADD}" srcOrd="0" destOrd="0" presId="urn:microsoft.com/office/officeart/2005/8/layout/orgChart1"/>
    <dgm:cxn modelId="{F04963E3-53D6-44F9-81CC-CFA16800D128}" type="presParOf" srcId="{313E0C2A-66EB-40C7-9AFA-F487C9B78ADD}" destId="{DE7D8FC5-C964-462E-B2F5-FFFE840FBA3C}" srcOrd="0" destOrd="0" presId="urn:microsoft.com/office/officeart/2005/8/layout/orgChart1"/>
    <dgm:cxn modelId="{2E476D83-618B-4988-8106-F8D8BAD12CBB}" type="presParOf" srcId="{313E0C2A-66EB-40C7-9AFA-F487C9B78ADD}" destId="{C3769104-C150-421A-A89B-736462A7B2A5}" srcOrd="1" destOrd="0" presId="urn:microsoft.com/office/officeart/2005/8/layout/orgChart1"/>
    <dgm:cxn modelId="{7F22F797-1675-47E0-BD54-E3606607D1E0}" type="presParOf" srcId="{5D6AD774-AA8C-4966-A388-B90EE901FBB9}" destId="{8F6B0CB8-1403-45B1-A679-97041D7454A4}" srcOrd="1" destOrd="0" presId="urn:microsoft.com/office/officeart/2005/8/layout/orgChart1"/>
    <dgm:cxn modelId="{CA9E4BC1-FD49-4177-9A89-C48E018C8AB1}" type="presParOf" srcId="{5D6AD774-AA8C-4966-A388-B90EE901FBB9}" destId="{6DAFD051-C8E9-41E9-B4CE-1D2869861048}" srcOrd="2" destOrd="0" presId="urn:microsoft.com/office/officeart/2005/8/layout/orgChart1"/>
    <dgm:cxn modelId="{D4106833-69EB-4DB9-A78D-7280F1E4659F}" type="presParOf" srcId="{310034B3-A704-461D-AA06-47FDD31B23C5}" destId="{0429AC77-C260-4956-A6F8-996B49051A1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1AF0B-3FBD-4BD9-AB6D-C962A78A4486}">
      <dsp:nvSpPr>
        <dsp:cNvPr id="0" name=""/>
        <dsp:cNvSpPr/>
      </dsp:nvSpPr>
      <dsp:spPr>
        <a:xfrm>
          <a:off x="4867609" y="1315528"/>
          <a:ext cx="3395232" cy="739310"/>
        </a:xfrm>
        <a:custGeom>
          <a:avLst/>
          <a:gdLst/>
          <a:ahLst/>
          <a:cxnLst/>
          <a:rect l="0" t="0" r="0" b="0"/>
          <a:pathLst>
            <a:path>
              <a:moveTo>
                <a:pt x="0" y="0"/>
              </a:moveTo>
              <a:lnTo>
                <a:pt x="0" y="594782"/>
              </a:lnTo>
              <a:lnTo>
                <a:pt x="3395232" y="594782"/>
              </a:lnTo>
              <a:lnTo>
                <a:pt x="3395232" y="73931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E08F6D-3176-4763-B825-37C2D5DFB6F1}">
      <dsp:nvSpPr>
        <dsp:cNvPr id="0" name=""/>
        <dsp:cNvSpPr/>
      </dsp:nvSpPr>
      <dsp:spPr>
        <a:xfrm>
          <a:off x="4867609" y="1315528"/>
          <a:ext cx="1242200" cy="739310"/>
        </a:xfrm>
        <a:custGeom>
          <a:avLst/>
          <a:gdLst/>
          <a:ahLst/>
          <a:cxnLst/>
          <a:rect l="0" t="0" r="0" b="0"/>
          <a:pathLst>
            <a:path>
              <a:moveTo>
                <a:pt x="0" y="0"/>
              </a:moveTo>
              <a:lnTo>
                <a:pt x="0" y="594782"/>
              </a:lnTo>
              <a:lnTo>
                <a:pt x="1242200" y="594782"/>
              </a:lnTo>
              <a:lnTo>
                <a:pt x="1242200" y="73931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F2780E-6A18-4941-81EB-419E94493A8A}">
      <dsp:nvSpPr>
        <dsp:cNvPr id="0" name=""/>
        <dsp:cNvSpPr/>
      </dsp:nvSpPr>
      <dsp:spPr>
        <a:xfrm>
          <a:off x="3832951" y="1315528"/>
          <a:ext cx="1034657" cy="739310"/>
        </a:xfrm>
        <a:custGeom>
          <a:avLst/>
          <a:gdLst/>
          <a:ahLst/>
          <a:cxnLst/>
          <a:rect l="0" t="0" r="0" b="0"/>
          <a:pathLst>
            <a:path>
              <a:moveTo>
                <a:pt x="1034657" y="0"/>
              </a:moveTo>
              <a:lnTo>
                <a:pt x="1034657" y="594782"/>
              </a:lnTo>
              <a:lnTo>
                <a:pt x="0" y="594782"/>
              </a:lnTo>
              <a:lnTo>
                <a:pt x="0" y="73931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52425F-1AE0-47FE-AD85-20C6F5634D68}">
      <dsp:nvSpPr>
        <dsp:cNvPr id="0" name=""/>
        <dsp:cNvSpPr/>
      </dsp:nvSpPr>
      <dsp:spPr>
        <a:xfrm>
          <a:off x="1458158" y="1315528"/>
          <a:ext cx="3409450" cy="739310"/>
        </a:xfrm>
        <a:custGeom>
          <a:avLst/>
          <a:gdLst/>
          <a:ahLst/>
          <a:cxnLst/>
          <a:rect l="0" t="0" r="0" b="0"/>
          <a:pathLst>
            <a:path>
              <a:moveTo>
                <a:pt x="3409450" y="0"/>
              </a:moveTo>
              <a:lnTo>
                <a:pt x="3409450" y="594782"/>
              </a:lnTo>
              <a:lnTo>
                <a:pt x="0" y="594782"/>
              </a:lnTo>
              <a:lnTo>
                <a:pt x="0" y="73931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D5CF7E-98B0-46F2-957A-F195D147DC6C}">
      <dsp:nvSpPr>
        <dsp:cNvPr id="0" name=""/>
        <dsp:cNvSpPr/>
      </dsp:nvSpPr>
      <dsp:spPr>
        <a:xfrm>
          <a:off x="3339400" y="129088"/>
          <a:ext cx="3056416" cy="118643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e-IL" sz="2200" b="1" kern="1200" dirty="0">
              <a:latin typeface="Tahoma" panose="020B0604030504040204" pitchFamily="34" charset="0"/>
              <a:ea typeface="Tahoma" panose="020B0604030504040204" pitchFamily="34" charset="0"/>
              <a:cs typeface="Tahoma" panose="020B0604030504040204" pitchFamily="34" charset="0"/>
            </a:rPr>
            <a:t>קריטריונים לשיפוט תוקף הניסוי</a:t>
          </a:r>
          <a:endParaRPr lang="en-US" sz="2200" b="1" kern="1200" dirty="0">
            <a:latin typeface="Tahoma" panose="020B0604030504040204" pitchFamily="34" charset="0"/>
            <a:ea typeface="Tahoma" panose="020B0604030504040204" pitchFamily="34" charset="0"/>
            <a:cs typeface="Tahoma" panose="020B0604030504040204" pitchFamily="34" charset="0"/>
          </a:endParaRPr>
        </a:p>
      </dsp:txBody>
      <dsp:txXfrm>
        <a:off x="3339400" y="129088"/>
        <a:ext cx="3056416" cy="1186439"/>
      </dsp:txXfrm>
    </dsp:sp>
    <dsp:sp modelId="{846E2922-0342-4E9B-AB2B-CDD0281070EF}">
      <dsp:nvSpPr>
        <dsp:cNvPr id="0" name=""/>
        <dsp:cNvSpPr/>
      </dsp:nvSpPr>
      <dsp:spPr>
        <a:xfrm>
          <a:off x="297540" y="2054839"/>
          <a:ext cx="2321235" cy="118851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e-IL" sz="2200" b="1" kern="1200" dirty="0">
              <a:latin typeface="Tahoma" panose="020B0604030504040204" pitchFamily="34" charset="0"/>
              <a:ea typeface="Tahoma" panose="020B0604030504040204" pitchFamily="34" charset="0"/>
              <a:cs typeface="Tahoma" panose="020B0604030504040204" pitchFamily="34" charset="0"/>
            </a:rPr>
            <a:t>תוקף חיצוני</a:t>
          </a:r>
          <a:endParaRPr lang="en-US" sz="2200" b="1" kern="1200" dirty="0">
            <a:latin typeface="Tahoma" panose="020B0604030504040204" pitchFamily="34" charset="0"/>
            <a:ea typeface="Tahoma" panose="020B0604030504040204" pitchFamily="34" charset="0"/>
            <a:cs typeface="Tahoma" panose="020B0604030504040204" pitchFamily="34" charset="0"/>
          </a:endParaRPr>
        </a:p>
      </dsp:txBody>
      <dsp:txXfrm>
        <a:off x="297540" y="2054839"/>
        <a:ext cx="2321235" cy="1188518"/>
      </dsp:txXfrm>
    </dsp:sp>
    <dsp:sp modelId="{A79C1163-80A3-4DA4-81EB-4977EDEB8643}">
      <dsp:nvSpPr>
        <dsp:cNvPr id="0" name=""/>
        <dsp:cNvSpPr/>
      </dsp:nvSpPr>
      <dsp:spPr>
        <a:xfrm>
          <a:off x="2689690" y="2054839"/>
          <a:ext cx="2286520" cy="118851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e-IL" sz="2200" b="1" kern="1200" dirty="0">
              <a:latin typeface="Tahoma" panose="020B0604030504040204" pitchFamily="34" charset="0"/>
              <a:ea typeface="Tahoma" panose="020B0604030504040204" pitchFamily="34" charset="0"/>
              <a:cs typeface="Tahoma" panose="020B0604030504040204" pitchFamily="34" charset="0"/>
            </a:rPr>
            <a:t>תוקף מבנה</a:t>
          </a:r>
          <a:endParaRPr lang="en-US" sz="2200" b="1" kern="1200" dirty="0">
            <a:latin typeface="Tahoma" panose="020B0604030504040204" pitchFamily="34" charset="0"/>
            <a:ea typeface="Tahoma" panose="020B0604030504040204" pitchFamily="34" charset="0"/>
            <a:cs typeface="Tahoma" panose="020B0604030504040204" pitchFamily="34" charset="0"/>
          </a:endParaRPr>
        </a:p>
      </dsp:txBody>
      <dsp:txXfrm>
        <a:off x="2689690" y="2054839"/>
        <a:ext cx="2286520" cy="1188518"/>
      </dsp:txXfrm>
    </dsp:sp>
    <dsp:sp modelId="{385DA8E4-64D4-4A2B-9A58-E32B2CB80F9B}">
      <dsp:nvSpPr>
        <dsp:cNvPr id="0" name=""/>
        <dsp:cNvSpPr/>
      </dsp:nvSpPr>
      <dsp:spPr>
        <a:xfrm>
          <a:off x="5029852" y="2054839"/>
          <a:ext cx="2159913" cy="118851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e-IL" sz="2200" b="1" kern="1200" dirty="0">
              <a:latin typeface="Tahoma" panose="020B0604030504040204" pitchFamily="34" charset="0"/>
              <a:ea typeface="Tahoma" panose="020B0604030504040204" pitchFamily="34" charset="0"/>
              <a:cs typeface="Tahoma" panose="020B0604030504040204" pitchFamily="34" charset="0"/>
            </a:rPr>
            <a:t>תוקף פנימי</a:t>
          </a:r>
          <a:endParaRPr lang="en-US" sz="2200" b="1" kern="1200" dirty="0">
            <a:latin typeface="Tahoma" panose="020B0604030504040204" pitchFamily="34" charset="0"/>
            <a:ea typeface="Tahoma" panose="020B0604030504040204" pitchFamily="34" charset="0"/>
            <a:cs typeface="Tahoma" panose="020B0604030504040204" pitchFamily="34" charset="0"/>
          </a:endParaRPr>
        </a:p>
      </dsp:txBody>
      <dsp:txXfrm>
        <a:off x="5029852" y="2054839"/>
        <a:ext cx="2159913" cy="1188518"/>
      </dsp:txXfrm>
    </dsp:sp>
    <dsp:sp modelId="{DE7D8FC5-C964-462E-B2F5-FFFE840FBA3C}">
      <dsp:nvSpPr>
        <dsp:cNvPr id="0" name=""/>
        <dsp:cNvSpPr/>
      </dsp:nvSpPr>
      <dsp:spPr>
        <a:xfrm>
          <a:off x="7228197" y="2054839"/>
          <a:ext cx="2069287" cy="118851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e-IL" sz="2200" b="1" kern="1200" dirty="0">
              <a:latin typeface="Tahoma" panose="020B0604030504040204" pitchFamily="34" charset="0"/>
              <a:ea typeface="Tahoma" panose="020B0604030504040204" pitchFamily="34" charset="0"/>
              <a:cs typeface="Tahoma" panose="020B0604030504040204" pitchFamily="34" charset="0"/>
            </a:rPr>
            <a:t>תוקף המסקנה הסטטיסטית</a:t>
          </a:r>
          <a:endParaRPr lang="en-US" sz="2200" b="1" kern="1200" dirty="0">
            <a:latin typeface="Tahoma" panose="020B0604030504040204" pitchFamily="34" charset="0"/>
            <a:ea typeface="Tahoma" panose="020B0604030504040204" pitchFamily="34" charset="0"/>
            <a:cs typeface="Tahoma" panose="020B0604030504040204" pitchFamily="34" charset="0"/>
          </a:endParaRPr>
        </a:p>
      </dsp:txBody>
      <dsp:txXfrm>
        <a:off x="7228197" y="2054839"/>
        <a:ext cx="2069287" cy="118851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1906" name="Rectangle 2"/>
          <p:cNvSpPr>
            <a:spLocks noGrp="1" noChangeArrowheads="1"/>
          </p:cNvSpPr>
          <p:nvPr>
            <p:ph type="hdr" sz="quarter"/>
          </p:nvPr>
        </p:nvSpPr>
        <p:spPr bwMode="auto">
          <a:xfrm>
            <a:off x="3886200"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effectLst>
                  <a:outerShdw blurRad="38100" dist="38100" dir="2700000" algn="tl">
                    <a:srgbClr val="C0C0C0"/>
                  </a:outerShdw>
                </a:effectLst>
                <a:cs typeface="+mn-cs"/>
              </a:defRPr>
            </a:lvl1pPr>
          </a:lstStyle>
          <a:p>
            <a:pPr>
              <a:defRPr/>
            </a:pPr>
            <a:endParaRPr lang="en-US"/>
          </a:p>
        </p:txBody>
      </p:sp>
      <p:sp>
        <p:nvSpPr>
          <p:cNvPr id="251907" name="Rectangle 3"/>
          <p:cNvSpPr>
            <a:spLocks noGrp="1" noChangeArrowheads="1"/>
          </p:cNvSpPr>
          <p:nvPr>
            <p:ph type="dt" sz="quarter" idx="1"/>
          </p:nvPr>
        </p:nvSpPr>
        <p:spPr bwMode="auto">
          <a:xfrm>
            <a:off x="0"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effectLst>
                  <a:outerShdw blurRad="38100" dist="38100" dir="2700000" algn="tl">
                    <a:srgbClr val="C0C0C0"/>
                  </a:outerShdw>
                </a:effectLst>
                <a:cs typeface="+mn-cs"/>
              </a:defRPr>
            </a:lvl1pPr>
          </a:lstStyle>
          <a:p>
            <a:pPr>
              <a:defRPr/>
            </a:pPr>
            <a:endParaRPr lang="en-US"/>
          </a:p>
        </p:txBody>
      </p:sp>
      <p:sp>
        <p:nvSpPr>
          <p:cNvPr id="251908" name="Rectangle 4"/>
          <p:cNvSpPr>
            <a:spLocks noGrp="1" noChangeArrowheads="1"/>
          </p:cNvSpPr>
          <p:nvPr>
            <p:ph type="ftr" sz="quarter" idx="2"/>
          </p:nvPr>
        </p:nvSpPr>
        <p:spPr bwMode="auto">
          <a:xfrm>
            <a:off x="3886200" y="9237663"/>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effectLst>
                  <a:outerShdw blurRad="38100" dist="38100" dir="2700000" algn="tl">
                    <a:srgbClr val="C0C0C0"/>
                  </a:outerShdw>
                </a:effectLst>
                <a:cs typeface="+mn-cs"/>
              </a:defRPr>
            </a:lvl1pPr>
          </a:lstStyle>
          <a:p>
            <a:pPr>
              <a:defRPr/>
            </a:pPr>
            <a:endParaRPr lang="en-US"/>
          </a:p>
        </p:txBody>
      </p:sp>
      <p:sp>
        <p:nvSpPr>
          <p:cNvPr id="251909" name="Rectangle 5"/>
          <p:cNvSpPr>
            <a:spLocks noGrp="1" noChangeArrowheads="1"/>
          </p:cNvSpPr>
          <p:nvPr>
            <p:ph type="sldNum" sz="quarter" idx="3"/>
          </p:nvPr>
        </p:nvSpPr>
        <p:spPr bwMode="auto">
          <a:xfrm>
            <a:off x="0" y="9237663"/>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effectLst>
                  <a:outerShdw blurRad="38100" dist="38100" dir="2700000" algn="tl">
                    <a:srgbClr val="C0C0C0"/>
                  </a:outerShdw>
                </a:effectLst>
                <a:cs typeface="Arial" panose="020B0604020202020204" pitchFamily="34" charset="0"/>
              </a:defRPr>
            </a:lvl1pPr>
          </a:lstStyle>
          <a:p>
            <a:pPr>
              <a:defRPr/>
            </a:pPr>
            <a:fld id="{D8D11B38-1BED-4D2A-99D7-B334B0B0C21B}" type="slidenum">
              <a:rPr lang="he-IL" altLang="en-US"/>
              <a:pPr>
                <a:defRPr/>
              </a:pPr>
              <a:t>‹#›</a:t>
            </a:fld>
            <a:endParaRPr lang="en-US" altLang="en-US">
              <a:cs typeface="Times New Roman" panose="02020603050405020304" pitchFamily="18" charset="0"/>
            </a:endParaRPr>
          </a:p>
        </p:txBody>
      </p:sp>
    </p:spTree>
    <p:extLst>
      <p:ext uri="{BB962C8B-B14F-4D97-AF65-F5344CB8AC3E}">
        <p14:creationId xmlns:p14="http://schemas.microsoft.com/office/powerpoint/2010/main" val="70426637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7T13:13:39.80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64,'25'0,"57"-2,0 5,0 2,0 5,24 7,478 61,-52-13,-356-45,2-7,163-11,-28-1,251 20,33-21,-394-22,313-20,31 17,-120-37,470-52,-460 82,74 33,-492-1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7T13:13:44.08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85,'7'-4,"0"1,1-1,-1 1,0 1,1 0,0 0,-1 0,1 1,0 0,0 1,0-1,0 2,-1-1,8 2,8-2,1342-12,114 1,-895 13,-28-2,-378-21,106 5,73 12,-95 25,184-21,-195 43,25-6,105-33,537-4,-713-22,-38 1,67 22,-216-1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7T13:13:55.04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0 127,'82'-19,"630"-27,160 64,-526-12,-125 37,7-23,3007-21,-3041-20,178-1,23-21,-30 28,153 11,78 16,-232 19,-188 3,-55-8,2-5,0-6,31-4,455 7,-300 39,-61-27,39-10,-14-37,93 4,-230-22,330 19,-59-56,-99 18,-165 22,1 6,1 7,29 4,-67 7,-56 2,0 3,0 1,0 3,0 2,0 2,-1 2,20 7,171 51,5-10,-19-57,-201 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7T13:14:02.06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0 326,'929'12,"157"-4,-817 15,479-24,-476 23,17-1,122 30,-316-36,1-5,1-3,57-6,378 64,375-67,-670-20,67-12,-96 6,257-15,-283-4,85-17,119-50,-289 85,-1-5,-1-3,77-44,-156 75,0 1,1 1,-1 1,1 0,0 1,0 1,0 0,0 1,0 1,14 3,35-1,-47-1,-1 2,0-1,-1 2,1 1,-1 0,0 1,0 0,-1 2,0 0,8 6,45 23,195 89,-171-92,-114-6,-66 6,-2-3,-1-4,-1-4,-1-4,-15-3,-183-7,172-12,-26-21,131 17</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7T13:14:05.19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1 233,'826'-43,"-508"31,-115-17,283-52,40 78,-183-10,-152-13,-169 24,56-10,1 4,0 4,69 5,19 61,-107-33,11 7,-56-27,1 0,0-1,0 0,1-2,0 0,0-1,1 0,-1-2,1 0,8 0,62-4,-202 41,35-23,-2-3,0-3,0-5,-1-2,1-5,-13-4,-66 3,-299 1,135-20,185 14,125 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7T13:14:11.42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44,'1030'0,"-510"-44,177 45,-526 20,165 1,-306-21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7T13:14:15.17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1,'464'0,"-98"22,-27 16,51-34,121-4,-281-23,-159 23,-52 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7T13:14:16.80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1,'591'0,"-571"0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7T13:14:24.20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44,'774'0,"-498"22,570-23,-661-21,156 1,-89-1,828 24,-608 19,-252-21,-202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200">
                <a:effectLst/>
                <a:latin typeface="Calisto MT" pitchFamily="18" charset="0"/>
                <a:cs typeface="+mn-cs"/>
              </a:defRPr>
            </a:lvl1pPr>
          </a:lstStyle>
          <a:p>
            <a:pPr>
              <a:defRPr/>
            </a:pPr>
            <a:endParaRPr lang="en-US"/>
          </a:p>
        </p:txBody>
      </p:sp>
      <p:sp>
        <p:nvSpPr>
          <p:cNvPr id="8195" name="Rectangle 3"/>
          <p:cNvSpPr>
            <a:spLocks noGrp="1" noChangeArrowheads="1"/>
          </p:cNvSpPr>
          <p:nvPr>
            <p:ph type="dt" idx="1"/>
          </p:nvPr>
        </p:nvSpPr>
        <p:spPr bwMode="auto">
          <a:xfrm>
            <a:off x="3886200"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200">
                <a:effectLst/>
                <a:latin typeface="Calisto MT" pitchFamily="18" charset="0"/>
                <a:cs typeface="+mn-cs"/>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998538" y="728663"/>
            <a:ext cx="4862512" cy="36464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914400" y="4618038"/>
            <a:ext cx="5029200" cy="43767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e-IL" noProof="0"/>
              <a:t>לחץ כדי לערוך סגנונות טקסט של תבנית בסיס</a:t>
            </a:r>
          </a:p>
          <a:p>
            <a:pPr lvl="1"/>
            <a:r>
              <a:rPr lang="he-IL" noProof="0"/>
              <a:t>רמה שנייה</a:t>
            </a:r>
          </a:p>
          <a:p>
            <a:pPr lvl="2"/>
            <a:r>
              <a:rPr lang="he-IL" noProof="0"/>
              <a:t>רמה שלישית</a:t>
            </a:r>
          </a:p>
          <a:p>
            <a:pPr lvl="3"/>
            <a:r>
              <a:rPr lang="he-IL" noProof="0"/>
              <a:t>רמה רביעית</a:t>
            </a:r>
          </a:p>
          <a:p>
            <a:pPr lvl="4"/>
            <a:r>
              <a:rPr lang="he-IL" noProof="0"/>
              <a:t>רמה חמישית</a:t>
            </a:r>
          </a:p>
        </p:txBody>
      </p:sp>
      <p:sp>
        <p:nvSpPr>
          <p:cNvPr id="8198" name="Rectangle 6"/>
          <p:cNvSpPr>
            <a:spLocks noGrp="1" noChangeArrowheads="1"/>
          </p:cNvSpPr>
          <p:nvPr>
            <p:ph type="ftr" sz="quarter" idx="4"/>
          </p:nvPr>
        </p:nvSpPr>
        <p:spPr bwMode="auto">
          <a:xfrm>
            <a:off x="0" y="9237663"/>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1">
              <a:defRPr sz="1200">
                <a:effectLst/>
                <a:latin typeface="Calisto MT" pitchFamily="18" charset="0"/>
                <a:cs typeface="+mn-cs"/>
              </a:defRPr>
            </a:lvl1pPr>
          </a:lstStyle>
          <a:p>
            <a:pPr>
              <a:defRPr/>
            </a:pPr>
            <a:endParaRPr lang="en-US"/>
          </a:p>
        </p:txBody>
      </p:sp>
      <p:sp>
        <p:nvSpPr>
          <p:cNvPr id="8199" name="Rectangle 7"/>
          <p:cNvSpPr>
            <a:spLocks noGrp="1" noChangeArrowheads="1"/>
          </p:cNvSpPr>
          <p:nvPr>
            <p:ph type="sldNum" sz="quarter" idx="5"/>
          </p:nvPr>
        </p:nvSpPr>
        <p:spPr bwMode="auto">
          <a:xfrm>
            <a:off x="3886200" y="9237663"/>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a:defRPr sz="1200">
                <a:effectLst/>
                <a:latin typeface="Calisto MT" panose="02040603050505030304" pitchFamily="18" charset="0"/>
                <a:cs typeface="Arial" panose="020B0604020202020204" pitchFamily="34" charset="0"/>
              </a:defRPr>
            </a:lvl1pPr>
          </a:lstStyle>
          <a:p>
            <a:pPr>
              <a:defRPr/>
            </a:pPr>
            <a:fld id="{E9AAD30E-249D-432D-BBED-6D1908982F5B}" type="slidenum">
              <a:rPr lang="he-IL" altLang="en-US"/>
              <a:pPr>
                <a:defRPr/>
              </a:pPr>
              <a:t>‹#›</a:t>
            </a:fld>
            <a:endParaRPr lang="en-US" altLang="en-US">
              <a:cs typeface="Times New Roman" panose="02020603050405020304" pitchFamily="18" charset="0"/>
            </a:endParaRPr>
          </a:p>
        </p:txBody>
      </p:sp>
    </p:spTree>
    <p:extLst>
      <p:ext uri="{BB962C8B-B14F-4D97-AF65-F5344CB8AC3E}">
        <p14:creationId xmlns:p14="http://schemas.microsoft.com/office/powerpoint/2010/main" val="1387078706"/>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r" rtl="1"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4BCD0422-2429-48D3-B066-0E37FE069CEC}"/>
              </a:ext>
            </a:extLst>
          </p:cNvPr>
          <p:cNvSpPr>
            <a:spLocks noGrp="1" noRot="1" noChangeAspect="1" noTextEdit="1"/>
          </p:cNvSpPr>
          <p:nvPr>
            <p:ph type="sldImg"/>
          </p:nvPr>
        </p:nvSpPr>
        <p:spPr>
          <a:ln/>
        </p:spPr>
      </p:sp>
      <p:sp>
        <p:nvSpPr>
          <p:cNvPr id="10243" name="Notes Placeholder 2">
            <a:extLst>
              <a:ext uri="{FF2B5EF4-FFF2-40B4-BE49-F238E27FC236}">
                <a16:creationId xmlns:a16="http://schemas.microsoft.com/office/drawing/2014/main" id="{08396070-791F-4BFE-88DB-B07A15D2B20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en-US" dirty="0"/>
          </a:p>
        </p:txBody>
      </p:sp>
      <p:sp>
        <p:nvSpPr>
          <p:cNvPr id="10244" name="Slide Number Placeholder 3">
            <a:extLst>
              <a:ext uri="{FF2B5EF4-FFF2-40B4-BE49-F238E27FC236}">
                <a16:creationId xmlns:a16="http://schemas.microsoft.com/office/drawing/2014/main" id="{F6A8970C-F2EC-4C33-ADDC-AB4EF64A1F6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F3BD48A-B6F8-42AA-B2EC-F21D40074AF4}" type="slidenum">
              <a:rPr lang="ar-SA" altLang="en-US" smtClean="0">
                <a:latin typeface="Calisto MT" panose="02040603050505030304" pitchFamily="18" charset="0"/>
                <a:cs typeface="Arial" panose="020B0604020202020204" pitchFamily="34" charset="0"/>
              </a:rPr>
              <a:pPr>
                <a:spcBef>
                  <a:spcPct val="0"/>
                </a:spcBef>
              </a:pPr>
              <a:t>1</a:t>
            </a:fld>
            <a:endParaRPr lang="en-US" altLang="en-US">
              <a:latin typeface="Calisto MT" panose="0204060305050503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אי הלימה: נשאלתי לגבי אי הלימה עם הגדרות כפי שנלמדו </a:t>
            </a:r>
            <a:r>
              <a:rPr lang="he-IL" dirty="0" err="1"/>
              <a:t>במתא"ם</a:t>
            </a:r>
            <a:r>
              <a:rPr lang="he-IL" dirty="0"/>
              <a:t>. באופן כללי, אנחנו משתדלים ללמד את ההגדרות הנכונות בקורסים במחלקה, והקורס הזה אינו יוצא דופן. לשאלות נקודתיות מוזמנים לפנות אלי בפרטי ו/או לתאם שעת קבלה. </a:t>
            </a:r>
            <a:endParaRPr lang="en-US" dirty="0"/>
          </a:p>
        </p:txBody>
      </p:sp>
      <p:sp>
        <p:nvSpPr>
          <p:cNvPr id="4" name="Slide Number Placeholder 3"/>
          <p:cNvSpPr>
            <a:spLocks noGrp="1"/>
          </p:cNvSpPr>
          <p:nvPr>
            <p:ph type="sldNum" sz="quarter" idx="5"/>
          </p:nvPr>
        </p:nvSpPr>
        <p:spPr/>
        <p:txBody>
          <a:bodyPr/>
          <a:lstStyle/>
          <a:p>
            <a:pPr>
              <a:defRPr/>
            </a:pPr>
            <a:fld id="{E9AAD30E-249D-432D-BBED-6D1908982F5B}" type="slidenum">
              <a:rPr lang="he-IL" altLang="en-US" smtClean="0"/>
              <a:pPr>
                <a:defRPr/>
              </a:pPr>
              <a:t>2</a:t>
            </a:fld>
            <a:endParaRPr lang="en-US" altLang="en-US">
              <a:cs typeface="Times New Roman" panose="02020603050405020304" pitchFamily="18" charset="0"/>
            </a:endParaRPr>
          </a:p>
        </p:txBody>
      </p:sp>
    </p:spTree>
    <p:extLst>
      <p:ext uri="{BB962C8B-B14F-4D97-AF65-F5344CB8AC3E}">
        <p14:creationId xmlns:p14="http://schemas.microsoft.com/office/powerpoint/2010/main" val="147782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9AAD30E-249D-432D-BBED-6D1908982F5B}" type="slidenum">
              <a:rPr lang="he-IL" altLang="en-US" smtClean="0"/>
              <a:pPr>
                <a:defRPr/>
              </a:pPr>
              <a:t>4</a:t>
            </a:fld>
            <a:endParaRPr lang="en-US" altLang="en-US">
              <a:cs typeface="Times New Roman" panose="02020603050405020304" pitchFamily="18" charset="0"/>
            </a:endParaRPr>
          </a:p>
        </p:txBody>
      </p:sp>
    </p:spTree>
    <p:extLst>
      <p:ext uri="{BB962C8B-B14F-4D97-AF65-F5344CB8AC3E}">
        <p14:creationId xmlns:p14="http://schemas.microsoft.com/office/powerpoint/2010/main" val="107046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E8646E0-016C-4D77-AC1E-AFD4450CFD46}" type="slidenum">
              <a:rPr lang="he-IL" altLang="en-US" smtClean="0"/>
              <a:pPr>
                <a:defRPr/>
              </a:pPr>
              <a:t>7</a:t>
            </a:fld>
            <a:endParaRPr lang="en-US" altLang="en-US">
              <a:cs typeface="Times New Roman" panose="02020603050405020304" pitchFamily="18" charset="0"/>
            </a:endParaRPr>
          </a:p>
        </p:txBody>
      </p:sp>
    </p:spTree>
    <p:extLst>
      <p:ext uri="{BB962C8B-B14F-4D97-AF65-F5344CB8AC3E}">
        <p14:creationId xmlns:p14="http://schemas.microsoft.com/office/powerpoint/2010/main" val="3554273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endParaRPr lang="en-US" altLang="en-US" dirty="0">
              <a:cs typeface="Arial" panose="020B0604020202020204" pitchFamily="34" charset="0"/>
            </a:endParaRPr>
          </a:p>
        </p:txBody>
      </p:sp>
      <p:sp>
        <p:nvSpPr>
          <p:cNvPr id="11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B505051-268A-4AD7-9866-934EDE8F6532}" type="slidenum">
              <a:rPr lang="he-IL" altLang="en-US" smtClean="0">
                <a:latin typeface="Calisto MT" panose="02040603050505030304" pitchFamily="18" charset="0"/>
                <a:cs typeface="Arial" panose="020B0604020202020204" pitchFamily="34" charset="0"/>
              </a:rPr>
              <a:pPr>
                <a:spcBef>
                  <a:spcPct val="0"/>
                </a:spcBef>
              </a:pPr>
              <a:t>8</a:t>
            </a:fld>
            <a:endParaRPr lang="en-US" altLang="en-US">
              <a:latin typeface="Calisto MT" panose="02040603050505030304" pitchFamily="18" charset="0"/>
            </a:endParaRPr>
          </a:p>
        </p:txBody>
      </p:sp>
    </p:spTree>
    <p:extLst>
      <p:ext uri="{BB962C8B-B14F-4D97-AF65-F5344CB8AC3E}">
        <p14:creationId xmlns:p14="http://schemas.microsoft.com/office/powerpoint/2010/main" val="4086828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0" fontAlgn="base" latinLnBrk="0" hangingPunct="0">
              <a:lnSpc>
                <a:spcPct val="100000"/>
              </a:lnSpc>
              <a:spcBef>
                <a:spcPct val="30000"/>
              </a:spcBef>
              <a:spcAft>
                <a:spcPct val="0"/>
              </a:spcAft>
              <a:buClrTx/>
              <a:buSzTx/>
              <a:buFontTx/>
              <a:buNone/>
              <a:tabLst/>
              <a:defRPr/>
            </a:pPr>
            <a:endParaRPr lang="he-IL" dirty="0"/>
          </a:p>
        </p:txBody>
      </p:sp>
      <p:sp>
        <p:nvSpPr>
          <p:cNvPr id="4" name="Slide Number Placeholder 3"/>
          <p:cNvSpPr>
            <a:spLocks noGrp="1"/>
          </p:cNvSpPr>
          <p:nvPr>
            <p:ph type="sldNum" sz="quarter" idx="10"/>
          </p:nvPr>
        </p:nvSpPr>
        <p:spPr/>
        <p:txBody>
          <a:bodyPr/>
          <a:lstStyle/>
          <a:p>
            <a:pPr>
              <a:defRPr/>
            </a:pPr>
            <a:fld id="{E9AAD30E-249D-432D-BBED-6D1908982F5B}" type="slidenum">
              <a:rPr lang="he-IL" altLang="en-US" smtClean="0"/>
              <a:pPr>
                <a:defRPr/>
              </a:pPr>
              <a:t>9</a:t>
            </a:fld>
            <a:endParaRPr lang="en-US" altLang="en-US">
              <a:cs typeface="Times New Roman" panose="02020603050405020304" pitchFamily="18" charset="0"/>
            </a:endParaRPr>
          </a:p>
        </p:txBody>
      </p:sp>
    </p:spTree>
    <p:extLst>
      <p:ext uri="{BB962C8B-B14F-4D97-AF65-F5344CB8AC3E}">
        <p14:creationId xmlns:p14="http://schemas.microsoft.com/office/powerpoint/2010/main" val="1315810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EE2A0A9-284F-4A52-85FE-1BE6C4EE860B}" type="slidenum">
              <a:rPr lang="he-IL" altLang="en-US" smtClean="0">
                <a:latin typeface="Calisto MT" panose="02040603050505030304" pitchFamily="18" charset="0"/>
                <a:cs typeface="Arial" panose="020B0604020202020204" pitchFamily="34" charset="0"/>
              </a:rPr>
              <a:pPr>
                <a:spcBef>
                  <a:spcPct val="0"/>
                </a:spcBef>
              </a:pPr>
              <a:t>11</a:t>
            </a:fld>
            <a:endParaRPr lang="en-US" altLang="en-US">
              <a:latin typeface="Calisto MT" panose="02040603050505030304" pitchFamily="18" charset="0"/>
            </a:endParaRPr>
          </a:p>
        </p:txBody>
      </p:sp>
    </p:spTree>
    <p:extLst>
      <p:ext uri="{BB962C8B-B14F-4D97-AF65-F5344CB8AC3E}">
        <p14:creationId xmlns:p14="http://schemas.microsoft.com/office/powerpoint/2010/main" val="1118413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שאלה לכיתה</a:t>
            </a:r>
            <a:endParaRPr lang="en-US" dirty="0"/>
          </a:p>
        </p:txBody>
      </p:sp>
      <p:sp>
        <p:nvSpPr>
          <p:cNvPr id="4" name="Slide Number Placeholder 3"/>
          <p:cNvSpPr>
            <a:spLocks noGrp="1"/>
          </p:cNvSpPr>
          <p:nvPr>
            <p:ph type="sldNum" sz="quarter" idx="5"/>
          </p:nvPr>
        </p:nvSpPr>
        <p:spPr/>
        <p:txBody>
          <a:bodyPr/>
          <a:lstStyle/>
          <a:p>
            <a:pPr>
              <a:defRPr/>
            </a:pPr>
            <a:fld id="{E9AAD30E-249D-432D-BBED-6D1908982F5B}" type="slidenum">
              <a:rPr lang="he-IL" altLang="en-US" smtClean="0"/>
              <a:pPr>
                <a:defRPr/>
              </a:pPr>
              <a:t>13</a:t>
            </a:fld>
            <a:endParaRPr lang="en-US" altLang="en-US">
              <a:cs typeface="Times New Roman" panose="02020603050405020304" pitchFamily="18" charset="0"/>
            </a:endParaRPr>
          </a:p>
        </p:txBody>
      </p:sp>
    </p:spTree>
    <p:extLst>
      <p:ext uri="{BB962C8B-B14F-4D97-AF65-F5344CB8AC3E}">
        <p14:creationId xmlns:p14="http://schemas.microsoft.com/office/powerpoint/2010/main" val="1136254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0" fontAlgn="base" latinLnBrk="0" hangingPunct="0">
              <a:lnSpc>
                <a:spcPct val="100000"/>
              </a:lnSpc>
              <a:spcBef>
                <a:spcPct val="30000"/>
              </a:spcBef>
              <a:spcAft>
                <a:spcPct val="0"/>
              </a:spcAft>
              <a:buClrTx/>
              <a:buSzTx/>
              <a:buFontTx/>
              <a:buNone/>
              <a:tabLst/>
              <a:defRPr/>
            </a:pPr>
            <a:endParaRPr lang="he-IL" dirty="0"/>
          </a:p>
        </p:txBody>
      </p:sp>
      <p:sp>
        <p:nvSpPr>
          <p:cNvPr id="4" name="Slide Number Placeholder 3"/>
          <p:cNvSpPr>
            <a:spLocks noGrp="1"/>
          </p:cNvSpPr>
          <p:nvPr>
            <p:ph type="sldNum" sz="quarter" idx="10"/>
          </p:nvPr>
        </p:nvSpPr>
        <p:spPr/>
        <p:txBody>
          <a:bodyPr/>
          <a:lstStyle/>
          <a:p>
            <a:pPr>
              <a:defRPr/>
            </a:pPr>
            <a:fld id="{E9AAD30E-249D-432D-BBED-6D1908982F5B}" type="slidenum">
              <a:rPr lang="he-IL" altLang="en-US" smtClean="0"/>
              <a:pPr>
                <a:defRPr/>
              </a:pPr>
              <a:t>21</a:t>
            </a:fld>
            <a:endParaRPr lang="en-US" altLang="en-US">
              <a:cs typeface="Times New Roman" panose="02020603050405020304" pitchFamily="18" charset="0"/>
            </a:endParaRPr>
          </a:p>
        </p:txBody>
      </p:sp>
    </p:spTree>
    <p:extLst>
      <p:ext uri="{BB962C8B-B14F-4D97-AF65-F5344CB8AC3E}">
        <p14:creationId xmlns:p14="http://schemas.microsoft.com/office/powerpoint/2010/main" val="3104518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11:30 דקות</a:t>
            </a:r>
            <a:endParaRPr lang="en-US" dirty="0"/>
          </a:p>
        </p:txBody>
      </p:sp>
      <p:sp>
        <p:nvSpPr>
          <p:cNvPr id="4" name="Slide Number Placeholder 3"/>
          <p:cNvSpPr>
            <a:spLocks noGrp="1"/>
          </p:cNvSpPr>
          <p:nvPr>
            <p:ph type="sldNum" sz="quarter" idx="5"/>
          </p:nvPr>
        </p:nvSpPr>
        <p:spPr/>
        <p:txBody>
          <a:bodyPr/>
          <a:lstStyle/>
          <a:p>
            <a:pPr>
              <a:defRPr/>
            </a:pPr>
            <a:fld id="{E9AAD30E-249D-432D-BBED-6D1908982F5B}" type="slidenum">
              <a:rPr lang="he-IL" altLang="en-US" smtClean="0"/>
              <a:pPr>
                <a:defRPr/>
              </a:pPr>
              <a:t>22</a:t>
            </a:fld>
            <a:endParaRPr lang="en-US" altLang="en-US">
              <a:cs typeface="Times New Roman" panose="02020603050405020304" pitchFamily="18" charset="0"/>
            </a:endParaRPr>
          </a:p>
        </p:txBody>
      </p:sp>
    </p:spTree>
    <p:extLst>
      <p:ext uri="{BB962C8B-B14F-4D97-AF65-F5344CB8AC3E}">
        <p14:creationId xmlns:p14="http://schemas.microsoft.com/office/powerpoint/2010/main" val="4035637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אחד המאמרים שזירזו וחידדו את הצורך בשינוי בפסיכולוגיה וכנראה מדגימים הרבה בעיות שיכולות לקרות בתוקף המסקנה הסטטיסטית</a:t>
            </a:r>
            <a:endParaRPr lang="en-US" dirty="0"/>
          </a:p>
        </p:txBody>
      </p:sp>
      <p:sp>
        <p:nvSpPr>
          <p:cNvPr id="4" name="Slide Number Placeholder 3"/>
          <p:cNvSpPr>
            <a:spLocks noGrp="1"/>
          </p:cNvSpPr>
          <p:nvPr>
            <p:ph type="sldNum" sz="quarter" idx="5"/>
          </p:nvPr>
        </p:nvSpPr>
        <p:spPr/>
        <p:txBody>
          <a:bodyPr/>
          <a:lstStyle/>
          <a:p>
            <a:pPr>
              <a:defRPr/>
            </a:pPr>
            <a:fld id="{E9AAD30E-249D-432D-BBED-6D1908982F5B}" type="slidenum">
              <a:rPr lang="he-IL" altLang="en-US" smtClean="0"/>
              <a:pPr>
                <a:defRPr/>
              </a:pPr>
              <a:t>23</a:t>
            </a:fld>
            <a:endParaRPr lang="en-US" altLang="en-US">
              <a:cs typeface="Times New Roman" panose="02020603050405020304" pitchFamily="18" charset="0"/>
            </a:endParaRPr>
          </a:p>
        </p:txBody>
      </p:sp>
    </p:spTree>
    <p:extLst>
      <p:ext uri="{BB962C8B-B14F-4D97-AF65-F5344CB8AC3E}">
        <p14:creationId xmlns:p14="http://schemas.microsoft.com/office/powerpoint/2010/main" val="594920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lgn="r" rtl="1">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lgn="r" rtl="1">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algn="r" rtl="1"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EE2A0A9-284F-4A52-85FE-1BE6C4EE860B}" type="slidenum">
              <a:rPr lang="he-IL" altLang="en-US" smtClean="0">
                <a:latin typeface="Calisto MT" panose="02040603050505030304" pitchFamily="18" charset="0"/>
                <a:cs typeface="Arial" panose="020B0604020202020204" pitchFamily="34" charset="0"/>
              </a:rPr>
              <a:pPr>
                <a:spcBef>
                  <a:spcPct val="0"/>
                </a:spcBef>
              </a:pPr>
              <a:t>26</a:t>
            </a:fld>
            <a:endParaRPr lang="en-US" altLang="en-US">
              <a:latin typeface="Calisto MT" panose="02040603050505030304" pitchFamily="18" charset="0"/>
            </a:endParaRPr>
          </a:p>
        </p:txBody>
      </p:sp>
    </p:spTree>
    <p:extLst>
      <p:ext uri="{BB962C8B-B14F-4D97-AF65-F5344CB8AC3E}">
        <p14:creationId xmlns:p14="http://schemas.microsoft.com/office/powerpoint/2010/main" val="2145747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he-IL" dirty="0">
              <a:cs typeface="Arial" charset="0"/>
            </a:endParaRPr>
          </a:p>
        </p:txBody>
      </p:sp>
      <p:sp>
        <p:nvSpPr>
          <p:cNvPr id="4" name="Slide Number Placeholder 3"/>
          <p:cNvSpPr>
            <a:spLocks noGrp="1"/>
          </p:cNvSpPr>
          <p:nvPr>
            <p:ph type="sldNum" sz="quarter" idx="10"/>
          </p:nvPr>
        </p:nvSpPr>
        <p:spPr/>
        <p:txBody>
          <a:bodyPr/>
          <a:lstStyle/>
          <a:p>
            <a:pPr>
              <a:defRPr/>
            </a:pPr>
            <a:fld id="{E9AAD30E-249D-432D-BBED-6D1908982F5B}" type="slidenum">
              <a:rPr lang="he-IL" altLang="en-US" smtClean="0"/>
              <a:pPr>
                <a:defRPr/>
              </a:pPr>
              <a:t>28</a:t>
            </a:fld>
            <a:endParaRPr lang="en-US" altLang="en-US">
              <a:cs typeface="Times New Roman" panose="02020603050405020304" pitchFamily="18" charset="0"/>
            </a:endParaRPr>
          </a:p>
        </p:txBody>
      </p:sp>
    </p:spTree>
    <p:extLst>
      <p:ext uri="{BB962C8B-B14F-4D97-AF65-F5344CB8AC3E}">
        <p14:creationId xmlns:p14="http://schemas.microsoft.com/office/powerpoint/2010/main" val="858292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איזה סוג מחקר זה? תיאורטי? תיאורי? מתאמי? ניסויי?</a:t>
            </a:r>
            <a:endParaRPr lang="en-US" dirty="0"/>
          </a:p>
        </p:txBody>
      </p:sp>
      <p:sp>
        <p:nvSpPr>
          <p:cNvPr id="4" name="Slide Number Placeholder 3"/>
          <p:cNvSpPr>
            <a:spLocks noGrp="1"/>
          </p:cNvSpPr>
          <p:nvPr>
            <p:ph type="sldNum" sz="quarter" idx="5"/>
          </p:nvPr>
        </p:nvSpPr>
        <p:spPr/>
        <p:txBody>
          <a:bodyPr/>
          <a:lstStyle/>
          <a:p>
            <a:pPr>
              <a:defRPr/>
            </a:pPr>
            <a:fld id="{E9AAD30E-249D-432D-BBED-6D1908982F5B}" type="slidenum">
              <a:rPr lang="he-IL" altLang="en-US" smtClean="0"/>
              <a:pPr>
                <a:defRPr/>
              </a:pPr>
              <a:t>29</a:t>
            </a:fld>
            <a:endParaRPr lang="en-US" altLang="en-US">
              <a:cs typeface="Times New Roman" panose="02020603050405020304" pitchFamily="18" charset="0"/>
            </a:endParaRPr>
          </a:p>
        </p:txBody>
      </p:sp>
    </p:spTree>
    <p:extLst>
      <p:ext uri="{BB962C8B-B14F-4D97-AF65-F5344CB8AC3E}">
        <p14:creationId xmlns:p14="http://schemas.microsoft.com/office/powerpoint/2010/main" val="2789647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9AAD30E-249D-432D-BBED-6D1908982F5B}" type="slidenum">
              <a:rPr lang="he-IL" altLang="en-US" smtClean="0"/>
              <a:pPr>
                <a:defRPr/>
              </a:pPr>
              <a:t>32</a:t>
            </a:fld>
            <a:endParaRPr lang="en-US" altLang="en-US">
              <a:cs typeface="Times New Roman" panose="02020603050405020304" pitchFamily="18" charset="0"/>
            </a:endParaRPr>
          </a:p>
        </p:txBody>
      </p:sp>
    </p:spTree>
    <p:extLst>
      <p:ext uri="{BB962C8B-B14F-4D97-AF65-F5344CB8AC3E}">
        <p14:creationId xmlns:p14="http://schemas.microsoft.com/office/powerpoint/2010/main" val="2950106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3B0CE0B-534A-4D4A-9636-49E5517D7849}" type="slidenum">
              <a:rPr lang="he-IL" altLang="en-US" smtClean="0"/>
              <a:pPr>
                <a:defRPr/>
              </a:pPr>
              <a:t>‹#›</a:t>
            </a:fld>
            <a:endParaRPr lang="en-US" altLang="en-US"/>
          </a:p>
        </p:txBody>
      </p:sp>
    </p:spTree>
    <p:extLst>
      <p:ext uri="{BB962C8B-B14F-4D97-AF65-F5344CB8AC3E}">
        <p14:creationId xmlns:p14="http://schemas.microsoft.com/office/powerpoint/2010/main" val="4034362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AF81690-F01B-4B68-9918-1A343CA15D44}" type="slidenum">
              <a:rPr lang="he-IL" altLang="en-US" smtClean="0"/>
              <a:pPr>
                <a:defRPr/>
              </a:pPr>
              <a:t>‹#›</a:t>
            </a:fld>
            <a:endParaRPr lang="en-US" altLang="en-US"/>
          </a:p>
        </p:txBody>
      </p:sp>
    </p:spTree>
    <p:extLst>
      <p:ext uri="{BB962C8B-B14F-4D97-AF65-F5344CB8AC3E}">
        <p14:creationId xmlns:p14="http://schemas.microsoft.com/office/powerpoint/2010/main" val="766850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71FB134-34B2-45EA-BE2F-4D5FE08ACA7E}" type="slidenum">
              <a:rPr lang="he-IL" altLang="en-US" smtClean="0"/>
              <a:pPr>
                <a:defRPr/>
              </a:pPr>
              <a:t>‹#›</a:t>
            </a:fld>
            <a:endParaRPr lang="en-US" altLang="en-US"/>
          </a:p>
        </p:txBody>
      </p:sp>
    </p:spTree>
    <p:extLst>
      <p:ext uri="{BB962C8B-B14F-4D97-AF65-F5344CB8AC3E}">
        <p14:creationId xmlns:p14="http://schemas.microsoft.com/office/powerpoint/2010/main" val="1086635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D9783AC-F692-4563-B544-49897F15A2D1}" type="slidenum">
              <a:rPr lang="he-IL" altLang="en-US" smtClean="0"/>
              <a:pPr>
                <a:defRPr/>
              </a:pPr>
              <a:t>‹#›</a:t>
            </a:fld>
            <a:endParaRPr lang="en-US" altLang="en-US"/>
          </a:p>
        </p:txBody>
      </p:sp>
    </p:spTree>
    <p:extLst>
      <p:ext uri="{BB962C8B-B14F-4D97-AF65-F5344CB8AC3E}">
        <p14:creationId xmlns:p14="http://schemas.microsoft.com/office/powerpoint/2010/main" val="3446548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5EA834E2-AC57-4701-9E91-738506F27A87}" type="slidenum">
              <a:rPr lang="he-IL" altLang="en-US" smtClean="0"/>
              <a:pPr>
                <a:defRPr/>
              </a:pPr>
              <a:t>‹#›</a:t>
            </a:fld>
            <a:endParaRPr lang="en-US" altLang="en-US"/>
          </a:p>
        </p:txBody>
      </p:sp>
    </p:spTree>
    <p:extLst>
      <p:ext uri="{BB962C8B-B14F-4D97-AF65-F5344CB8AC3E}">
        <p14:creationId xmlns:p14="http://schemas.microsoft.com/office/powerpoint/2010/main" val="3709649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2C94B9A-D6B0-4C0D-960E-9DC01D9830A3}" type="slidenum">
              <a:rPr lang="he-IL" altLang="en-US" smtClean="0"/>
              <a:pPr>
                <a:defRPr/>
              </a:pPr>
              <a:t>‹#›</a:t>
            </a:fld>
            <a:endParaRPr lang="en-US" altLang="en-US"/>
          </a:p>
        </p:txBody>
      </p:sp>
    </p:spTree>
    <p:extLst>
      <p:ext uri="{BB962C8B-B14F-4D97-AF65-F5344CB8AC3E}">
        <p14:creationId xmlns:p14="http://schemas.microsoft.com/office/powerpoint/2010/main" val="3711989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E3CBFBE7-4194-47F1-B907-77073C3E35EF}" type="slidenum">
              <a:rPr lang="he-IL" altLang="en-US" smtClean="0"/>
              <a:pPr>
                <a:defRPr/>
              </a:pPr>
              <a:t>‹#›</a:t>
            </a:fld>
            <a:endParaRPr lang="en-US" altLang="en-US"/>
          </a:p>
        </p:txBody>
      </p:sp>
    </p:spTree>
    <p:extLst>
      <p:ext uri="{BB962C8B-B14F-4D97-AF65-F5344CB8AC3E}">
        <p14:creationId xmlns:p14="http://schemas.microsoft.com/office/powerpoint/2010/main" val="2535805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4BBA5DA-2D30-47BA-95EF-A0865F387812}" type="slidenum">
              <a:rPr lang="he-IL" altLang="en-US" smtClean="0"/>
              <a:pPr>
                <a:defRPr/>
              </a:pPr>
              <a:t>‹#›</a:t>
            </a:fld>
            <a:endParaRPr lang="en-US" altLang="en-US"/>
          </a:p>
        </p:txBody>
      </p:sp>
    </p:spTree>
    <p:extLst>
      <p:ext uri="{BB962C8B-B14F-4D97-AF65-F5344CB8AC3E}">
        <p14:creationId xmlns:p14="http://schemas.microsoft.com/office/powerpoint/2010/main" val="2858740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2C85D97-5458-4BC4-95C9-04191F2A78D9}" type="slidenum">
              <a:rPr lang="he-IL" altLang="en-US" smtClean="0"/>
              <a:pPr>
                <a:defRPr/>
              </a:pPr>
              <a:t>‹#›</a:t>
            </a:fld>
            <a:endParaRPr lang="en-US" altLang="en-US"/>
          </a:p>
        </p:txBody>
      </p:sp>
    </p:spTree>
    <p:extLst>
      <p:ext uri="{BB962C8B-B14F-4D97-AF65-F5344CB8AC3E}">
        <p14:creationId xmlns:p14="http://schemas.microsoft.com/office/powerpoint/2010/main" val="1609850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FC25D21-5967-42D6-977F-B86175E0827B}" type="slidenum">
              <a:rPr lang="he-IL" altLang="en-US" smtClean="0"/>
              <a:pPr>
                <a:defRPr/>
              </a:pPr>
              <a:t>‹#›</a:t>
            </a:fld>
            <a:endParaRPr lang="en-US" altLang="en-US"/>
          </a:p>
        </p:txBody>
      </p:sp>
    </p:spTree>
    <p:extLst>
      <p:ext uri="{BB962C8B-B14F-4D97-AF65-F5344CB8AC3E}">
        <p14:creationId xmlns:p14="http://schemas.microsoft.com/office/powerpoint/2010/main" val="2455445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aseline="0">
                <a:solidFill>
                  <a:schemeClr val="tx1">
                    <a:tint val="75000"/>
                  </a:schemeClr>
                </a:solidFill>
                <a:latin typeface="Arial" panose="020B0604020202020204" pitchFamily="34" charset="0"/>
                <a:cs typeface="Arial" panose="020B0604020202020204" pitchFamily="34" charset="0"/>
              </a:defRPr>
            </a:lvl1pPr>
          </a:lstStyle>
          <a:p>
            <a:pPr>
              <a:defRPr/>
            </a:pPr>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aseline="0">
                <a:solidFill>
                  <a:schemeClr val="tx1">
                    <a:tint val="75000"/>
                  </a:schemeClr>
                </a:solidFill>
                <a:latin typeface="Arial" panose="020B0604020202020204" pitchFamily="34" charset="0"/>
                <a:cs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cs typeface="Arial" panose="020B0604020202020204" pitchFamily="34" charset="0"/>
              </a:defRPr>
            </a:lvl1pPr>
          </a:lstStyle>
          <a:p>
            <a:pPr>
              <a:defRPr/>
            </a:pPr>
            <a:fld id="{60FA418F-1E7E-42B6-995B-1AF6E711CED3}" type="slidenum">
              <a:rPr lang="he-IL" altLang="en-US" smtClean="0"/>
              <a:pPr>
                <a:defRPr/>
              </a:pPr>
              <a:t>‹#›</a:t>
            </a:fld>
            <a:endParaRPr lang="en-US" altLang="en-US"/>
          </a:p>
        </p:txBody>
      </p:sp>
      <p:pic>
        <p:nvPicPr>
          <p:cNvPr id="7" name="Picture 6">
            <a:extLst>
              <a:ext uri="{FF2B5EF4-FFF2-40B4-BE49-F238E27FC236}">
                <a16:creationId xmlns:a16="http://schemas.microsoft.com/office/drawing/2014/main" id="{FB7DA131-38D9-47FC-BFAB-1DE2C8A8222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45307" y="116632"/>
            <a:ext cx="540493" cy="842291"/>
          </a:xfrm>
          <a:prstGeom prst="rect">
            <a:avLst/>
          </a:prstGeom>
        </p:spPr>
      </p:pic>
      <p:pic>
        <p:nvPicPr>
          <p:cNvPr id="8" name="Picture 7">
            <a:extLst>
              <a:ext uri="{FF2B5EF4-FFF2-40B4-BE49-F238E27FC236}">
                <a16:creationId xmlns:a16="http://schemas.microsoft.com/office/drawing/2014/main" id="{ABCFEBC2-F4E9-4499-AC4E-0AFD3102D7AD}"/>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45307" y="116632"/>
            <a:ext cx="540493" cy="842291"/>
          </a:xfrm>
          <a:prstGeom prst="rect">
            <a:avLst/>
          </a:prstGeom>
        </p:spPr>
      </p:pic>
    </p:spTree>
    <p:extLst>
      <p:ext uri="{BB962C8B-B14F-4D97-AF65-F5344CB8AC3E}">
        <p14:creationId xmlns:p14="http://schemas.microsoft.com/office/powerpoint/2010/main" val="2436146416"/>
      </p:ext>
    </p:extLst>
  </p:cSld>
  <p:clrMap bg1="lt1" tx1="dk1" bg2="lt2" tx2="dk2" accent1="accent1" accent2="accent2" accent3="accent3" accent4="accent4" accent5="accent5" accent6="accent6" hlink="hlink" folHlink="folHlink"/>
  <p:sldLayoutIdLst>
    <p:sldLayoutId id="2147485078" r:id="rId1"/>
    <p:sldLayoutId id="2147485079" r:id="rId2"/>
    <p:sldLayoutId id="2147485080" r:id="rId3"/>
    <p:sldLayoutId id="2147485081" r:id="rId4"/>
    <p:sldLayoutId id="2147485082" r:id="rId5"/>
    <p:sldLayoutId id="2147485083" r:id="rId6"/>
    <p:sldLayoutId id="2147485084" r:id="rId7"/>
    <p:sldLayoutId id="2147485085" r:id="rId8"/>
    <p:sldLayoutId id="2147485086" r:id="rId9"/>
    <p:sldLayoutId id="2147485087"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63550" indent="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377950" indent="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70.png"/><Relationship Id="rId18" Type="http://schemas.openxmlformats.org/officeDocument/2006/relationships/customXml" Target="../ink/ink8.xml"/><Relationship Id="rId3" Type="http://schemas.openxmlformats.org/officeDocument/2006/relationships/image" Target="../media/image5.png"/><Relationship Id="rId21" Type="http://schemas.openxmlformats.org/officeDocument/2006/relationships/image" Target="../media/image11.png"/><Relationship Id="rId7" Type="http://schemas.openxmlformats.org/officeDocument/2006/relationships/image" Target="../media/image40.png"/><Relationship Id="rId12" Type="http://schemas.openxmlformats.org/officeDocument/2006/relationships/customXml" Target="../ink/ink5.xml"/><Relationship Id="rId17" Type="http://schemas.openxmlformats.org/officeDocument/2006/relationships/image" Target="../media/image90.png"/><Relationship Id="rId2" Type="http://schemas.openxmlformats.org/officeDocument/2006/relationships/notesSlide" Target="../notesSlides/notesSlide11.xml"/><Relationship Id="rId16" Type="http://schemas.openxmlformats.org/officeDocument/2006/relationships/customXml" Target="../ink/ink7.xml"/><Relationship Id="rId20" Type="http://schemas.openxmlformats.org/officeDocument/2006/relationships/customXml" Target="../ink/ink9.xml"/><Relationship Id="rId1" Type="http://schemas.openxmlformats.org/officeDocument/2006/relationships/slideLayout" Target="../slideLayouts/slideLayout6.xml"/><Relationship Id="rId6" Type="http://schemas.openxmlformats.org/officeDocument/2006/relationships/customXml" Target="../ink/ink2.xml"/><Relationship Id="rId11" Type="http://schemas.openxmlformats.org/officeDocument/2006/relationships/image" Target="../media/image60.png"/><Relationship Id="rId5" Type="http://schemas.openxmlformats.org/officeDocument/2006/relationships/image" Target="../media/image30.png"/><Relationship Id="rId15" Type="http://schemas.openxmlformats.org/officeDocument/2006/relationships/image" Target="../media/image80.png"/><Relationship Id="rId10" Type="http://schemas.openxmlformats.org/officeDocument/2006/relationships/customXml" Target="../ink/ink4.xml"/><Relationship Id="rId19" Type="http://schemas.openxmlformats.org/officeDocument/2006/relationships/image" Target="../media/image10.png"/><Relationship Id="rId4" Type="http://schemas.openxmlformats.org/officeDocument/2006/relationships/customXml" Target="../ink/ink1.xml"/><Relationship Id="rId9" Type="http://schemas.openxmlformats.org/officeDocument/2006/relationships/image" Target="../media/image50.png"/><Relationship Id="rId14" Type="http://schemas.openxmlformats.org/officeDocument/2006/relationships/customXml" Target="../ink/ink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microsoft.com/office/2011/relationships/webextension" Target="../webextensions/webextension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microsoft.com/office/2011/relationships/webextension" Target="../webextensions/webextension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406B082E-B75A-4FF6-835A-44F12138998B}"/>
              </a:ext>
            </a:extLst>
          </p:cNvPr>
          <p:cNvSpPr>
            <a:spLocks noGrp="1"/>
          </p:cNvSpPr>
          <p:nvPr>
            <p:ph type="ctrTitle"/>
          </p:nvPr>
        </p:nvSpPr>
        <p:spPr/>
        <p:txBody>
          <a:bodyPr/>
          <a:lstStyle/>
          <a:p>
            <a:pPr eaLnBrk="1" hangingPunct="1"/>
            <a:r>
              <a:rPr lang="he-IL" altLang="en-US" sz="6000" dirty="0"/>
              <a:t>פסיכולוגיה ניסויית</a:t>
            </a:r>
          </a:p>
        </p:txBody>
      </p:sp>
      <p:sp>
        <p:nvSpPr>
          <p:cNvPr id="9219" name="Subtitle 2">
            <a:extLst>
              <a:ext uri="{FF2B5EF4-FFF2-40B4-BE49-F238E27FC236}">
                <a16:creationId xmlns:a16="http://schemas.microsoft.com/office/drawing/2014/main" id="{29B5F98E-476D-4034-9B2F-10C7160D2812}"/>
              </a:ext>
            </a:extLst>
          </p:cNvPr>
          <p:cNvSpPr>
            <a:spLocks noGrp="1"/>
          </p:cNvSpPr>
          <p:nvPr>
            <p:ph type="subTitle" idx="1"/>
          </p:nvPr>
        </p:nvSpPr>
        <p:spPr>
          <a:xfrm>
            <a:off x="1143000" y="3602038"/>
            <a:ext cx="6858000" cy="1987202"/>
          </a:xfrm>
        </p:spPr>
        <p:txBody>
          <a:bodyPr>
            <a:normAutofit lnSpcReduction="10000"/>
          </a:bodyPr>
          <a:lstStyle/>
          <a:p>
            <a:pPr rtl="1" eaLnBrk="1" hangingPunct="1"/>
            <a:r>
              <a:rPr lang="he-IL" altLang="en-US" sz="3200" dirty="0"/>
              <a:t>מפגש סינכרוני #2</a:t>
            </a:r>
          </a:p>
          <a:p>
            <a:pPr rtl="1" eaLnBrk="1" hangingPunct="1"/>
            <a:r>
              <a:rPr lang="he-IL" altLang="en-US" sz="3200" dirty="0"/>
              <a:t>11/01/2024</a:t>
            </a:r>
          </a:p>
          <a:p>
            <a:pPr rtl="1" eaLnBrk="1" hangingPunct="1"/>
            <a:r>
              <a:rPr lang="he-IL" altLang="en-US" dirty="0"/>
              <a:t>ניב רגב</a:t>
            </a:r>
          </a:p>
          <a:p>
            <a:pPr rtl="1" eaLnBrk="1" hangingPunct="1"/>
            <a:r>
              <a:rPr lang="he-IL" altLang="en-US" dirty="0"/>
              <a:t>אוניברסיטת </a:t>
            </a:r>
            <a:r>
              <a:rPr lang="he-IL" altLang="en-US" dirty="0" err="1"/>
              <a:t>בן־גוריון</a:t>
            </a:r>
            <a:r>
              <a:rPr lang="he-IL" altLang="en-US" dirty="0"/>
              <a:t> בנגב</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CD14C-2450-46E1-B7F6-4F4509DC9976}"/>
              </a:ext>
            </a:extLst>
          </p:cNvPr>
          <p:cNvSpPr>
            <a:spLocks noGrp="1"/>
          </p:cNvSpPr>
          <p:nvPr>
            <p:ph type="title"/>
          </p:nvPr>
        </p:nvSpPr>
        <p:spPr/>
        <p:txBody>
          <a:bodyPr/>
          <a:lstStyle/>
          <a:p>
            <a:pPr algn="r" rtl="1"/>
            <a:r>
              <a:rPr lang="he-IL" dirty="0"/>
              <a:t>פינת ההבהרות טכניות</a:t>
            </a:r>
            <a:endParaRPr lang="en-US" dirty="0"/>
          </a:p>
        </p:txBody>
      </p:sp>
      <p:sp>
        <p:nvSpPr>
          <p:cNvPr id="3" name="Content Placeholder 2">
            <a:extLst>
              <a:ext uri="{FF2B5EF4-FFF2-40B4-BE49-F238E27FC236}">
                <a16:creationId xmlns:a16="http://schemas.microsoft.com/office/drawing/2014/main" id="{E64A787E-D831-40BD-B875-6DF397A61982}"/>
              </a:ext>
            </a:extLst>
          </p:cNvPr>
          <p:cNvSpPr>
            <a:spLocks noGrp="1"/>
          </p:cNvSpPr>
          <p:nvPr>
            <p:ph idx="1"/>
          </p:nvPr>
        </p:nvSpPr>
        <p:spPr/>
        <p:txBody>
          <a:bodyPr/>
          <a:lstStyle/>
          <a:p>
            <a:pPr algn="r" rtl="1"/>
            <a:r>
              <a:rPr lang="he-IL" dirty="0"/>
              <a:t> שאלות על החומר: בפורום במודל</a:t>
            </a:r>
          </a:p>
          <a:p>
            <a:pPr algn="r" rtl="1"/>
            <a:r>
              <a:rPr lang="he-IL" dirty="0"/>
              <a:t> עבודת הסיום: להגשה לבד! לא זוגות, לא שלשות.</a:t>
            </a:r>
            <a:endParaRPr lang="en-US" dirty="0"/>
          </a:p>
          <a:p>
            <a:pPr algn="r" rtl="1"/>
            <a:r>
              <a:rPr lang="he-IL" dirty="0"/>
              <a:t>בחנים: בתאריכים המצוינים במודל, חובת השתתפות בכל 3 הבחנים, למעט אישורים חריגים מראש. </a:t>
            </a:r>
          </a:p>
          <a:p>
            <a:pPr algn="r" rtl="1"/>
            <a:r>
              <a:rPr lang="he-IL" dirty="0"/>
              <a:t> רכיב השתתפות בשיעור: רק בסקרים המקוונים (למעט אישורים חריגים מראש)</a:t>
            </a:r>
          </a:p>
          <a:p>
            <a:pPr lvl="1" algn="r" rtl="1"/>
            <a:r>
              <a:rPr lang="he-IL" dirty="0"/>
              <a:t> שאלות במהלך ההקלטות – אין השפעה על ציון</a:t>
            </a:r>
          </a:p>
          <a:p>
            <a:pPr algn="r" rtl="1"/>
            <a:r>
              <a:rPr lang="he-IL" dirty="0"/>
              <a:t> מענה לשאלות אנונימיות – רק אם לא נענה בהקלטה</a:t>
            </a:r>
          </a:p>
          <a:p>
            <a:pPr algn="r" rtl="1"/>
            <a:endParaRPr lang="he-IL" dirty="0"/>
          </a:p>
        </p:txBody>
      </p:sp>
    </p:spTree>
    <p:extLst>
      <p:ext uri="{BB962C8B-B14F-4D97-AF65-F5344CB8AC3E}">
        <p14:creationId xmlns:p14="http://schemas.microsoft.com/office/powerpoint/2010/main" val="66013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F2888-53F0-454A-8543-3CF77550BA11}"/>
              </a:ext>
            </a:extLst>
          </p:cNvPr>
          <p:cNvSpPr>
            <a:spLocks noGrp="1"/>
          </p:cNvSpPr>
          <p:nvPr>
            <p:ph type="title"/>
          </p:nvPr>
        </p:nvSpPr>
        <p:spPr/>
        <p:txBody>
          <a:bodyPr/>
          <a:lstStyle/>
          <a:p>
            <a:pPr algn="r" rtl="1"/>
            <a:r>
              <a:rPr lang="he-IL" dirty="0"/>
              <a:t>השבוע הבא: בוחן</a:t>
            </a:r>
            <a:endParaRPr lang="en-US" dirty="0"/>
          </a:p>
        </p:txBody>
      </p:sp>
      <p:sp>
        <p:nvSpPr>
          <p:cNvPr id="3" name="Content Placeholder 2">
            <a:extLst>
              <a:ext uri="{FF2B5EF4-FFF2-40B4-BE49-F238E27FC236}">
                <a16:creationId xmlns:a16="http://schemas.microsoft.com/office/drawing/2014/main" id="{AB72A01E-86A2-4311-BB13-B29FDA45DA8B}"/>
              </a:ext>
            </a:extLst>
          </p:cNvPr>
          <p:cNvSpPr>
            <a:spLocks noGrp="1"/>
          </p:cNvSpPr>
          <p:nvPr>
            <p:ph idx="1"/>
          </p:nvPr>
        </p:nvSpPr>
        <p:spPr/>
        <p:txBody>
          <a:bodyPr>
            <a:normAutofit fontScale="92500" lnSpcReduction="20000"/>
          </a:bodyPr>
          <a:lstStyle/>
          <a:p>
            <a:pPr algn="r" rtl="1"/>
            <a:r>
              <a:rPr lang="he-IL" dirty="0"/>
              <a:t> </a:t>
            </a:r>
            <a:r>
              <a:rPr lang="he-IL" b="1" dirty="0"/>
              <a:t>ניב במילואים</a:t>
            </a:r>
          </a:p>
          <a:p>
            <a:pPr algn="r" rtl="1"/>
            <a:r>
              <a:rPr lang="he-IL" dirty="0"/>
              <a:t> </a:t>
            </a:r>
            <a:r>
              <a:rPr lang="he-IL" b="1" dirty="0"/>
              <a:t>הבוחן בזום (בליווי יונתן, רכז הקורס)</a:t>
            </a:r>
          </a:p>
          <a:p>
            <a:pPr algn="r" rtl="1"/>
            <a:r>
              <a:rPr lang="he-IL" dirty="0"/>
              <a:t> ארבע שאלות, 15 דקות בתחילת השיעור.</a:t>
            </a:r>
          </a:p>
          <a:p>
            <a:pPr algn="r" rtl="1"/>
            <a:r>
              <a:rPr lang="he-IL" dirty="0"/>
              <a:t> תוספת זמן מאושרת דיקנט? עדכנו אותי מראש (+5 דקות).</a:t>
            </a:r>
          </a:p>
          <a:p>
            <a:pPr algn="r" rtl="1"/>
            <a:r>
              <a:rPr lang="he-IL" dirty="0"/>
              <a:t> כניסה דרך המודל.</a:t>
            </a:r>
          </a:p>
          <a:p>
            <a:pPr algn="r" rtl="1"/>
            <a:r>
              <a:rPr lang="he-IL" dirty="0"/>
              <a:t> </a:t>
            </a:r>
            <a:r>
              <a:rPr lang="he-IL" b="1" dirty="0"/>
              <a:t>אין דפדוף קדימה ואחורה בין שאלות!</a:t>
            </a:r>
          </a:p>
          <a:p>
            <a:pPr algn="r" rtl="1"/>
            <a:r>
              <a:rPr lang="he-IL" dirty="0"/>
              <a:t> ללא חומר עזר.</a:t>
            </a:r>
          </a:p>
          <a:p>
            <a:pPr algn="r" rtl="1"/>
            <a:r>
              <a:rPr lang="he-IL" dirty="0"/>
              <a:t> החומר: שיעורים +</a:t>
            </a:r>
            <a:r>
              <a:rPr lang="en-US" dirty="0"/>
              <a:t> </a:t>
            </a:r>
            <a:r>
              <a:rPr lang="he-IL" dirty="0"/>
              <a:t>מפגשים 1 עד 2. </a:t>
            </a:r>
          </a:p>
          <a:p>
            <a:pPr algn="r" rtl="1">
              <a:buNone/>
            </a:pPr>
            <a:endParaRPr lang="he-IL" dirty="0"/>
          </a:p>
          <a:p>
            <a:pPr algn="r" rtl="1">
              <a:buNone/>
            </a:pPr>
            <a:r>
              <a:rPr lang="he-IL" dirty="0"/>
              <a:t>* שעת התחלת שיעור: 1045 בכל מקרה. הבוחן: 1050</a:t>
            </a:r>
            <a:br>
              <a:rPr lang="en-US" dirty="0"/>
            </a:br>
            <a:endParaRPr lang="en-US" dirty="0"/>
          </a:p>
        </p:txBody>
      </p:sp>
    </p:spTree>
    <p:extLst>
      <p:ext uri="{BB962C8B-B14F-4D97-AF65-F5344CB8AC3E}">
        <p14:creationId xmlns:p14="http://schemas.microsoft.com/office/powerpoint/2010/main" val="227680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9EB46-EDA7-4816-B572-AF4E33B5667B}"/>
              </a:ext>
            </a:extLst>
          </p:cNvPr>
          <p:cNvSpPr>
            <a:spLocks noGrp="1"/>
          </p:cNvSpPr>
          <p:nvPr>
            <p:ph type="title"/>
          </p:nvPr>
        </p:nvSpPr>
        <p:spPr/>
        <p:txBody>
          <a:bodyPr/>
          <a:lstStyle/>
          <a:p>
            <a:pPr algn="r"/>
            <a:r>
              <a:rPr lang="he-IL" dirty="0"/>
              <a:t>ציפיות</a:t>
            </a:r>
            <a:endParaRPr lang="en-US" dirty="0"/>
          </a:p>
        </p:txBody>
      </p:sp>
      <p:sp>
        <p:nvSpPr>
          <p:cNvPr id="3" name="Content Placeholder 2">
            <a:extLst>
              <a:ext uri="{FF2B5EF4-FFF2-40B4-BE49-F238E27FC236}">
                <a16:creationId xmlns:a16="http://schemas.microsoft.com/office/drawing/2014/main" id="{4B9A7378-3AEA-487A-AD41-860DC3A2C6E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6CEBA5E2-50D2-44E5-BEB4-2B8F83052296}"/>
              </a:ext>
            </a:extLst>
          </p:cNvPr>
          <p:cNvPicPr>
            <a:picLocks noChangeAspect="1"/>
          </p:cNvPicPr>
          <p:nvPr/>
        </p:nvPicPr>
        <p:blipFill>
          <a:blip r:embed="rId3"/>
          <a:stretch>
            <a:fillRect/>
          </a:stretch>
        </p:blipFill>
        <p:spPr>
          <a:xfrm>
            <a:off x="-2121865" y="1386089"/>
            <a:ext cx="13387730" cy="5075648"/>
          </a:xfrm>
          <a:prstGeom prst="rect">
            <a:avLst/>
          </a:prstGeom>
        </p:spPr>
      </p:pic>
    </p:spTree>
    <p:extLst>
      <p:ext uri="{BB962C8B-B14F-4D97-AF65-F5344CB8AC3E}">
        <p14:creationId xmlns:p14="http://schemas.microsoft.com/office/powerpoint/2010/main" val="589541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2DC0D-A7D6-41F2-8EA3-C0B433DCC93B}"/>
              </a:ext>
            </a:extLst>
          </p:cNvPr>
          <p:cNvSpPr>
            <a:spLocks noGrp="1"/>
          </p:cNvSpPr>
          <p:nvPr>
            <p:ph type="title"/>
          </p:nvPr>
        </p:nvSpPr>
        <p:spPr/>
        <p:txBody>
          <a:bodyPr/>
          <a:lstStyle/>
          <a:p>
            <a:pPr algn="r" rtl="1"/>
            <a:r>
              <a:rPr lang="he-IL" dirty="0"/>
              <a:t>המפגש היום</a:t>
            </a:r>
            <a:endParaRPr lang="en-US" dirty="0"/>
          </a:p>
        </p:txBody>
      </p:sp>
      <p:sp>
        <p:nvSpPr>
          <p:cNvPr id="3" name="Content Placeholder 2">
            <a:extLst>
              <a:ext uri="{FF2B5EF4-FFF2-40B4-BE49-F238E27FC236}">
                <a16:creationId xmlns:a16="http://schemas.microsoft.com/office/drawing/2014/main" id="{73CB7A84-40E9-4DD1-87DE-12FA768F56BF}"/>
              </a:ext>
            </a:extLst>
          </p:cNvPr>
          <p:cNvSpPr>
            <a:spLocks noGrp="1"/>
          </p:cNvSpPr>
          <p:nvPr>
            <p:ph idx="1"/>
          </p:nvPr>
        </p:nvSpPr>
        <p:spPr/>
        <p:txBody>
          <a:bodyPr>
            <a:normAutofit/>
          </a:bodyPr>
          <a:lstStyle/>
          <a:p>
            <a:pPr algn="r" rtl="1"/>
            <a:r>
              <a:rPr lang="he-IL" sz="4000" dirty="0"/>
              <a:t> מבנה הקורס</a:t>
            </a:r>
          </a:p>
          <a:p>
            <a:pPr algn="r" rtl="1"/>
            <a:r>
              <a:rPr lang="he-IL" sz="4000" dirty="0"/>
              <a:t> </a:t>
            </a:r>
            <a:r>
              <a:rPr lang="he-IL" sz="4000" dirty="0" err="1"/>
              <a:t>חזרונת</a:t>
            </a:r>
            <a:endParaRPr lang="he-IL" sz="4000" dirty="0"/>
          </a:p>
          <a:p>
            <a:pPr lvl="1" algn="r" rtl="1"/>
            <a:r>
              <a:rPr lang="he-IL" sz="3600" dirty="0"/>
              <a:t> תקפים</a:t>
            </a:r>
          </a:p>
          <a:p>
            <a:pPr algn="r" rtl="1"/>
            <a:r>
              <a:rPr lang="he-IL" sz="4000" dirty="0"/>
              <a:t> תרגול</a:t>
            </a:r>
          </a:p>
          <a:p>
            <a:pPr algn="r" rtl="1"/>
            <a:r>
              <a:rPr lang="he-IL" sz="4000" dirty="0"/>
              <a:t> שאלות ותשובות</a:t>
            </a:r>
            <a:endParaRPr lang="en-US" sz="4000" dirty="0"/>
          </a:p>
        </p:txBody>
      </p:sp>
    </p:spTree>
    <p:extLst>
      <p:ext uri="{BB962C8B-B14F-4D97-AF65-F5344CB8AC3E}">
        <p14:creationId xmlns:p14="http://schemas.microsoft.com/office/powerpoint/2010/main" val="3878971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96AFA-0C4F-4956-BAF7-AE6FE791697D}"/>
              </a:ext>
            </a:extLst>
          </p:cNvPr>
          <p:cNvSpPr>
            <a:spLocks noGrp="1"/>
          </p:cNvSpPr>
          <p:nvPr>
            <p:ph type="title"/>
          </p:nvPr>
        </p:nvSpPr>
        <p:spPr/>
        <p:txBody>
          <a:bodyPr/>
          <a:lstStyle/>
          <a:p>
            <a:pPr algn="r" rtl="1"/>
            <a:r>
              <a:rPr lang="he-IL" dirty="0"/>
              <a:t>אז על מה הקורס בכלל?</a:t>
            </a:r>
            <a:endParaRPr lang="en-US" dirty="0"/>
          </a:p>
        </p:txBody>
      </p:sp>
      <p:sp>
        <p:nvSpPr>
          <p:cNvPr id="3" name="Content Placeholder 2">
            <a:extLst>
              <a:ext uri="{FF2B5EF4-FFF2-40B4-BE49-F238E27FC236}">
                <a16:creationId xmlns:a16="http://schemas.microsoft.com/office/drawing/2014/main" id="{AEF59741-6C43-46A4-9FEE-C2DD05D217E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0563BC-6B9C-4680-9B77-499BD8DAB6BB}"/>
              </a:ext>
            </a:extLst>
          </p:cNvPr>
          <p:cNvPicPr>
            <a:picLocks noChangeAspect="1"/>
          </p:cNvPicPr>
          <p:nvPr/>
        </p:nvPicPr>
        <p:blipFill>
          <a:blip r:embed="rId2"/>
          <a:stretch>
            <a:fillRect/>
          </a:stretch>
        </p:blipFill>
        <p:spPr>
          <a:xfrm>
            <a:off x="1619672" y="1340768"/>
            <a:ext cx="5523342" cy="4170155"/>
          </a:xfrm>
          <a:prstGeom prst="rect">
            <a:avLst/>
          </a:prstGeom>
        </p:spPr>
      </p:pic>
      <p:sp>
        <p:nvSpPr>
          <p:cNvPr id="5" name="TextBox 4">
            <a:extLst>
              <a:ext uri="{FF2B5EF4-FFF2-40B4-BE49-F238E27FC236}">
                <a16:creationId xmlns:a16="http://schemas.microsoft.com/office/drawing/2014/main" id="{8F7FEDD2-C922-4944-92F5-A684630CFADB}"/>
              </a:ext>
            </a:extLst>
          </p:cNvPr>
          <p:cNvSpPr txBox="1"/>
          <p:nvPr/>
        </p:nvSpPr>
        <p:spPr>
          <a:xfrm>
            <a:off x="5004048" y="1550289"/>
            <a:ext cx="2088232" cy="584775"/>
          </a:xfrm>
          <a:prstGeom prst="rect">
            <a:avLst/>
          </a:prstGeom>
          <a:solidFill>
            <a:schemeClr val="bg1"/>
          </a:solidFill>
        </p:spPr>
        <p:txBody>
          <a:bodyPr wrap="square" rtlCol="0">
            <a:spAutoFit/>
          </a:bodyPr>
          <a:lstStyle/>
          <a:p>
            <a:pPr algn="r" rtl="1"/>
            <a:r>
              <a:rPr lang="he-IL" sz="3200" dirty="0">
                <a:solidFill>
                  <a:schemeClr val="accent5">
                    <a:lumMod val="60000"/>
                    <a:lumOff val="40000"/>
                  </a:schemeClr>
                </a:solidFill>
                <a:latin typeface="Arial" panose="020B0604020202020204" pitchFamily="34" charset="0"/>
                <a:cs typeface="Arial" panose="020B0604020202020204" pitchFamily="34" charset="0"/>
              </a:rPr>
              <a:t>שיעור 1</a:t>
            </a:r>
            <a:endParaRPr lang="en-US" sz="3200" baseline="0"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7778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96AFA-0C4F-4956-BAF7-AE6FE791697D}"/>
              </a:ext>
            </a:extLst>
          </p:cNvPr>
          <p:cNvSpPr>
            <a:spLocks noGrp="1"/>
          </p:cNvSpPr>
          <p:nvPr>
            <p:ph type="title"/>
          </p:nvPr>
        </p:nvSpPr>
        <p:spPr/>
        <p:txBody>
          <a:bodyPr/>
          <a:lstStyle/>
          <a:p>
            <a:pPr algn="r" rtl="1"/>
            <a:r>
              <a:rPr lang="he-IL" dirty="0"/>
              <a:t>אז על מה הקורס בכלל?</a:t>
            </a:r>
            <a:endParaRPr lang="en-US" dirty="0"/>
          </a:p>
        </p:txBody>
      </p:sp>
      <p:sp>
        <p:nvSpPr>
          <p:cNvPr id="5" name="TextBox 4">
            <a:extLst>
              <a:ext uri="{FF2B5EF4-FFF2-40B4-BE49-F238E27FC236}">
                <a16:creationId xmlns:a16="http://schemas.microsoft.com/office/drawing/2014/main" id="{8F7FEDD2-C922-4944-92F5-A684630CFADB}"/>
              </a:ext>
            </a:extLst>
          </p:cNvPr>
          <p:cNvSpPr txBox="1"/>
          <p:nvPr/>
        </p:nvSpPr>
        <p:spPr>
          <a:xfrm>
            <a:off x="323528" y="3641243"/>
            <a:ext cx="8276865" cy="584775"/>
          </a:xfrm>
          <a:prstGeom prst="rect">
            <a:avLst/>
          </a:prstGeom>
          <a:solidFill>
            <a:schemeClr val="bg1"/>
          </a:solidFill>
        </p:spPr>
        <p:txBody>
          <a:bodyPr wrap="square" rtlCol="0">
            <a:spAutoFit/>
          </a:bodyPr>
          <a:lstStyle/>
          <a:p>
            <a:pPr algn="r" rtl="1"/>
            <a:r>
              <a:rPr lang="he-IL" sz="3200" dirty="0">
                <a:solidFill>
                  <a:schemeClr val="accent5">
                    <a:lumMod val="60000"/>
                    <a:lumOff val="40000"/>
                  </a:schemeClr>
                </a:solidFill>
                <a:latin typeface="Arial" panose="020B0604020202020204" pitchFamily="34" charset="0"/>
                <a:cs typeface="Arial" panose="020B0604020202020204" pitchFamily="34" charset="0"/>
              </a:rPr>
              <a:t>שיעור 8-9: מערכים דמויי-ניסוי ומערכי נבדק בודד</a:t>
            </a:r>
          </a:p>
        </p:txBody>
      </p:sp>
      <p:sp>
        <p:nvSpPr>
          <p:cNvPr id="6" name="TextBox 5">
            <a:extLst>
              <a:ext uri="{FF2B5EF4-FFF2-40B4-BE49-F238E27FC236}">
                <a16:creationId xmlns:a16="http://schemas.microsoft.com/office/drawing/2014/main" id="{2E730457-58E3-4D69-8441-A68BD882E9B2}"/>
              </a:ext>
            </a:extLst>
          </p:cNvPr>
          <p:cNvSpPr txBox="1"/>
          <p:nvPr/>
        </p:nvSpPr>
        <p:spPr>
          <a:xfrm>
            <a:off x="2599245" y="4382031"/>
            <a:ext cx="6001148" cy="584775"/>
          </a:xfrm>
          <a:prstGeom prst="rect">
            <a:avLst/>
          </a:prstGeom>
          <a:solidFill>
            <a:schemeClr val="bg1"/>
          </a:solidFill>
        </p:spPr>
        <p:txBody>
          <a:bodyPr wrap="square" rtlCol="0">
            <a:spAutoFit/>
          </a:bodyPr>
          <a:lstStyle/>
          <a:p>
            <a:pPr algn="r" rtl="1"/>
            <a:r>
              <a:rPr lang="he-IL" sz="3200" dirty="0">
                <a:solidFill>
                  <a:schemeClr val="accent5">
                    <a:lumMod val="60000"/>
                    <a:lumOff val="40000"/>
                  </a:schemeClr>
                </a:solidFill>
                <a:latin typeface="Arial" panose="020B0604020202020204" pitchFamily="34" charset="0"/>
                <a:cs typeface="Arial" panose="020B0604020202020204" pitchFamily="34" charset="0"/>
              </a:rPr>
              <a:t>שיעור 10:</a:t>
            </a:r>
            <a:r>
              <a:rPr lang="en-US" sz="3200" dirty="0">
                <a:solidFill>
                  <a:schemeClr val="accent5">
                    <a:lumMod val="60000"/>
                    <a:lumOff val="40000"/>
                  </a:schemeClr>
                </a:solidFill>
                <a:latin typeface="Arial" panose="020B0604020202020204" pitchFamily="34" charset="0"/>
                <a:cs typeface="Arial" panose="020B0604020202020204" pitchFamily="34" charset="0"/>
              </a:rPr>
              <a:t> </a:t>
            </a:r>
            <a:r>
              <a:rPr lang="he-IL" sz="3200" dirty="0">
                <a:solidFill>
                  <a:schemeClr val="accent5">
                    <a:lumMod val="60000"/>
                    <a:lumOff val="40000"/>
                  </a:schemeClr>
                </a:solidFill>
                <a:latin typeface="Arial" panose="020B0604020202020204" pitchFamily="34" charset="0"/>
                <a:cs typeface="Arial" panose="020B0604020202020204" pitchFamily="34" charset="0"/>
              </a:rPr>
              <a:t>הקהילה המדעית</a:t>
            </a:r>
          </a:p>
        </p:txBody>
      </p:sp>
      <p:sp>
        <p:nvSpPr>
          <p:cNvPr id="7" name="TextBox 6">
            <a:extLst>
              <a:ext uri="{FF2B5EF4-FFF2-40B4-BE49-F238E27FC236}">
                <a16:creationId xmlns:a16="http://schemas.microsoft.com/office/drawing/2014/main" id="{68F1BA89-99BA-4F6F-A73A-018B0A8F8143}"/>
              </a:ext>
            </a:extLst>
          </p:cNvPr>
          <p:cNvSpPr txBox="1"/>
          <p:nvPr/>
        </p:nvSpPr>
        <p:spPr>
          <a:xfrm>
            <a:off x="2599245" y="5125296"/>
            <a:ext cx="6001148" cy="584775"/>
          </a:xfrm>
          <a:prstGeom prst="rect">
            <a:avLst/>
          </a:prstGeom>
          <a:solidFill>
            <a:schemeClr val="bg1"/>
          </a:solidFill>
        </p:spPr>
        <p:txBody>
          <a:bodyPr wrap="square" rtlCol="0">
            <a:spAutoFit/>
          </a:bodyPr>
          <a:lstStyle/>
          <a:p>
            <a:pPr algn="r" rtl="1"/>
            <a:r>
              <a:rPr lang="he-IL" sz="3200" dirty="0">
                <a:solidFill>
                  <a:schemeClr val="accent5">
                    <a:lumMod val="60000"/>
                    <a:lumOff val="40000"/>
                  </a:schemeClr>
                </a:solidFill>
                <a:latin typeface="Arial" panose="020B0604020202020204" pitchFamily="34" charset="0"/>
                <a:cs typeface="Arial" panose="020B0604020202020204" pitchFamily="34" charset="0"/>
              </a:rPr>
              <a:t>שיעור 11:</a:t>
            </a:r>
            <a:r>
              <a:rPr lang="en-US" sz="3200" dirty="0">
                <a:solidFill>
                  <a:schemeClr val="accent5">
                    <a:lumMod val="60000"/>
                    <a:lumOff val="40000"/>
                  </a:schemeClr>
                </a:solidFill>
                <a:latin typeface="Arial" panose="020B0604020202020204" pitchFamily="34" charset="0"/>
                <a:cs typeface="Arial" panose="020B0604020202020204" pitchFamily="34" charset="0"/>
              </a:rPr>
              <a:t> </a:t>
            </a:r>
            <a:r>
              <a:rPr lang="he-IL" sz="3200" dirty="0">
                <a:solidFill>
                  <a:schemeClr val="accent5">
                    <a:lumMod val="60000"/>
                    <a:lumOff val="40000"/>
                  </a:schemeClr>
                </a:solidFill>
                <a:latin typeface="Arial" panose="020B0604020202020204" pitchFamily="34" charset="0"/>
                <a:cs typeface="Arial" panose="020B0604020202020204" pitchFamily="34" charset="0"/>
              </a:rPr>
              <a:t>אתיקה</a:t>
            </a:r>
          </a:p>
        </p:txBody>
      </p:sp>
      <p:sp>
        <p:nvSpPr>
          <p:cNvPr id="8" name="TextBox 7">
            <a:extLst>
              <a:ext uri="{FF2B5EF4-FFF2-40B4-BE49-F238E27FC236}">
                <a16:creationId xmlns:a16="http://schemas.microsoft.com/office/drawing/2014/main" id="{FC8C1B50-2B92-48BE-AB93-C207BC006D5B}"/>
              </a:ext>
            </a:extLst>
          </p:cNvPr>
          <p:cNvSpPr txBox="1"/>
          <p:nvPr/>
        </p:nvSpPr>
        <p:spPr>
          <a:xfrm>
            <a:off x="2599245" y="5868561"/>
            <a:ext cx="6001148" cy="584775"/>
          </a:xfrm>
          <a:prstGeom prst="rect">
            <a:avLst/>
          </a:prstGeom>
          <a:solidFill>
            <a:schemeClr val="bg1"/>
          </a:solidFill>
        </p:spPr>
        <p:txBody>
          <a:bodyPr wrap="square" rtlCol="0">
            <a:spAutoFit/>
          </a:bodyPr>
          <a:lstStyle/>
          <a:p>
            <a:pPr algn="r" rtl="1"/>
            <a:r>
              <a:rPr lang="he-IL" sz="3200" dirty="0">
                <a:solidFill>
                  <a:schemeClr val="accent5">
                    <a:lumMod val="60000"/>
                    <a:lumOff val="40000"/>
                  </a:schemeClr>
                </a:solidFill>
                <a:latin typeface="Arial" panose="020B0604020202020204" pitchFamily="34" charset="0"/>
                <a:cs typeface="Arial" panose="020B0604020202020204" pitchFamily="34" charset="0"/>
              </a:rPr>
              <a:t>שיעור 12:</a:t>
            </a:r>
            <a:r>
              <a:rPr lang="en-US" sz="3200" dirty="0">
                <a:solidFill>
                  <a:schemeClr val="accent5">
                    <a:lumMod val="60000"/>
                    <a:lumOff val="40000"/>
                  </a:schemeClr>
                </a:solidFill>
                <a:latin typeface="Arial" panose="020B0604020202020204" pitchFamily="34" charset="0"/>
                <a:cs typeface="Arial" panose="020B0604020202020204" pitchFamily="34" charset="0"/>
              </a:rPr>
              <a:t> </a:t>
            </a:r>
            <a:r>
              <a:rPr lang="he-IL" sz="3200" dirty="0">
                <a:solidFill>
                  <a:schemeClr val="accent5">
                    <a:lumMod val="60000"/>
                    <a:lumOff val="40000"/>
                  </a:schemeClr>
                </a:solidFill>
                <a:latin typeface="Arial" panose="020B0604020202020204" pitchFamily="34" charset="0"/>
                <a:cs typeface="Arial" panose="020B0604020202020204" pitchFamily="34" charset="0"/>
              </a:rPr>
              <a:t>מבט-על</a:t>
            </a:r>
          </a:p>
        </p:txBody>
      </p:sp>
      <p:sp>
        <p:nvSpPr>
          <p:cNvPr id="9" name="TextBox 8">
            <a:extLst>
              <a:ext uri="{FF2B5EF4-FFF2-40B4-BE49-F238E27FC236}">
                <a16:creationId xmlns:a16="http://schemas.microsoft.com/office/drawing/2014/main" id="{8B3F4945-E7D3-41A4-9967-D6A198E35072}"/>
              </a:ext>
            </a:extLst>
          </p:cNvPr>
          <p:cNvSpPr txBox="1"/>
          <p:nvPr/>
        </p:nvSpPr>
        <p:spPr>
          <a:xfrm>
            <a:off x="4520962" y="2897978"/>
            <a:ext cx="4079431" cy="584775"/>
          </a:xfrm>
          <a:prstGeom prst="rect">
            <a:avLst/>
          </a:prstGeom>
          <a:solidFill>
            <a:schemeClr val="bg1"/>
          </a:solidFill>
        </p:spPr>
        <p:txBody>
          <a:bodyPr wrap="square" rtlCol="0">
            <a:spAutoFit/>
          </a:bodyPr>
          <a:lstStyle/>
          <a:p>
            <a:pPr algn="r" rtl="1"/>
            <a:r>
              <a:rPr lang="he-IL" sz="3200" dirty="0">
                <a:solidFill>
                  <a:schemeClr val="accent5">
                    <a:lumMod val="60000"/>
                    <a:lumOff val="40000"/>
                  </a:schemeClr>
                </a:solidFill>
                <a:latin typeface="Arial" panose="020B0604020202020204" pitchFamily="34" charset="0"/>
                <a:cs typeface="Arial" panose="020B0604020202020204" pitchFamily="34" charset="0"/>
              </a:rPr>
              <a:t>שיעור 6-7: מדידה</a:t>
            </a:r>
          </a:p>
        </p:txBody>
      </p:sp>
      <p:sp>
        <p:nvSpPr>
          <p:cNvPr id="10" name="TextBox 9">
            <a:extLst>
              <a:ext uri="{FF2B5EF4-FFF2-40B4-BE49-F238E27FC236}">
                <a16:creationId xmlns:a16="http://schemas.microsoft.com/office/drawing/2014/main" id="{7D2D256C-772F-43C0-8A50-272A8B0ABC37}"/>
              </a:ext>
            </a:extLst>
          </p:cNvPr>
          <p:cNvSpPr txBox="1"/>
          <p:nvPr/>
        </p:nvSpPr>
        <p:spPr>
          <a:xfrm>
            <a:off x="2267745" y="2154713"/>
            <a:ext cx="6336704" cy="584775"/>
          </a:xfrm>
          <a:prstGeom prst="rect">
            <a:avLst/>
          </a:prstGeom>
          <a:solidFill>
            <a:schemeClr val="bg1"/>
          </a:solidFill>
        </p:spPr>
        <p:txBody>
          <a:bodyPr wrap="square" rtlCol="0">
            <a:spAutoFit/>
          </a:bodyPr>
          <a:lstStyle/>
          <a:p>
            <a:pPr algn="r" rtl="1"/>
            <a:r>
              <a:rPr lang="he-IL" sz="3200" dirty="0">
                <a:solidFill>
                  <a:schemeClr val="accent5">
                    <a:lumMod val="60000"/>
                    <a:lumOff val="40000"/>
                  </a:schemeClr>
                </a:solidFill>
                <a:latin typeface="Arial" panose="020B0604020202020204" pitchFamily="34" charset="0"/>
                <a:cs typeface="Arial" panose="020B0604020202020204" pitchFamily="34" charset="0"/>
              </a:rPr>
              <a:t>שיעור 2-5: תקפי ניסוי +</a:t>
            </a:r>
            <a:r>
              <a:rPr lang="en-US" sz="3200" dirty="0">
                <a:solidFill>
                  <a:schemeClr val="accent5">
                    <a:lumMod val="60000"/>
                    <a:lumOff val="40000"/>
                  </a:schemeClr>
                </a:solidFill>
                <a:latin typeface="Arial" panose="020B0604020202020204" pitchFamily="34" charset="0"/>
                <a:cs typeface="Arial" panose="020B0604020202020204" pitchFamily="34" charset="0"/>
              </a:rPr>
              <a:t> </a:t>
            </a:r>
            <a:r>
              <a:rPr lang="he-IL" sz="3200" dirty="0">
                <a:solidFill>
                  <a:schemeClr val="accent5">
                    <a:lumMod val="60000"/>
                    <a:lumOff val="40000"/>
                  </a:schemeClr>
                </a:solidFill>
                <a:latin typeface="Arial" panose="020B0604020202020204" pitchFamily="34" charset="0"/>
                <a:cs typeface="Arial" panose="020B0604020202020204" pitchFamily="34" charset="0"/>
              </a:rPr>
              <a:t>מערכי מחקר</a:t>
            </a:r>
            <a:endParaRPr lang="en-US" sz="3200" baseline="0"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980D0CEF-7C36-4BC9-AEAF-5D97AA3DD2D2}"/>
              </a:ext>
            </a:extLst>
          </p:cNvPr>
          <p:cNvSpPr txBox="1"/>
          <p:nvPr/>
        </p:nvSpPr>
        <p:spPr>
          <a:xfrm>
            <a:off x="3858784" y="1411448"/>
            <a:ext cx="4741609" cy="584775"/>
          </a:xfrm>
          <a:prstGeom prst="rect">
            <a:avLst/>
          </a:prstGeom>
          <a:solidFill>
            <a:schemeClr val="bg1"/>
          </a:solidFill>
        </p:spPr>
        <p:txBody>
          <a:bodyPr wrap="square" rtlCol="0">
            <a:spAutoFit/>
          </a:bodyPr>
          <a:lstStyle/>
          <a:p>
            <a:pPr algn="r" rtl="1"/>
            <a:r>
              <a:rPr lang="he-IL" sz="3200" dirty="0">
                <a:solidFill>
                  <a:schemeClr val="accent5">
                    <a:lumMod val="60000"/>
                    <a:lumOff val="40000"/>
                  </a:schemeClr>
                </a:solidFill>
                <a:latin typeface="Arial" panose="020B0604020202020204" pitchFamily="34" charset="0"/>
                <a:cs typeface="Arial" panose="020B0604020202020204" pitchFamily="34" charset="0"/>
              </a:rPr>
              <a:t>שיעור 1: מהו מחקר?</a:t>
            </a:r>
            <a:endParaRPr lang="en-US" sz="3200" baseline="0"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71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algn="r" rtl="1"/>
            <a:r>
              <a:rPr lang="he-IL" dirty="0"/>
              <a:t>מהו ניסוי טוב?</a:t>
            </a:r>
            <a:endParaRPr lang="en-US" dirty="0"/>
          </a:p>
        </p:txBody>
      </p:sp>
      <p:sp>
        <p:nvSpPr>
          <p:cNvPr id="3" name="Content Placeholder 2">
            <a:extLst>
              <a:ext uri="{FF2B5EF4-FFF2-40B4-BE49-F238E27FC236}">
                <a16:creationId xmlns:a16="http://schemas.microsoft.com/office/drawing/2014/main" id="{0D687900-E569-456C-93EA-39F809EB9EF1}"/>
              </a:ext>
            </a:extLst>
          </p:cNvPr>
          <p:cNvSpPr>
            <a:spLocks noGrp="1"/>
          </p:cNvSpPr>
          <p:nvPr>
            <p:ph idx="1"/>
          </p:nvPr>
        </p:nvSpPr>
        <p:spPr/>
        <p:txBody>
          <a:bodyPr/>
          <a:lstStyle/>
          <a:p>
            <a:pPr marL="0" indent="0" algn="r" rtl="1">
              <a:buNone/>
            </a:pPr>
            <a:r>
              <a:rPr lang="he-IL" dirty="0"/>
              <a:t>ניסוי טוב הוא ניסוי שהמסקנות ממנו תקפות.</a:t>
            </a:r>
          </a:p>
          <a:p>
            <a:pPr marL="0" indent="0" algn="r" rtl="1">
              <a:buNone/>
            </a:pPr>
            <a:endParaRPr lang="en-US" dirty="0"/>
          </a:p>
          <a:p>
            <a:pPr marL="0" indent="0" algn="r" rtl="1">
              <a:buNone/>
            </a:pPr>
            <a:r>
              <a:rPr lang="he-IL" b="1" dirty="0"/>
              <a:t>ארבעה סוגי תוקף:</a:t>
            </a:r>
          </a:p>
          <a:p>
            <a:pPr algn="r" rtl="1"/>
            <a:r>
              <a:rPr lang="he-IL" dirty="0"/>
              <a:t>תוקף המסקנה הסטטיסטית</a:t>
            </a:r>
          </a:p>
          <a:p>
            <a:pPr algn="r" rtl="1"/>
            <a:r>
              <a:rPr lang="he-IL" dirty="0"/>
              <a:t>תוקף פנימי</a:t>
            </a:r>
          </a:p>
          <a:p>
            <a:pPr algn="r" rtl="1"/>
            <a:r>
              <a:rPr lang="he-IL" dirty="0"/>
              <a:t>תוקף מבנה</a:t>
            </a:r>
          </a:p>
          <a:p>
            <a:pPr algn="r" rtl="1"/>
            <a:r>
              <a:rPr lang="he-IL" dirty="0"/>
              <a:t>תוקף חיצוני</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9F8AC-DDC0-4C7C-97DA-AEB211FC1A0A}"/>
              </a:ext>
            </a:extLst>
          </p:cNvPr>
          <p:cNvSpPr>
            <a:spLocks noGrp="1"/>
          </p:cNvSpPr>
          <p:nvPr>
            <p:ph type="title"/>
          </p:nvPr>
        </p:nvSpPr>
        <p:spPr/>
        <p:txBody>
          <a:bodyPr/>
          <a:lstStyle/>
          <a:p>
            <a:pPr algn="r" rtl="1"/>
            <a:r>
              <a:rPr lang="he-IL" dirty="0"/>
              <a:t>מושגים </a:t>
            </a:r>
            <a:r>
              <a:rPr lang="he-IL" dirty="0" err="1"/>
              <a:t>מושגים</a:t>
            </a:r>
            <a:r>
              <a:rPr lang="he-IL" dirty="0"/>
              <a:t> </a:t>
            </a:r>
            <a:r>
              <a:rPr lang="he-IL" dirty="0" err="1"/>
              <a:t>מושגים</a:t>
            </a:r>
            <a:endParaRPr lang="en-US" dirty="0"/>
          </a:p>
        </p:txBody>
      </p:sp>
    </p:spTree>
    <p:extLst>
      <p:ext uri="{BB962C8B-B14F-4D97-AF65-F5344CB8AC3E}">
        <p14:creationId xmlns:p14="http://schemas.microsoft.com/office/powerpoint/2010/main" val="3151899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96AD7-485B-47D4-86B8-B89440DFEB68}"/>
              </a:ext>
            </a:extLst>
          </p:cNvPr>
          <p:cNvSpPr>
            <a:spLocks noGrp="1"/>
          </p:cNvSpPr>
          <p:nvPr>
            <p:ph type="title"/>
          </p:nvPr>
        </p:nvSpPr>
        <p:spPr/>
        <p:txBody>
          <a:bodyPr/>
          <a:lstStyle/>
          <a:p>
            <a:pPr algn="r" rtl="1"/>
            <a:endParaRPr lang="en-US" dirty="0"/>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7" name="Content Placeholder 6" title="Wooclap - Make learning awesome">
                <a:extLst>
                  <a:ext uri="{FF2B5EF4-FFF2-40B4-BE49-F238E27FC236}">
                    <a16:creationId xmlns:a16="http://schemas.microsoft.com/office/drawing/2014/main" id="{D6DBDFB1-784F-4D38-AFCD-66F05EB0101B}"/>
                  </a:ext>
                </a:extLst>
              </p:cNvPr>
              <p:cNvGraphicFramePr>
                <a:graphicFrameLocks noGrp="1"/>
              </p:cNvGraphicFramePr>
              <p:nvPr>
                <p:ph idx="1"/>
              </p:nvPr>
            </p:nvGraphicFramePr>
            <p:xfrm>
              <a:off x="628650" y="1825625"/>
              <a:ext cx="7886700" cy="4351338"/>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7" name="Content Placeholder 6" title="Wooclap - Make learning awesome">
                <a:extLst>
                  <a:ext uri="{FF2B5EF4-FFF2-40B4-BE49-F238E27FC236}">
                    <a16:creationId xmlns:a16="http://schemas.microsoft.com/office/drawing/2014/main" id="{D6DBDFB1-784F-4D38-AFCD-66F05EB0101B}"/>
                  </a:ext>
                </a:extLst>
              </p:cNvPr>
              <p:cNvPicPr>
                <a:picLocks noGrp="1" noRot="1" noChangeAspect="1" noMove="1" noResize="1" noEditPoints="1" noAdjustHandles="1" noChangeArrowheads="1" noChangeShapeType="1"/>
              </p:cNvPicPr>
              <p:nvPr/>
            </p:nvPicPr>
            <p:blipFill>
              <a:blip r:embed="rId3"/>
              <a:stretch>
                <a:fillRect/>
              </a:stretch>
            </p:blipFill>
            <p:spPr>
              <a:xfrm>
                <a:off x="628650" y="1825625"/>
                <a:ext cx="7886700" cy="4351338"/>
              </a:xfrm>
              <a:prstGeom prst="rect">
                <a:avLst/>
              </a:prstGeom>
            </p:spPr>
          </p:pic>
        </mc:Fallback>
      </mc:AlternateContent>
    </p:spTree>
    <p:extLst>
      <p:ext uri="{BB962C8B-B14F-4D97-AF65-F5344CB8AC3E}">
        <p14:creationId xmlns:p14="http://schemas.microsoft.com/office/powerpoint/2010/main" val="2903394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E607CD-46C9-4571-9AB5-5BBCB63215CB}"/>
              </a:ext>
            </a:extLst>
          </p:cNvPr>
          <p:cNvSpPr>
            <a:spLocks noGrp="1"/>
          </p:cNvSpPr>
          <p:nvPr>
            <p:ph idx="1"/>
          </p:nvPr>
        </p:nvSpPr>
        <p:spPr>
          <a:xfrm>
            <a:off x="628650" y="332656"/>
            <a:ext cx="7886700" cy="5844307"/>
          </a:xfrm>
        </p:spPr>
        <p:txBody>
          <a:bodyPr>
            <a:normAutofit fontScale="92500" lnSpcReduction="20000"/>
          </a:bodyPr>
          <a:lstStyle/>
          <a:p>
            <a:pPr algn="r" rtl="1"/>
            <a:r>
              <a:rPr lang="he-IL" b="1" dirty="0">
                <a:solidFill>
                  <a:srgbClr val="C00000"/>
                </a:solidFill>
              </a:rPr>
              <a:t>תוקף המסקנה הסטטיסטית</a:t>
            </a:r>
            <a:endParaRPr lang="en-US" b="1" dirty="0">
              <a:solidFill>
                <a:srgbClr val="C00000"/>
              </a:solidFill>
            </a:endParaRPr>
          </a:p>
          <a:p>
            <a:pPr marL="0" indent="0" algn="r" rtl="1">
              <a:buNone/>
            </a:pPr>
            <a:r>
              <a:rPr lang="he-IL" dirty="0"/>
              <a:t>עד כמה ודאית המסקנה הסטטיסטית שהתקבלה לגבי הקשר בין המשתנים.</a:t>
            </a:r>
          </a:p>
          <a:p>
            <a:pPr marL="0" indent="0" algn="r" rtl="1">
              <a:buNone/>
            </a:pPr>
            <a:endParaRPr lang="he-IL" dirty="0"/>
          </a:p>
          <a:p>
            <a:pPr algn="r" rtl="1"/>
            <a:r>
              <a:rPr lang="he-IL" b="1" dirty="0">
                <a:solidFill>
                  <a:srgbClr val="C00000"/>
                </a:solidFill>
              </a:rPr>
              <a:t>תוקף פנימי</a:t>
            </a:r>
          </a:p>
          <a:p>
            <a:pPr marL="0" indent="0" algn="r" rtl="1">
              <a:buNone/>
            </a:pPr>
            <a:r>
              <a:rPr lang="he-IL" dirty="0"/>
              <a:t>עד כמה ודאי שבהשוואה בין תנאי הניסוי, המשתנה התלוי נתון אך ורק להשפעת המשתנה הבלתי תלוי.</a:t>
            </a:r>
          </a:p>
          <a:p>
            <a:pPr marL="0" indent="0" algn="r" rtl="1">
              <a:buNone/>
            </a:pPr>
            <a:endParaRPr lang="he-IL" dirty="0"/>
          </a:p>
          <a:p>
            <a:pPr algn="r" rtl="1"/>
            <a:r>
              <a:rPr lang="he-IL" b="1" dirty="0">
                <a:solidFill>
                  <a:srgbClr val="C00000"/>
                </a:solidFill>
              </a:rPr>
              <a:t>תוקף מבנה</a:t>
            </a:r>
          </a:p>
          <a:p>
            <a:pPr marL="0" indent="0" algn="r" rtl="1">
              <a:buNone/>
            </a:pPr>
            <a:r>
              <a:rPr lang="he-IL" dirty="0"/>
              <a:t>עד כמה משקפים המשתנים האופרציונליים את המשתנים התיאורטיים.</a:t>
            </a:r>
          </a:p>
          <a:p>
            <a:pPr marL="0" indent="0" algn="r" rtl="1">
              <a:buNone/>
            </a:pPr>
            <a:endParaRPr lang="he-IL" dirty="0"/>
          </a:p>
          <a:p>
            <a:pPr algn="r" rtl="1"/>
            <a:r>
              <a:rPr lang="he-IL" b="1" dirty="0">
                <a:solidFill>
                  <a:srgbClr val="C00000"/>
                </a:solidFill>
              </a:rPr>
              <a:t>תוקף חיצוני</a:t>
            </a:r>
          </a:p>
          <a:p>
            <a:pPr marL="0" indent="0" algn="r" rtl="1">
              <a:buNone/>
            </a:pPr>
            <a:r>
              <a:rPr lang="he-IL" dirty="0"/>
              <a:t>עד כמה ניתן להכליל ממסקנות המחקר לגבי כלל האוכלוסייה ולגבי מצבים רבים במציאות.</a:t>
            </a:r>
          </a:p>
        </p:txBody>
      </p:sp>
    </p:spTree>
    <p:extLst>
      <p:ext uri="{BB962C8B-B14F-4D97-AF65-F5344CB8AC3E}">
        <p14:creationId xmlns:p14="http://schemas.microsoft.com/office/powerpoint/2010/main" val="934222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מציין מיקום תוכן 3">
            <a:extLst>
              <a:ext uri="{FF2B5EF4-FFF2-40B4-BE49-F238E27FC236}">
                <a16:creationId xmlns:a16="http://schemas.microsoft.com/office/drawing/2014/main" id="{E52A7BE7-A209-4F3C-A979-39701F6666A9}"/>
              </a:ext>
            </a:extLst>
          </p:cNvPr>
          <p:cNvGraphicFramePr>
            <a:graphicFrameLocks noGrp="1"/>
          </p:cNvGraphicFramePr>
          <p:nvPr>
            <p:ph idx="1"/>
          </p:nvPr>
        </p:nvGraphicFramePr>
        <p:xfrm>
          <a:off x="-252536" y="1052736"/>
          <a:ext cx="9710194" cy="3822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סוגר מסולסל שמאלי 4">
            <a:extLst>
              <a:ext uri="{FF2B5EF4-FFF2-40B4-BE49-F238E27FC236}">
                <a16:creationId xmlns:a16="http://schemas.microsoft.com/office/drawing/2014/main" id="{A9F3B93D-88EB-4265-8CCC-257EFD3E5577}"/>
              </a:ext>
            </a:extLst>
          </p:cNvPr>
          <p:cNvSpPr/>
          <p:nvPr/>
        </p:nvSpPr>
        <p:spPr>
          <a:xfrm rot="16200000">
            <a:off x="845458" y="4108762"/>
            <a:ext cx="685798" cy="1328402"/>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סוגר מסולסל שמאלי 5">
            <a:extLst>
              <a:ext uri="{FF2B5EF4-FFF2-40B4-BE49-F238E27FC236}">
                <a16:creationId xmlns:a16="http://schemas.microsoft.com/office/drawing/2014/main" id="{EDAF3C6C-83AF-40CF-A39F-2F3F8DD93298}"/>
              </a:ext>
            </a:extLst>
          </p:cNvPr>
          <p:cNvSpPr/>
          <p:nvPr/>
        </p:nvSpPr>
        <p:spPr>
          <a:xfrm rot="16200000">
            <a:off x="6706761" y="2967809"/>
            <a:ext cx="685798" cy="3610307"/>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589EA9CC-ED38-4900-9C5C-EBEE0493758B}"/>
              </a:ext>
            </a:extLst>
          </p:cNvPr>
          <p:cNvSpPr txBox="1"/>
          <p:nvPr/>
        </p:nvSpPr>
        <p:spPr>
          <a:xfrm>
            <a:off x="5591350" y="5194689"/>
            <a:ext cx="2916620" cy="70788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rtl="1"/>
            <a:r>
              <a:rPr lang="he-IL" sz="2000" b="1" dirty="0">
                <a:latin typeface="Tahoma" panose="020B0604030504040204" pitchFamily="34" charset="0"/>
                <a:ea typeface="Tahoma" panose="020B0604030504040204" pitchFamily="34" charset="0"/>
                <a:cs typeface="Tahoma" panose="020B0604030504040204" pitchFamily="34" charset="0"/>
              </a:rPr>
              <a:t>תנאים להסקת סיבתיות</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EE281A2B-BDFA-48B9-B2FE-645BAB1E7346}"/>
              </a:ext>
            </a:extLst>
          </p:cNvPr>
          <p:cNvSpPr txBox="1"/>
          <p:nvPr/>
        </p:nvSpPr>
        <p:spPr>
          <a:xfrm>
            <a:off x="401288" y="5194689"/>
            <a:ext cx="1574136" cy="132343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rtl="1"/>
            <a:r>
              <a:rPr lang="he-IL" sz="2000" b="1" dirty="0">
                <a:latin typeface="Tahoma" panose="020B0604030504040204" pitchFamily="34" charset="0"/>
                <a:ea typeface="Tahoma" panose="020B0604030504040204" pitchFamily="34" charset="0"/>
                <a:cs typeface="Tahoma" panose="020B0604030504040204" pitchFamily="34" charset="0"/>
              </a:rPr>
              <a:t>יכולת ההכללה של ממצאי הניסוי</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11" name="סוגר מסולסל שמאלי 4">
            <a:extLst>
              <a:ext uri="{FF2B5EF4-FFF2-40B4-BE49-F238E27FC236}">
                <a16:creationId xmlns:a16="http://schemas.microsoft.com/office/drawing/2014/main" id="{FB3A4BCD-AD3E-4303-BC4C-4C1DBF926973}"/>
              </a:ext>
            </a:extLst>
          </p:cNvPr>
          <p:cNvSpPr/>
          <p:nvPr/>
        </p:nvSpPr>
        <p:spPr>
          <a:xfrm rot="16200000">
            <a:off x="3257407" y="4108762"/>
            <a:ext cx="685798" cy="1328402"/>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D075E201-7B12-42E8-B436-D92D5CA136F7}"/>
              </a:ext>
            </a:extLst>
          </p:cNvPr>
          <p:cNvSpPr txBox="1"/>
          <p:nvPr/>
        </p:nvSpPr>
        <p:spPr>
          <a:xfrm>
            <a:off x="2734530" y="5194689"/>
            <a:ext cx="1731550" cy="101566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rtl="1"/>
            <a:r>
              <a:rPr lang="he-IL" sz="2000" b="1" dirty="0">
                <a:latin typeface="Tahoma" panose="020B0604030504040204" pitchFamily="34" charset="0"/>
                <a:ea typeface="Tahoma" panose="020B0604030504040204" pitchFamily="34" charset="0"/>
                <a:cs typeface="Tahoma" panose="020B0604030504040204" pitchFamily="34" charset="0"/>
              </a:rPr>
              <a:t>הרלוונטיות לשאלה התיאורטית</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6784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7F708-4029-4B8C-983B-19CF045E5AC8}"/>
              </a:ext>
            </a:extLst>
          </p:cNvPr>
          <p:cNvSpPr>
            <a:spLocks noGrp="1"/>
          </p:cNvSpPr>
          <p:nvPr>
            <p:ph type="title"/>
          </p:nvPr>
        </p:nvSpPr>
        <p:spPr/>
        <p:txBody>
          <a:bodyPr/>
          <a:lstStyle/>
          <a:p>
            <a:pPr algn="r" rtl="1"/>
            <a:r>
              <a:rPr lang="he-IL" dirty="0"/>
              <a:t>יסודות</a:t>
            </a:r>
            <a:endParaRPr lang="en-US" dirty="0"/>
          </a:p>
        </p:txBody>
      </p:sp>
      <p:sp>
        <p:nvSpPr>
          <p:cNvPr id="3" name="Content Placeholder 2">
            <a:extLst>
              <a:ext uri="{FF2B5EF4-FFF2-40B4-BE49-F238E27FC236}">
                <a16:creationId xmlns:a16="http://schemas.microsoft.com/office/drawing/2014/main" id="{22813124-4616-480E-BBC4-87A9CE2A4910}"/>
              </a:ext>
            </a:extLst>
          </p:cNvPr>
          <p:cNvSpPr>
            <a:spLocks noGrp="1"/>
          </p:cNvSpPr>
          <p:nvPr>
            <p:ph idx="1"/>
          </p:nvPr>
        </p:nvSpPr>
        <p:spPr/>
        <p:txBody>
          <a:bodyPr/>
          <a:lstStyle/>
          <a:p>
            <a:pPr algn="r" rtl="1">
              <a:buNone/>
            </a:pPr>
            <a:r>
              <a:rPr lang="he-IL" dirty="0"/>
              <a:t>כדי להבין כיצד התקפים השונים באים לידי ביטוי במחקר, עלינו להבין כיצד המחקר נערך.</a:t>
            </a:r>
            <a:br>
              <a:rPr lang="en-US" dirty="0"/>
            </a:br>
            <a:br>
              <a:rPr lang="en-US" dirty="0"/>
            </a:br>
            <a:r>
              <a:rPr lang="he-IL" dirty="0"/>
              <a:t>מהם הדברים </a:t>
            </a:r>
            <a:r>
              <a:rPr lang="he-IL" b="1" dirty="0"/>
              <a:t>החשובים ביותר </a:t>
            </a:r>
            <a:r>
              <a:rPr lang="he-IL" dirty="0"/>
              <a:t>להבנת האופן בו נערך המחקר?</a:t>
            </a:r>
            <a:endParaRPr lang="en-US" dirty="0"/>
          </a:p>
        </p:txBody>
      </p:sp>
      <p:sp>
        <p:nvSpPr>
          <p:cNvPr id="4" name="TextBox 3">
            <a:extLst>
              <a:ext uri="{FF2B5EF4-FFF2-40B4-BE49-F238E27FC236}">
                <a16:creationId xmlns:a16="http://schemas.microsoft.com/office/drawing/2014/main" id="{5F54D02C-0621-473C-A926-A7E3550EB900}"/>
              </a:ext>
            </a:extLst>
          </p:cNvPr>
          <p:cNvSpPr txBox="1"/>
          <p:nvPr/>
        </p:nvSpPr>
        <p:spPr>
          <a:xfrm>
            <a:off x="3851920" y="4007240"/>
            <a:ext cx="3564396" cy="584775"/>
          </a:xfrm>
          <a:prstGeom prst="rect">
            <a:avLst/>
          </a:prstGeom>
          <a:noFill/>
        </p:spPr>
        <p:txBody>
          <a:bodyPr wrap="square" rtlCol="0">
            <a:spAutoFit/>
          </a:bodyPr>
          <a:lstStyle/>
          <a:p>
            <a:pPr algn="r" rtl="1"/>
            <a:r>
              <a:rPr lang="he-IL" sz="3200" b="1" dirty="0">
                <a:latin typeface="Arial" panose="020B0604020202020204" pitchFamily="34" charset="0"/>
                <a:cs typeface="Arial" panose="020B0604020202020204" pitchFamily="34" charset="0"/>
              </a:rPr>
              <a:t>רמז</a:t>
            </a:r>
            <a:r>
              <a:rPr lang="he-IL" sz="3200" dirty="0">
                <a:latin typeface="Arial" panose="020B0604020202020204" pitchFamily="34" charset="0"/>
                <a:cs typeface="Arial" panose="020B0604020202020204" pitchFamily="34" charset="0"/>
              </a:rPr>
              <a:t>: חומר משיעור 1</a:t>
            </a:r>
            <a:endParaRPr lang="en-US" sz="3200" baseline="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5241502-2782-4BB7-B5A7-AF936E4719E2}"/>
              </a:ext>
            </a:extLst>
          </p:cNvPr>
          <p:cNvSpPr txBox="1"/>
          <p:nvPr/>
        </p:nvSpPr>
        <p:spPr>
          <a:xfrm>
            <a:off x="2627784" y="4941168"/>
            <a:ext cx="5724636" cy="1077218"/>
          </a:xfrm>
          <a:prstGeom prst="rect">
            <a:avLst/>
          </a:prstGeom>
          <a:noFill/>
        </p:spPr>
        <p:txBody>
          <a:bodyPr wrap="square" rtlCol="0">
            <a:spAutoFit/>
          </a:bodyPr>
          <a:lstStyle/>
          <a:p>
            <a:pPr algn="r" rtl="1"/>
            <a:r>
              <a:rPr lang="he-IL" sz="3200" b="1" dirty="0">
                <a:latin typeface="Arial" panose="020B0604020202020204" pitchFamily="34" charset="0"/>
                <a:cs typeface="Arial" panose="020B0604020202020204" pitchFamily="34" charset="0"/>
              </a:rPr>
              <a:t>תשובה</a:t>
            </a:r>
            <a:r>
              <a:rPr lang="he-IL" sz="3200" dirty="0">
                <a:latin typeface="Arial" panose="020B0604020202020204" pitchFamily="34" charset="0"/>
                <a:cs typeface="Arial" panose="020B0604020202020204" pitchFamily="34" charset="0"/>
              </a:rPr>
              <a:t>: המשתנים במערך המחקר</a:t>
            </a:r>
          </a:p>
          <a:p>
            <a:pPr algn="r" rtl="1"/>
            <a:r>
              <a:rPr lang="he-IL" sz="3200" baseline="0" dirty="0">
                <a:latin typeface="Arial" panose="020B0604020202020204" pitchFamily="34" charset="0"/>
                <a:cs typeface="Arial" panose="020B0604020202020204" pitchFamily="34" charset="0"/>
              </a:rPr>
              <a:t>(סוג,</a:t>
            </a:r>
            <a:r>
              <a:rPr lang="he-IL" sz="3200" dirty="0">
                <a:latin typeface="Arial" panose="020B0604020202020204" pitchFamily="34" charset="0"/>
                <a:cs typeface="Arial" panose="020B0604020202020204" pitchFamily="34" charset="0"/>
              </a:rPr>
              <a:t> מספר רמות, אופרציונליזציה)</a:t>
            </a:r>
            <a:endParaRPr lang="en-US" sz="3200" baseline="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807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430C2-11ED-4CA0-B9E9-17B8D41DFB86}"/>
              </a:ext>
            </a:extLst>
          </p:cNvPr>
          <p:cNvSpPr>
            <a:spLocks noGrp="1"/>
          </p:cNvSpPr>
          <p:nvPr>
            <p:ph type="title"/>
          </p:nvPr>
        </p:nvSpPr>
        <p:spPr/>
        <p:txBody>
          <a:bodyPr/>
          <a:lstStyle/>
          <a:p>
            <a:pPr algn="r" rtl="1"/>
            <a:r>
              <a:rPr lang="he-IL" dirty="0"/>
              <a:t>תרגול מערך מחקר 1</a:t>
            </a:r>
            <a:endParaRPr lang="en-US" dirty="0"/>
          </a:p>
        </p:txBody>
      </p:sp>
      <p:sp>
        <p:nvSpPr>
          <p:cNvPr id="3" name="Content Placeholder 2">
            <a:extLst>
              <a:ext uri="{FF2B5EF4-FFF2-40B4-BE49-F238E27FC236}">
                <a16:creationId xmlns:a16="http://schemas.microsoft.com/office/drawing/2014/main" id="{D48CD5E6-9737-4060-B791-6190465AEAAC}"/>
              </a:ext>
            </a:extLst>
          </p:cNvPr>
          <p:cNvSpPr>
            <a:spLocks noGrp="1"/>
          </p:cNvSpPr>
          <p:nvPr>
            <p:ph idx="1"/>
          </p:nvPr>
        </p:nvSpPr>
        <p:spPr/>
        <p:txBody>
          <a:bodyPr>
            <a:normAutofit lnSpcReduction="10000"/>
          </a:bodyPr>
          <a:lstStyle/>
          <a:p>
            <a:pPr algn="r" rtl="1">
              <a:buNone/>
            </a:pPr>
            <a:r>
              <a:rPr lang="he-IL" dirty="0"/>
              <a:t>חוקרת התעניינה בהתפתחות העדפות ספורטיביות של ילדים וילדות. ספציפית, החוקרת שיערה כי גם ילדים וגם ילדות יעדיפו מקצועות ספורט בהם מרבית הספורטאים </a:t>
            </a:r>
            <a:r>
              <a:rPr lang="he-IL" u="sng" dirty="0"/>
              <a:t>מאותו מגדר </a:t>
            </a:r>
            <a:r>
              <a:rPr lang="he-IL" dirty="0"/>
              <a:t>כמוהם.</a:t>
            </a:r>
            <a:br>
              <a:rPr lang="en-US" dirty="0"/>
            </a:br>
            <a:br>
              <a:rPr lang="en-US" dirty="0"/>
            </a:br>
            <a:r>
              <a:rPr lang="he-IL" dirty="0"/>
              <a:t>החוקרת דגמה מספר שווה של ילדים וילדות והסבירה להם על מקצוע ספורט חדש, בו-</a:t>
            </a:r>
            <a:r>
              <a:rPr lang="he-IL" dirty="0" err="1"/>
              <a:t>טאושי</a:t>
            </a:r>
            <a:r>
              <a:rPr lang="he-IL" dirty="0"/>
              <a:t> (</a:t>
            </a:r>
            <a:r>
              <a:rPr lang="en-US" dirty="0"/>
              <a:t>Bo-</a:t>
            </a:r>
            <a:r>
              <a:rPr lang="en-US" dirty="0" err="1"/>
              <a:t>Taoshi</a:t>
            </a:r>
            <a:r>
              <a:rPr lang="he-IL" dirty="0"/>
              <a:t>). למחצית מהילדים והילדות ההסבר לווה בתמונות של </a:t>
            </a:r>
            <a:r>
              <a:rPr lang="he-IL" b="1" dirty="0"/>
              <a:t>שחקניות</a:t>
            </a:r>
            <a:r>
              <a:rPr lang="he-IL" dirty="0"/>
              <a:t> בו-</a:t>
            </a:r>
            <a:r>
              <a:rPr lang="he-IL" dirty="0" err="1"/>
              <a:t>טאושי</a:t>
            </a:r>
            <a:r>
              <a:rPr lang="he-IL" dirty="0"/>
              <a:t>, והמחצית השנייה ראתה תמונות של </a:t>
            </a:r>
            <a:r>
              <a:rPr lang="he-IL" b="1" dirty="0"/>
              <a:t>שחקני</a:t>
            </a:r>
            <a:r>
              <a:rPr lang="he-IL" dirty="0"/>
              <a:t> בו-</a:t>
            </a:r>
            <a:r>
              <a:rPr lang="he-IL" dirty="0" err="1"/>
              <a:t>טאושי</a:t>
            </a:r>
            <a:r>
              <a:rPr lang="he-IL" dirty="0"/>
              <a:t>. לאחר ההסבר, החוקרת בדקה את ההעדפות ללמוד עוד על ענף הספורט. מהו מערך המחקר?</a:t>
            </a:r>
            <a:endParaRPr lang="en-US" dirty="0"/>
          </a:p>
        </p:txBody>
      </p:sp>
    </p:spTree>
    <p:extLst>
      <p:ext uri="{BB962C8B-B14F-4D97-AF65-F5344CB8AC3E}">
        <p14:creationId xmlns:p14="http://schemas.microsoft.com/office/powerpoint/2010/main" val="3769468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07133-5528-4187-8F0C-967ABAE48E86}"/>
              </a:ext>
            </a:extLst>
          </p:cNvPr>
          <p:cNvSpPr>
            <a:spLocks noGrp="1"/>
          </p:cNvSpPr>
          <p:nvPr>
            <p:ph type="title"/>
          </p:nvPr>
        </p:nvSpPr>
        <p:spPr/>
        <p:txBody>
          <a:bodyPr/>
          <a:lstStyle/>
          <a:p>
            <a:pPr algn="r" rtl="1"/>
            <a:r>
              <a:rPr lang="he-IL" dirty="0"/>
              <a:t>מהו מערך המחקר?</a:t>
            </a:r>
            <a:endParaRPr lang="en-US" dirty="0"/>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Content Placeholder 3" title="Wooclap - Make learning awesome">
                <a:extLst>
                  <a:ext uri="{FF2B5EF4-FFF2-40B4-BE49-F238E27FC236}">
                    <a16:creationId xmlns:a16="http://schemas.microsoft.com/office/drawing/2014/main" id="{CA52C2B9-C864-47D3-AA56-420B8E5D477C}"/>
                  </a:ext>
                </a:extLst>
              </p:cNvPr>
              <p:cNvGraphicFramePr>
                <a:graphicFrameLocks noGrp="1"/>
              </p:cNvGraphicFramePr>
              <p:nvPr>
                <p:ph idx="1"/>
              </p:nvPr>
            </p:nvGraphicFramePr>
            <p:xfrm>
              <a:off x="628650" y="1825625"/>
              <a:ext cx="7886700" cy="4351338"/>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Content Placeholder 3" title="Wooclap - Make learning awesome">
                <a:extLst>
                  <a:ext uri="{FF2B5EF4-FFF2-40B4-BE49-F238E27FC236}">
                    <a16:creationId xmlns:a16="http://schemas.microsoft.com/office/drawing/2014/main" id="{CA52C2B9-C864-47D3-AA56-420B8E5D477C}"/>
                  </a:ext>
                </a:extLst>
              </p:cNvPr>
              <p:cNvPicPr>
                <a:picLocks noGrp="1" noRot="1" noChangeAspect="1" noMove="1" noResize="1" noEditPoints="1" noAdjustHandles="1" noChangeArrowheads="1" noChangeShapeType="1"/>
              </p:cNvPicPr>
              <p:nvPr/>
            </p:nvPicPr>
            <p:blipFill>
              <a:blip r:embed="rId3"/>
              <a:stretch>
                <a:fillRect/>
              </a:stretch>
            </p:blipFill>
            <p:spPr>
              <a:xfrm>
                <a:off x="628650" y="1825625"/>
                <a:ext cx="7886700" cy="4351338"/>
              </a:xfrm>
              <a:prstGeom prst="rect">
                <a:avLst/>
              </a:prstGeom>
            </p:spPr>
          </p:pic>
        </mc:Fallback>
      </mc:AlternateContent>
    </p:spTree>
    <p:extLst>
      <p:ext uri="{BB962C8B-B14F-4D97-AF65-F5344CB8AC3E}">
        <p14:creationId xmlns:p14="http://schemas.microsoft.com/office/powerpoint/2010/main" val="3940514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987B1-D4FB-4836-B536-AAA58A8E45CF}"/>
              </a:ext>
            </a:extLst>
          </p:cNvPr>
          <p:cNvSpPr>
            <a:spLocks noGrp="1"/>
          </p:cNvSpPr>
          <p:nvPr>
            <p:ph type="title"/>
          </p:nvPr>
        </p:nvSpPr>
        <p:spPr/>
        <p:txBody>
          <a:bodyPr/>
          <a:lstStyle/>
          <a:p>
            <a:pPr algn="r" rtl="1"/>
            <a:r>
              <a:rPr lang="he-IL" dirty="0"/>
              <a:t>מהו מערך המחקר 2?</a:t>
            </a:r>
            <a:endParaRPr lang="en-US" dirty="0"/>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Content Placeholder 3" title="Wooclap - Make learning awesome">
                <a:extLst>
                  <a:ext uri="{FF2B5EF4-FFF2-40B4-BE49-F238E27FC236}">
                    <a16:creationId xmlns:a16="http://schemas.microsoft.com/office/drawing/2014/main" id="{3F416ADE-CC00-4294-B073-C57549DDCAE2}"/>
                  </a:ext>
                </a:extLst>
              </p:cNvPr>
              <p:cNvGraphicFramePr>
                <a:graphicFrameLocks noGrp="1"/>
              </p:cNvGraphicFramePr>
              <p:nvPr>
                <p:ph idx="1"/>
              </p:nvPr>
            </p:nvGraphicFramePr>
            <p:xfrm>
              <a:off x="628650" y="1825625"/>
              <a:ext cx="7886700" cy="4351338"/>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Content Placeholder 3" title="Wooclap - Make learning awesome">
                <a:extLst>
                  <a:ext uri="{FF2B5EF4-FFF2-40B4-BE49-F238E27FC236}">
                    <a16:creationId xmlns:a16="http://schemas.microsoft.com/office/drawing/2014/main" id="{3F416ADE-CC00-4294-B073-C57549DDCAE2}"/>
                  </a:ext>
                </a:extLst>
              </p:cNvPr>
              <p:cNvPicPr>
                <a:picLocks noGrp="1" noRot="1" noChangeAspect="1" noMove="1" noResize="1" noEditPoints="1" noAdjustHandles="1" noChangeArrowheads="1" noChangeShapeType="1"/>
              </p:cNvPicPr>
              <p:nvPr/>
            </p:nvPicPr>
            <p:blipFill>
              <a:blip r:embed="rId3"/>
              <a:stretch>
                <a:fillRect/>
              </a:stretch>
            </p:blipFill>
            <p:spPr>
              <a:xfrm>
                <a:off x="628650" y="1825625"/>
                <a:ext cx="7886700" cy="4351338"/>
              </a:xfrm>
              <a:prstGeom prst="rect">
                <a:avLst/>
              </a:prstGeom>
            </p:spPr>
          </p:pic>
        </mc:Fallback>
      </mc:AlternateContent>
    </p:spTree>
    <p:extLst>
      <p:ext uri="{BB962C8B-B14F-4D97-AF65-F5344CB8AC3E}">
        <p14:creationId xmlns:p14="http://schemas.microsoft.com/office/powerpoint/2010/main" val="3806959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430C2-11ED-4CA0-B9E9-17B8D41DFB86}"/>
              </a:ext>
            </a:extLst>
          </p:cNvPr>
          <p:cNvSpPr>
            <a:spLocks noGrp="1"/>
          </p:cNvSpPr>
          <p:nvPr>
            <p:ph type="title"/>
          </p:nvPr>
        </p:nvSpPr>
        <p:spPr/>
        <p:txBody>
          <a:bodyPr/>
          <a:lstStyle/>
          <a:p>
            <a:pPr algn="r" rtl="1"/>
            <a:r>
              <a:rPr lang="he-IL" dirty="0"/>
              <a:t>תרגול מערך מחקר 1</a:t>
            </a:r>
            <a:endParaRPr lang="en-US" dirty="0"/>
          </a:p>
        </p:txBody>
      </p:sp>
      <p:sp>
        <p:nvSpPr>
          <p:cNvPr id="3" name="Content Placeholder 2">
            <a:extLst>
              <a:ext uri="{FF2B5EF4-FFF2-40B4-BE49-F238E27FC236}">
                <a16:creationId xmlns:a16="http://schemas.microsoft.com/office/drawing/2014/main" id="{D48CD5E6-9737-4060-B791-6190465AEAAC}"/>
              </a:ext>
            </a:extLst>
          </p:cNvPr>
          <p:cNvSpPr>
            <a:spLocks noGrp="1"/>
          </p:cNvSpPr>
          <p:nvPr>
            <p:ph idx="1"/>
          </p:nvPr>
        </p:nvSpPr>
        <p:spPr/>
        <p:txBody>
          <a:bodyPr>
            <a:normAutofit lnSpcReduction="10000"/>
          </a:bodyPr>
          <a:lstStyle/>
          <a:p>
            <a:pPr algn="r" rtl="1">
              <a:buNone/>
            </a:pPr>
            <a:r>
              <a:rPr lang="he-IL" dirty="0"/>
              <a:t>חוקרת התעניינה בהתפתחות העדפות ספורטיביות של ילדים וילדות. ספציפית, החוקרת שיערה כי גם ילדים וגם ילדות יעדיפו מקצועות ספורט בהם מרבית הספורטאים מאותו מגדר כמוהם.</a:t>
            </a:r>
            <a:br>
              <a:rPr lang="en-US" dirty="0"/>
            </a:br>
            <a:br>
              <a:rPr lang="en-US" dirty="0"/>
            </a:br>
            <a:r>
              <a:rPr lang="he-IL" dirty="0"/>
              <a:t>החוקרת דגמה מספר שווה של ילדים וילדות והסבירה להם על מקצוע ספורט חדש, בו-</a:t>
            </a:r>
            <a:r>
              <a:rPr lang="he-IL" dirty="0" err="1"/>
              <a:t>טאושי</a:t>
            </a:r>
            <a:r>
              <a:rPr lang="he-IL" dirty="0"/>
              <a:t> (</a:t>
            </a:r>
            <a:r>
              <a:rPr lang="en-US" dirty="0"/>
              <a:t>Bo-</a:t>
            </a:r>
            <a:r>
              <a:rPr lang="en-US" dirty="0" err="1"/>
              <a:t>Taoshi</a:t>
            </a:r>
            <a:r>
              <a:rPr lang="he-IL" dirty="0"/>
              <a:t>). למחצית מהילדים והילדות ההסבר לווה בתמונות של </a:t>
            </a:r>
            <a:r>
              <a:rPr lang="he-IL" b="1" dirty="0"/>
              <a:t>שחקניות</a:t>
            </a:r>
            <a:r>
              <a:rPr lang="he-IL" dirty="0"/>
              <a:t> בו-</a:t>
            </a:r>
            <a:r>
              <a:rPr lang="he-IL" dirty="0" err="1"/>
              <a:t>טאושי</a:t>
            </a:r>
            <a:r>
              <a:rPr lang="he-IL" dirty="0"/>
              <a:t>, והמחצית השנייה ראתה תמונות של </a:t>
            </a:r>
            <a:r>
              <a:rPr lang="he-IL" b="1" dirty="0"/>
              <a:t>שחקני</a:t>
            </a:r>
            <a:r>
              <a:rPr lang="he-IL" dirty="0"/>
              <a:t> בו-</a:t>
            </a:r>
            <a:r>
              <a:rPr lang="he-IL" dirty="0" err="1"/>
              <a:t>טאושי</a:t>
            </a:r>
            <a:r>
              <a:rPr lang="he-IL" dirty="0"/>
              <a:t>. לאחר ההסבר, החוקרת בדקה את ההעדפות ללמוד עוד על ענף הספורט. מהו מערך המחקר?</a:t>
            </a:r>
            <a:endParaRPr lang="en-US" dirty="0"/>
          </a:p>
        </p:txBody>
      </p:sp>
      <p:sp>
        <p:nvSpPr>
          <p:cNvPr id="4" name="Oval 3">
            <a:extLst>
              <a:ext uri="{FF2B5EF4-FFF2-40B4-BE49-F238E27FC236}">
                <a16:creationId xmlns:a16="http://schemas.microsoft.com/office/drawing/2014/main" id="{4B6FF49F-ABBB-45E4-907A-D7668F525358}"/>
              </a:ext>
            </a:extLst>
          </p:cNvPr>
          <p:cNvSpPr/>
          <p:nvPr/>
        </p:nvSpPr>
        <p:spPr>
          <a:xfrm>
            <a:off x="7265385" y="4555493"/>
            <a:ext cx="1224136" cy="36004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00"/>
          </a:p>
        </p:txBody>
      </p:sp>
      <p:sp>
        <p:nvSpPr>
          <p:cNvPr id="5" name="Oval 4">
            <a:extLst>
              <a:ext uri="{FF2B5EF4-FFF2-40B4-BE49-F238E27FC236}">
                <a16:creationId xmlns:a16="http://schemas.microsoft.com/office/drawing/2014/main" id="{E5D2AA6B-8FD1-492A-B20D-F6350682620F}"/>
              </a:ext>
            </a:extLst>
          </p:cNvPr>
          <p:cNvSpPr/>
          <p:nvPr/>
        </p:nvSpPr>
        <p:spPr>
          <a:xfrm>
            <a:off x="7304129" y="4964422"/>
            <a:ext cx="1224136" cy="36004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00"/>
          </a:p>
        </p:txBody>
      </p:sp>
      <p:sp>
        <p:nvSpPr>
          <p:cNvPr id="6" name="Oval 5">
            <a:extLst>
              <a:ext uri="{FF2B5EF4-FFF2-40B4-BE49-F238E27FC236}">
                <a16:creationId xmlns:a16="http://schemas.microsoft.com/office/drawing/2014/main" id="{86CB3135-62BE-4BA9-A8A4-126845880397}"/>
              </a:ext>
            </a:extLst>
          </p:cNvPr>
          <p:cNvSpPr/>
          <p:nvPr/>
        </p:nvSpPr>
        <p:spPr>
          <a:xfrm>
            <a:off x="4355976" y="4604382"/>
            <a:ext cx="1224136" cy="36004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00"/>
          </a:p>
        </p:txBody>
      </p:sp>
      <p:sp>
        <p:nvSpPr>
          <p:cNvPr id="7" name="Oval 6">
            <a:extLst>
              <a:ext uri="{FF2B5EF4-FFF2-40B4-BE49-F238E27FC236}">
                <a16:creationId xmlns:a16="http://schemas.microsoft.com/office/drawing/2014/main" id="{EEF426BF-45BF-4AB5-914A-659323B03043}"/>
              </a:ext>
            </a:extLst>
          </p:cNvPr>
          <p:cNvSpPr/>
          <p:nvPr/>
        </p:nvSpPr>
        <p:spPr>
          <a:xfrm>
            <a:off x="7252470" y="4217954"/>
            <a:ext cx="1224136" cy="36004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00"/>
          </a:p>
        </p:txBody>
      </p:sp>
      <p:sp>
        <p:nvSpPr>
          <p:cNvPr id="8" name="Oval 7">
            <a:extLst>
              <a:ext uri="{FF2B5EF4-FFF2-40B4-BE49-F238E27FC236}">
                <a16:creationId xmlns:a16="http://schemas.microsoft.com/office/drawing/2014/main" id="{300C8B69-ED7B-4D05-A82C-EBDF92F5F305}"/>
              </a:ext>
            </a:extLst>
          </p:cNvPr>
          <p:cNvSpPr/>
          <p:nvPr/>
        </p:nvSpPr>
        <p:spPr>
          <a:xfrm>
            <a:off x="755576" y="2204864"/>
            <a:ext cx="2168634" cy="36004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00"/>
          </a:p>
        </p:txBody>
      </p:sp>
      <p:sp>
        <p:nvSpPr>
          <p:cNvPr id="10" name="Oval 9">
            <a:extLst>
              <a:ext uri="{FF2B5EF4-FFF2-40B4-BE49-F238E27FC236}">
                <a16:creationId xmlns:a16="http://schemas.microsoft.com/office/drawing/2014/main" id="{3E23FEF0-209F-444E-8BC8-1902FC67690B}"/>
              </a:ext>
            </a:extLst>
          </p:cNvPr>
          <p:cNvSpPr/>
          <p:nvPr/>
        </p:nvSpPr>
        <p:spPr>
          <a:xfrm>
            <a:off x="755576" y="2564904"/>
            <a:ext cx="1224136" cy="36004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00"/>
          </a:p>
        </p:txBody>
      </p:sp>
      <p:sp>
        <p:nvSpPr>
          <p:cNvPr id="11" name="TextBox 10">
            <a:extLst>
              <a:ext uri="{FF2B5EF4-FFF2-40B4-BE49-F238E27FC236}">
                <a16:creationId xmlns:a16="http://schemas.microsoft.com/office/drawing/2014/main" id="{C2D652A2-4153-449B-AED8-93DFBE17DD2E}"/>
              </a:ext>
            </a:extLst>
          </p:cNvPr>
          <p:cNvSpPr txBox="1"/>
          <p:nvPr/>
        </p:nvSpPr>
        <p:spPr>
          <a:xfrm>
            <a:off x="-12614" y="2770100"/>
            <a:ext cx="8401038" cy="1569660"/>
          </a:xfrm>
          <a:prstGeom prst="rect">
            <a:avLst/>
          </a:prstGeom>
          <a:solidFill>
            <a:schemeClr val="bg1"/>
          </a:solidFill>
        </p:spPr>
        <p:txBody>
          <a:bodyPr wrap="square" rtlCol="0">
            <a:spAutoFit/>
          </a:bodyPr>
          <a:lstStyle/>
          <a:p>
            <a:pPr algn="r" rtl="1"/>
            <a:r>
              <a:rPr lang="he-IL" sz="3200" dirty="0">
                <a:solidFill>
                  <a:srgbClr val="CC0066"/>
                </a:solidFill>
                <a:latin typeface="Arial" panose="020B0604020202020204" pitchFamily="34" charset="0"/>
                <a:cs typeface="Arial" panose="020B0604020202020204" pitchFamily="34" charset="0"/>
              </a:rPr>
              <a:t>מערך המחקר – התאמה עבור ילדים ועבור ילדות! </a:t>
            </a:r>
          </a:p>
          <a:p>
            <a:pPr algn="r" rtl="1"/>
            <a:r>
              <a:rPr lang="en-US" sz="3200" baseline="0" dirty="0">
                <a:solidFill>
                  <a:srgbClr val="CC0066"/>
                </a:solidFill>
                <a:latin typeface="Arial" panose="020B0604020202020204" pitchFamily="34" charset="0"/>
                <a:cs typeface="Arial" panose="020B0604020202020204" pitchFamily="34" charset="0"/>
              </a:rPr>
              <a:t>			</a:t>
            </a:r>
            <a:br>
              <a:rPr lang="en-US" sz="3200" baseline="0" dirty="0">
                <a:solidFill>
                  <a:srgbClr val="CC0066"/>
                </a:solidFill>
                <a:latin typeface="Arial" panose="020B0604020202020204" pitchFamily="34" charset="0"/>
                <a:cs typeface="Arial" panose="020B0604020202020204" pitchFamily="34" charset="0"/>
              </a:rPr>
            </a:br>
            <a:r>
              <a:rPr lang="he-IL" sz="3200" baseline="0" dirty="0">
                <a:solidFill>
                  <a:srgbClr val="CC0066"/>
                </a:solidFill>
                <a:latin typeface="Arial" panose="020B0604020202020204" pitchFamily="34" charset="0"/>
                <a:cs typeface="Arial" panose="020B0604020202020204" pitchFamily="34" charset="0"/>
              </a:rPr>
              <a:t>דו</a:t>
            </a:r>
            <a:r>
              <a:rPr lang="he-IL" sz="3200" dirty="0">
                <a:solidFill>
                  <a:srgbClr val="CC0066"/>
                </a:solidFill>
                <a:latin typeface="Arial" panose="020B0604020202020204" pitchFamily="34" charset="0"/>
                <a:cs typeface="Arial" panose="020B0604020202020204" pitchFamily="34" charset="0"/>
              </a:rPr>
              <a:t>-גורמי בין נבדקי (התאמה, 2 רמות; מגדר, 2 רמות)</a:t>
            </a:r>
            <a:endParaRPr lang="en-US" sz="3200" baseline="0" dirty="0">
              <a:solidFill>
                <a:srgbClr val="CC006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635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430C2-11ED-4CA0-B9E9-17B8D41DFB86}"/>
              </a:ext>
            </a:extLst>
          </p:cNvPr>
          <p:cNvSpPr>
            <a:spLocks noGrp="1"/>
          </p:cNvSpPr>
          <p:nvPr>
            <p:ph type="title"/>
          </p:nvPr>
        </p:nvSpPr>
        <p:spPr/>
        <p:txBody>
          <a:bodyPr/>
          <a:lstStyle/>
          <a:p>
            <a:pPr algn="r" rtl="1"/>
            <a:r>
              <a:rPr lang="he-IL" dirty="0"/>
              <a:t>תרגול מערך מחקר 2</a:t>
            </a:r>
            <a:endParaRPr lang="en-US" dirty="0"/>
          </a:p>
        </p:txBody>
      </p:sp>
      <p:sp>
        <p:nvSpPr>
          <p:cNvPr id="3" name="Content Placeholder 2">
            <a:extLst>
              <a:ext uri="{FF2B5EF4-FFF2-40B4-BE49-F238E27FC236}">
                <a16:creationId xmlns:a16="http://schemas.microsoft.com/office/drawing/2014/main" id="{D48CD5E6-9737-4060-B791-6190465AEAAC}"/>
              </a:ext>
            </a:extLst>
          </p:cNvPr>
          <p:cNvSpPr>
            <a:spLocks noGrp="1"/>
          </p:cNvSpPr>
          <p:nvPr>
            <p:ph idx="1"/>
          </p:nvPr>
        </p:nvSpPr>
        <p:spPr/>
        <p:txBody>
          <a:bodyPr>
            <a:normAutofit/>
          </a:bodyPr>
          <a:lstStyle/>
          <a:p>
            <a:pPr algn="r" rtl="1">
              <a:buNone/>
            </a:pPr>
            <a:r>
              <a:rPr lang="he-IL" dirty="0"/>
              <a:t>צוות חוקרות התעניין בתגובה המוחית לפרצופים ובתים. הצוות הציג לנבדקים שעברו </a:t>
            </a:r>
            <a:r>
              <a:rPr lang="he-IL" dirty="0" err="1"/>
              <a:t>הדמייה</a:t>
            </a:r>
            <a:r>
              <a:rPr lang="he-IL" dirty="0"/>
              <a:t> מוחית (</a:t>
            </a:r>
            <a:r>
              <a:rPr lang="en-US" dirty="0"/>
              <a:t>fMRI</a:t>
            </a:r>
            <a:r>
              <a:rPr lang="he-IL" dirty="0"/>
              <a:t>) תמונות של פרצופים ותמונות של בתים, בשני בלוקים נפרדים. סדר הבלוקים היה אקראי (השתנה בין נבדקים שונים). </a:t>
            </a:r>
            <a:endParaRPr lang="en-US" dirty="0"/>
          </a:p>
        </p:txBody>
      </p:sp>
    </p:spTree>
    <p:extLst>
      <p:ext uri="{BB962C8B-B14F-4D97-AF65-F5344CB8AC3E}">
        <p14:creationId xmlns:p14="http://schemas.microsoft.com/office/powerpoint/2010/main" val="1049931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2D445-A7F6-40C4-899B-8847E97E0138}"/>
              </a:ext>
            </a:extLst>
          </p:cNvPr>
          <p:cNvSpPr>
            <a:spLocks noGrp="1"/>
          </p:cNvSpPr>
          <p:nvPr>
            <p:ph type="title"/>
          </p:nvPr>
        </p:nvSpPr>
        <p:spPr/>
        <p:txBody>
          <a:bodyPr/>
          <a:lstStyle/>
          <a:p>
            <a:pPr algn="r" rtl="1"/>
            <a:r>
              <a:rPr lang="he-IL" dirty="0"/>
              <a:t>מהו מערך המחקר?</a:t>
            </a:r>
            <a:endParaRPr lang="en-US" dirty="0"/>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Content Placeholder 3" title="Wooclap - Make learning awesome">
                <a:extLst>
                  <a:ext uri="{FF2B5EF4-FFF2-40B4-BE49-F238E27FC236}">
                    <a16:creationId xmlns:a16="http://schemas.microsoft.com/office/drawing/2014/main" id="{0AD676E3-032B-447A-BF45-5B2586319731}"/>
                  </a:ext>
                </a:extLst>
              </p:cNvPr>
              <p:cNvGraphicFramePr>
                <a:graphicFrameLocks noGrp="1"/>
              </p:cNvGraphicFramePr>
              <p:nvPr>
                <p:ph idx="1"/>
              </p:nvPr>
            </p:nvGraphicFramePr>
            <p:xfrm>
              <a:off x="628650" y="1825625"/>
              <a:ext cx="7886700" cy="4351338"/>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Content Placeholder 3" title="Wooclap - Make learning awesome">
                <a:extLst>
                  <a:ext uri="{FF2B5EF4-FFF2-40B4-BE49-F238E27FC236}">
                    <a16:creationId xmlns:a16="http://schemas.microsoft.com/office/drawing/2014/main" id="{0AD676E3-032B-447A-BF45-5B2586319731}"/>
                  </a:ext>
                </a:extLst>
              </p:cNvPr>
              <p:cNvPicPr>
                <a:picLocks noGrp="1" noRot="1" noChangeAspect="1" noMove="1" noResize="1" noEditPoints="1" noAdjustHandles="1" noChangeArrowheads="1" noChangeShapeType="1"/>
              </p:cNvPicPr>
              <p:nvPr/>
            </p:nvPicPr>
            <p:blipFill>
              <a:blip r:embed="rId3"/>
              <a:stretch>
                <a:fillRect/>
              </a:stretch>
            </p:blipFill>
            <p:spPr>
              <a:xfrm>
                <a:off x="628650" y="1825625"/>
                <a:ext cx="7886700" cy="4351338"/>
              </a:xfrm>
              <a:prstGeom prst="rect">
                <a:avLst/>
              </a:prstGeom>
            </p:spPr>
          </p:pic>
        </mc:Fallback>
      </mc:AlternateContent>
    </p:spTree>
    <p:extLst>
      <p:ext uri="{BB962C8B-B14F-4D97-AF65-F5344CB8AC3E}">
        <p14:creationId xmlns:p14="http://schemas.microsoft.com/office/powerpoint/2010/main" val="2757835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430C2-11ED-4CA0-B9E9-17B8D41DFB86}"/>
              </a:ext>
            </a:extLst>
          </p:cNvPr>
          <p:cNvSpPr>
            <a:spLocks noGrp="1"/>
          </p:cNvSpPr>
          <p:nvPr>
            <p:ph type="title"/>
          </p:nvPr>
        </p:nvSpPr>
        <p:spPr/>
        <p:txBody>
          <a:bodyPr/>
          <a:lstStyle/>
          <a:p>
            <a:pPr algn="r" rtl="1"/>
            <a:r>
              <a:rPr lang="he-IL" dirty="0"/>
              <a:t>תרגול מערך מחקר 2</a:t>
            </a:r>
            <a:endParaRPr lang="en-US" dirty="0"/>
          </a:p>
        </p:txBody>
      </p:sp>
      <p:sp>
        <p:nvSpPr>
          <p:cNvPr id="3" name="Content Placeholder 2">
            <a:extLst>
              <a:ext uri="{FF2B5EF4-FFF2-40B4-BE49-F238E27FC236}">
                <a16:creationId xmlns:a16="http://schemas.microsoft.com/office/drawing/2014/main" id="{D48CD5E6-9737-4060-B791-6190465AEAAC}"/>
              </a:ext>
            </a:extLst>
          </p:cNvPr>
          <p:cNvSpPr>
            <a:spLocks noGrp="1"/>
          </p:cNvSpPr>
          <p:nvPr>
            <p:ph idx="1"/>
          </p:nvPr>
        </p:nvSpPr>
        <p:spPr/>
        <p:txBody>
          <a:bodyPr>
            <a:normAutofit/>
          </a:bodyPr>
          <a:lstStyle/>
          <a:p>
            <a:pPr algn="r" rtl="1">
              <a:buNone/>
            </a:pPr>
            <a:r>
              <a:rPr lang="he-IL" dirty="0"/>
              <a:t>צוות חוקרות התעניין בתגובה המוחית לפרצופים ובתים. הצוות הציג לנבדקים שעברו </a:t>
            </a:r>
            <a:r>
              <a:rPr lang="he-IL" dirty="0" err="1"/>
              <a:t>הדמייה</a:t>
            </a:r>
            <a:r>
              <a:rPr lang="he-IL" dirty="0"/>
              <a:t> מוחית (</a:t>
            </a:r>
            <a:r>
              <a:rPr lang="en-US" dirty="0"/>
              <a:t>fMRI</a:t>
            </a:r>
            <a:r>
              <a:rPr lang="he-IL" dirty="0"/>
              <a:t>) תמונות של פרצופים ותמונות של בתים, בשני בלוקים נפרדים. סדר הבלוקים היה אקראי (השתנה בין נבדקים שונים). </a:t>
            </a:r>
            <a:endParaRPr lang="en-US" dirty="0"/>
          </a:p>
        </p:txBody>
      </p:sp>
      <p:sp>
        <p:nvSpPr>
          <p:cNvPr id="4" name="Oval 3">
            <a:extLst>
              <a:ext uri="{FF2B5EF4-FFF2-40B4-BE49-F238E27FC236}">
                <a16:creationId xmlns:a16="http://schemas.microsoft.com/office/drawing/2014/main" id="{3D07B6B7-090F-44B2-A8EB-B85A21A363EC}"/>
              </a:ext>
            </a:extLst>
          </p:cNvPr>
          <p:cNvSpPr/>
          <p:nvPr/>
        </p:nvSpPr>
        <p:spPr>
          <a:xfrm>
            <a:off x="2987824" y="2636912"/>
            <a:ext cx="1224136" cy="36004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00"/>
          </a:p>
        </p:txBody>
      </p:sp>
      <p:sp>
        <p:nvSpPr>
          <p:cNvPr id="5" name="Oval 4">
            <a:extLst>
              <a:ext uri="{FF2B5EF4-FFF2-40B4-BE49-F238E27FC236}">
                <a16:creationId xmlns:a16="http://schemas.microsoft.com/office/drawing/2014/main" id="{929A585A-88FA-4857-976E-BFD245710049}"/>
              </a:ext>
            </a:extLst>
          </p:cNvPr>
          <p:cNvSpPr/>
          <p:nvPr/>
        </p:nvSpPr>
        <p:spPr>
          <a:xfrm>
            <a:off x="5652120" y="2636912"/>
            <a:ext cx="1224136" cy="36004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00"/>
          </a:p>
        </p:txBody>
      </p:sp>
      <p:sp>
        <p:nvSpPr>
          <p:cNvPr id="6" name="Oval 5">
            <a:extLst>
              <a:ext uri="{FF2B5EF4-FFF2-40B4-BE49-F238E27FC236}">
                <a16:creationId xmlns:a16="http://schemas.microsoft.com/office/drawing/2014/main" id="{CA25F84E-567A-4053-991F-0EC1B2BBC93A}"/>
              </a:ext>
            </a:extLst>
          </p:cNvPr>
          <p:cNvSpPr/>
          <p:nvPr/>
        </p:nvSpPr>
        <p:spPr>
          <a:xfrm>
            <a:off x="755576" y="3059816"/>
            <a:ext cx="4226055" cy="36004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00"/>
          </a:p>
        </p:txBody>
      </p:sp>
      <p:sp>
        <p:nvSpPr>
          <p:cNvPr id="7" name="TextBox 6">
            <a:extLst>
              <a:ext uri="{FF2B5EF4-FFF2-40B4-BE49-F238E27FC236}">
                <a16:creationId xmlns:a16="http://schemas.microsoft.com/office/drawing/2014/main" id="{EAFEC7CD-AE31-483C-B9D0-D305122AB37F}"/>
              </a:ext>
            </a:extLst>
          </p:cNvPr>
          <p:cNvSpPr txBox="1"/>
          <p:nvPr/>
        </p:nvSpPr>
        <p:spPr>
          <a:xfrm>
            <a:off x="114312" y="4600327"/>
            <a:ext cx="8401038" cy="1569660"/>
          </a:xfrm>
          <a:prstGeom prst="rect">
            <a:avLst/>
          </a:prstGeom>
          <a:solidFill>
            <a:schemeClr val="bg1"/>
          </a:solidFill>
        </p:spPr>
        <p:txBody>
          <a:bodyPr wrap="square" rtlCol="0">
            <a:spAutoFit/>
          </a:bodyPr>
          <a:lstStyle/>
          <a:p>
            <a:pPr algn="r" rtl="1"/>
            <a:r>
              <a:rPr lang="he-IL" sz="3200" dirty="0">
                <a:solidFill>
                  <a:srgbClr val="CC0066"/>
                </a:solidFill>
                <a:latin typeface="Arial" panose="020B0604020202020204" pitchFamily="34" charset="0"/>
                <a:cs typeface="Arial" panose="020B0604020202020204" pitchFamily="34" charset="0"/>
              </a:rPr>
              <a:t>מערך המחקר:</a:t>
            </a:r>
            <a:r>
              <a:rPr lang="en-US" sz="3200" dirty="0">
                <a:solidFill>
                  <a:srgbClr val="CC0066"/>
                </a:solidFill>
                <a:latin typeface="Arial" panose="020B0604020202020204" pitchFamily="34" charset="0"/>
                <a:cs typeface="Arial" panose="020B0604020202020204" pitchFamily="34" charset="0"/>
              </a:rPr>
              <a:t> </a:t>
            </a:r>
            <a:r>
              <a:rPr lang="he-IL" sz="3200" dirty="0">
                <a:solidFill>
                  <a:srgbClr val="CC0066"/>
                </a:solidFill>
                <a:latin typeface="Arial" panose="020B0604020202020204" pitchFamily="34" charset="0"/>
                <a:cs typeface="Arial" panose="020B0604020202020204" pitchFamily="34" charset="0"/>
              </a:rPr>
              <a:t>דו-גורמי מעורב. </a:t>
            </a:r>
            <a:br>
              <a:rPr lang="en-US" sz="3200" dirty="0">
                <a:solidFill>
                  <a:srgbClr val="CC0066"/>
                </a:solidFill>
                <a:latin typeface="Arial" panose="020B0604020202020204" pitchFamily="34" charset="0"/>
                <a:cs typeface="Arial" panose="020B0604020202020204" pitchFamily="34" charset="0"/>
              </a:rPr>
            </a:br>
            <a:r>
              <a:rPr lang="he-IL" sz="3200" dirty="0">
                <a:solidFill>
                  <a:srgbClr val="CC0066"/>
                </a:solidFill>
                <a:latin typeface="Arial" panose="020B0604020202020204" pitchFamily="34" charset="0"/>
                <a:cs typeface="Arial" panose="020B0604020202020204" pitchFamily="34" charset="0"/>
              </a:rPr>
              <a:t>סוג הגירוי, תוך נבדקי (2 רמות); </a:t>
            </a:r>
            <a:br>
              <a:rPr lang="en-US" sz="3200" dirty="0">
                <a:solidFill>
                  <a:srgbClr val="CC0066"/>
                </a:solidFill>
                <a:latin typeface="Arial" panose="020B0604020202020204" pitchFamily="34" charset="0"/>
                <a:cs typeface="Arial" panose="020B0604020202020204" pitchFamily="34" charset="0"/>
              </a:rPr>
            </a:br>
            <a:r>
              <a:rPr lang="he-IL" sz="3200" dirty="0">
                <a:solidFill>
                  <a:srgbClr val="CC0066"/>
                </a:solidFill>
                <a:latin typeface="Arial" panose="020B0604020202020204" pitchFamily="34" charset="0"/>
                <a:cs typeface="Arial" panose="020B0604020202020204" pitchFamily="34" charset="0"/>
              </a:rPr>
              <a:t>סדר הבלוקים, בין נבדקי, (2 רמות)</a:t>
            </a:r>
          </a:p>
        </p:txBody>
      </p:sp>
    </p:spTree>
    <p:extLst>
      <p:ext uri="{BB962C8B-B14F-4D97-AF65-F5344CB8AC3E}">
        <p14:creationId xmlns:p14="http://schemas.microsoft.com/office/powerpoint/2010/main" val="351530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9F8AC-DDC0-4C7C-97DA-AEB211FC1A0A}"/>
              </a:ext>
            </a:extLst>
          </p:cNvPr>
          <p:cNvSpPr>
            <a:spLocks noGrp="1"/>
          </p:cNvSpPr>
          <p:nvPr>
            <p:ph type="title"/>
          </p:nvPr>
        </p:nvSpPr>
        <p:spPr/>
        <p:txBody>
          <a:bodyPr/>
          <a:lstStyle/>
          <a:p>
            <a:pPr algn="r" rtl="1"/>
            <a:r>
              <a:rPr lang="he-IL" dirty="0"/>
              <a:t>קצת תרגול</a:t>
            </a:r>
            <a:endParaRPr lang="en-US" dirty="0"/>
          </a:p>
        </p:txBody>
      </p:sp>
    </p:spTree>
    <p:extLst>
      <p:ext uri="{BB962C8B-B14F-4D97-AF65-F5344CB8AC3E}">
        <p14:creationId xmlns:p14="http://schemas.microsoft.com/office/powerpoint/2010/main" val="128278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17851-D95B-4F10-9CE5-B4B2A1F2D454}"/>
              </a:ext>
            </a:extLst>
          </p:cNvPr>
          <p:cNvSpPr>
            <a:spLocks noGrp="1"/>
          </p:cNvSpPr>
          <p:nvPr>
            <p:ph type="title"/>
          </p:nvPr>
        </p:nvSpPr>
        <p:spPr/>
        <p:txBody>
          <a:bodyPr/>
          <a:lstStyle/>
          <a:p>
            <a:pPr algn="r" rtl="1"/>
            <a:r>
              <a:rPr lang="he-IL" dirty="0"/>
              <a:t>זמן סרטון!</a:t>
            </a:r>
            <a:endParaRPr lang="en-US" dirty="0"/>
          </a:p>
        </p:txBody>
      </p:sp>
      <p:sp>
        <p:nvSpPr>
          <p:cNvPr id="3" name="Rectangle 2">
            <a:extLst>
              <a:ext uri="{FF2B5EF4-FFF2-40B4-BE49-F238E27FC236}">
                <a16:creationId xmlns:a16="http://schemas.microsoft.com/office/drawing/2014/main" id="{8E480863-BB1C-4714-8AC3-37E5C819E34F}"/>
              </a:ext>
            </a:extLst>
          </p:cNvPr>
          <p:cNvSpPr/>
          <p:nvPr/>
        </p:nvSpPr>
        <p:spPr>
          <a:xfrm>
            <a:off x="288847" y="3068960"/>
            <a:ext cx="8099577" cy="830997"/>
          </a:xfrm>
          <a:prstGeom prst="rect">
            <a:avLst/>
          </a:prstGeom>
        </p:spPr>
        <p:txBody>
          <a:bodyPr>
            <a:spAutoFit/>
          </a:bodyPr>
          <a:lstStyle/>
          <a:p>
            <a:r>
              <a:rPr lang="en-US" sz="2400" dirty="0"/>
              <a:t>https://www.youtube.com/watch?v=42QuXLucH3Q</a:t>
            </a:r>
          </a:p>
        </p:txBody>
      </p:sp>
    </p:spTree>
    <p:extLst>
      <p:ext uri="{BB962C8B-B14F-4D97-AF65-F5344CB8AC3E}">
        <p14:creationId xmlns:p14="http://schemas.microsoft.com/office/powerpoint/2010/main" val="3108186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CC3E9-FECB-437F-A8CF-6BF7F8042F8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940E9F1-31E4-4066-BBEC-E79BC5EE2C5A}"/>
              </a:ext>
            </a:extLst>
          </p:cNvPr>
          <p:cNvPicPr>
            <a:picLocks noChangeAspect="1"/>
          </p:cNvPicPr>
          <p:nvPr/>
        </p:nvPicPr>
        <p:blipFill>
          <a:blip r:embed="rId3"/>
          <a:stretch>
            <a:fillRect/>
          </a:stretch>
        </p:blipFill>
        <p:spPr>
          <a:xfrm>
            <a:off x="0" y="1064683"/>
            <a:ext cx="9144000" cy="5172629"/>
          </a:xfrm>
          <a:prstGeom prst="rect">
            <a:avLst/>
          </a:prstGeom>
        </p:spPr>
      </p:pic>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1C51FFDC-B18D-469D-AEDF-38CBD27B3C44}"/>
                  </a:ext>
                </a:extLst>
              </p14:cNvPr>
              <p14:cNvContentPartPr/>
              <p14:nvPr/>
            </p14:nvContentPartPr>
            <p14:xfrm>
              <a:off x="4823040" y="4183080"/>
              <a:ext cx="2628720" cy="107280"/>
            </p14:xfrm>
          </p:contentPart>
        </mc:Choice>
        <mc:Fallback xmlns="">
          <p:pic>
            <p:nvPicPr>
              <p:cNvPr id="5" name="Ink 4">
                <a:extLst>
                  <a:ext uri="{FF2B5EF4-FFF2-40B4-BE49-F238E27FC236}">
                    <a16:creationId xmlns:a16="http://schemas.microsoft.com/office/drawing/2014/main" id="{1C51FFDC-B18D-469D-AEDF-38CBD27B3C44}"/>
                  </a:ext>
                </a:extLst>
              </p:cNvPr>
              <p:cNvPicPr/>
              <p:nvPr/>
            </p:nvPicPr>
            <p:blipFill>
              <a:blip r:embed="rId5"/>
              <a:stretch>
                <a:fillRect/>
              </a:stretch>
            </p:blipFill>
            <p:spPr>
              <a:xfrm>
                <a:off x="4769400" y="4075080"/>
                <a:ext cx="273636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6E68AD2D-91D5-4CA4-9D86-60C35C681553}"/>
                  </a:ext>
                </a:extLst>
              </p14:cNvPr>
              <p14:cNvContentPartPr/>
              <p14:nvPr/>
            </p14:nvContentPartPr>
            <p14:xfrm>
              <a:off x="1462800" y="4358400"/>
              <a:ext cx="2917800" cy="38520"/>
            </p14:xfrm>
          </p:contentPart>
        </mc:Choice>
        <mc:Fallback xmlns="">
          <p:pic>
            <p:nvPicPr>
              <p:cNvPr id="6" name="Ink 5">
                <a:extLst>
                  <a:ext uri="{FF2B5EF4-FFF2-40B4-BE49-F238E27FC236}">
                    <a16:creationId xmlns:a16="http://schemas.microsoft.com/office/drawing/2014/main" id="{6E68AD2D-91D5-4CA4-9D86-60C35C681553}"/>
                  </a:ext>
                </a:extLst>
              </p:cNvPr>
              <p:cNvPicPr/>
              <p:nvPr/>
            </p:nvPicPr>
            <p:blipFill>
              <a:blip r:embed="rId7"/>
              <a:stretch>
                <a:fillRect/>
              </a:stretch>
            </p:blipFill>
            <p:spPr>
              <a:xfrm>
                <a:off x="1408800" y="4250760"/>
                <a:ext cx="302544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5F23607C-0EF0-46E8-8C91-99B51D388E7E}"/>
                  </a:ext>
                </a:extLst>
              </p14:cNvPr>
              <p14:cNvContentPartPr/>
              <p14:nvPr/>
            </p14:nvContentPartPr>
            <p14:xfrm>
              <a:off x="2247600" y="4716600"/>
              <a:ext cx="5214960" cy="114840"/>
            </p14:xfrm>
          </p:contentPart>
        </mc:Choice>
        <mc:Fallback xmlns="">
          <p:pic>
            <p:nvPicPr>
              <p:cNvPr id="7" name="Ink 6">
                <a:extLst>
                  <a:ext uri="{FF2B5EF4-FFF2-40B4-BE49-F238E27FC236}">
                    <a16:creationId xmlns:a16="http://schemas.microsoft.com/office/drawing/2014/main" id="{5F23607C-0EF0-46E8-8C91-99B51D388E7E}"/>
                  </a:ext>
                </a:extLst>
              </p:cNvPr>
              <p:cNvPicPr/>
              <p:nvPr/>
            </p:nvPicPr>
            <p:blipFill>
              <a:blip r:embed="rId9"/>
              <a:stretch>
                <a:fillRect/>
              </a:stretch>
            </p:blipFill>
            <p:spPr>
              <a:xfrm>
                <a:off x="2193600" y="4608600"/>
                <a:ext cx="5322600" cy="330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8D31D8E8-E491-4359-8E44-DBF280CE31C1}"/>
                  </a:ext>
                </a:extLst>
              </p14:cNvPr>
              <p14:cNvContentPartPr/>
              <p14:nvPr/>
            </p14:nvContentPartPr>
            <p14:xfrm>
              <a:off x="1493400" y="4797600"/>
              <a:ext cx="3341520" cy="201600"/>
            </p14:xfrm>
          </p:contentPart>
        </mc:Choice>
        <mc:Fallback xmlns="">
          <p:pic>
            <p:nvPicPr>
              <p:cNvPr id="8" name="Ink 7">
                <a:extLst>
                  <a:ext uri="{FF2B5EF4-FFF2-40B4-BE49-F238E27FC236}">
                    <a16:creationId xmlns:a16="http://schemas.microsoft.com/office/drawing/2014/main" id="{8D31D8E8-E491-4359-8E44-DBF280CE31C1}"/>
                  </a:ext>
                </a:extLst>
              </p:cNvPr>
              <p:cNvPicPr/>
              <p:nvPr/>
            </p:nvPicPr>
            <p:blipFill>
              <a:blip r:embed="rId11"/>
              <a:stretch>
                <a:fillRect/>
              </a:stretch>
            </p:blipFill>
            <p:spPr>
              <a:xfrm>
                <a:off x="1439400" y="4689600"/>
                <a:ext cx="3449160" cy="417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C54A508A-3E9D-4492-B681-1273F865677B}"/>
                  </a:ext>
                </a:extLst>
              </p14:cNvPr>
              <p14:cNvContentPartPr/>
              <p14:nvPr/>
            </p14:nvContentPartPr>
            <p14:xfrm>
              <a:off x="4868760" y="4838280"/>
              <a:ext cx="1396440" cy="102600"/>
            </p14:xfrm>
          </p:contentPart>
        </mc:Choice>
        <mc:Fallback xmlns="">
          <p:pic>
            <p:nvPicPr>
              <p:cNvPr id="9" name="Ink 8">
                <a:extLst>
                  <a:ext uri="{FF2B5EF4-FFF2-40B4-BE49-F238E27FC236}">
                    <a16:creationId xmlns:a16="http://schemas.microsoft.com/office/drawing/2014/main" id="{C54A508A-3E9D-4492-B681-1273F865677B}"/>
                  </a:ext>
                </a:extLst>
              </p:cNvPr>
              <p:cNvPicPr/>
              <p:nvPr/>
            </p:nvPicPr>
            <p:blipFill>
              <a:blip r:embed="rId13"/>
              <a:stretch>
                <a:fillRect/>
              </a:stretch>
            </p:blipFill>
            <p:spPr>
              <a:xfrm>
                <a:off x="4815120" y="4730280"/>
                <a:ext cx="1504080" cy="3182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Ink 9">
                <a:extLst>
                  <a:ext uri="{FF2B5EF4-FFF2-40B4-BE49-F238E27FC236}">
                    <a16:creationId xmlns:a16="http://schemas.microsoft.com/office/drawing/2014/main" id="{D3D1D0BE-52EE-4655-BD2C-4EDAAE0024FD}"/>
                  </a:ext>
                </a:extLst>
              </p14:cNvPr>
              <p14:cNvContentPartPr/>
              <p14:nvPr/>
            </p14:nvContentPartPr>
            <p14:xfrm>
              <a:off x="1531200" y="5417160"/>
              <a:ext cx="1002600" cy="16200"/>
            </p14:xfrm>
          </p:contentPart>
        </mc:Choice>
        <mc:Fallback xmlns="">
          <p:pic>
            <p:nvPicPr>
              <p:cNvPr id="10" name="Ink 9">
                <a:extLst>
                  <a:ext uri="{FF2B5EF4-FFF2-40B4-BE49-F238E27FC236}">
                    <a16:creationId xmlns:a16="http://schemas.microsoft.com/office/drawing/2014/main" id="{D3D1D0BE-52EE-4655-BD2C-4EDAAE0024FD}"/>
                  </a:ext>
                </a:extLst>
              </p:cNvPr>
              <p:cNvPicPr/>
              <p:nvPr/>
            </p:nvPicPr>
            <p:blipFill>
              <a:blip r:embed="rId15"/>
              <a:stretch>
                <a:fillRect/>
              </a:stretch>
            </p:blipFill>
            <p:spPr>
              <a:xfrm>
                <a:off x="1477560" y="5309160"/>
                <a:ext cx="111024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 name="Ink 10">
                <a:extLst>
                  <a:ext uri="{FF2B5EF4-FFF2-40B4-BE49-F238E27FC236}">
                    <a16:creationId xmlns:a16="http://schemas.microsoft.com/office/drawing/2014/main" id="{E07DFD39-5445-4B52-9FEE-21FC9B9C093C}"/>
                  </a:ext>
                </a:extLst>
              </p14:cNvPr>
              <p14:cNvContentPartPr/>
              <p14:nvPr/>
            </p14:nvContentPartPr>
            <p14:xfrm>
              <a:off x="4533600" y="5440200"/>
              <a:ext cx="860760" cy="23400"/>
            </p14:xfrm>
          </p:contentPart>
        </mc:Choice>
        <mc:Fallback xmlns="">
          <p:pic>
            <p:nvPicPr>
              <p:cNvPr id="11" name="Ink 10">
                <a:extLst>
                  <a:ext uri="{FF2B5EF4-FFF2-40B4-BE49-F238E27FC236}">
                    <a16:creationId xmlns:a16="http://schemas.microsoft.com/office/drawing/2014/main" id="{E07DFD39-5445-4B52-9FEE-21FC9B9C093C}"/>
                  </a:ext>
                </a:extLst>
              </p:cNvPr>
              <p:cNvPicPr/>
              <p:nvPr/>
            </p:nvPicPr>
            <p:blipFill>
              <a:blip r:embed="rId17"/>
              <a:stretch>
                <a:fillRect/>
              </a:stretch>
            </p:blipFill>
            <p:spPr>
              <a:xfrm>
                <a:off x="4479960" y="5332560"/>
                <a:ext cx="96840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Ink 11">
                <a:extLst>
                  <a:ext uri="{FF2B5EF4-FFF2-40B4-BE49-F238E27FC236}">
                    <a16:creationId xmlns:a16="http://schemas.microsoft.com/office/drawing/2014/main" id="{286292B3-74C9-4CF7-87D9-3ECD0900BD75}"/>
                  </a:ext>
                </a:extLst>
              </p14:cNvPr>
              <p14:cNvContentPartPr/>
              <p14:nvPr/>
            </p14:nvContentPartPr>
            <p14:xfrm>
              <a:off x="5745000" y="5432640"/>
              <a:ext cx="220320" cy="360"/>
            </p14:xfrm>
          </p:contentPart>
        </mc:Choice>
        <mc:Fallback xmlns="">
          <p:pic>
            <p:nvPicPr>
              <p:cNvPr id="12" name="Ink 11">
                <a:extLst>
                  <a:ext uri="{FF2B5EF4-FFF2-40B4-BE49-F238E27FC236}">
                    <a16:creationId xmlns:a16="http://schemas.microsoft.com/office/drawing/2014/main" id="{286292B3-74C9-4CF7-87D9-3ECD0900BD75}"/>
                  </a:ext>
                </a:extLst>
              </p:cNvPr>
              <p:cNvPicPr/>
              <p:nvPr/>
            </p:nvPicPr>
            <p:blipFill>
              <a:blip r:embed="rId19"/>
              <a:stretch>
                <a:fillRect/>
              </a:stretch>
            </p:blipFill>
            <p:spPr>
              <a:xfrm>
                <a:off x="5691360" y="5325000"/>
                <a:ext cx="3279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 name="Ink 12">
                <a:extLst>
                  <a:ext uri="{FF2B5EF4-FFF2-40B4-BE49-F238E27FC236}">
                    <a16:creationId xmlns:a16="http://schemas.microsoft.com/office/drawing/2014/main" id="{5D20A179-61F3-426C-8165-131CBBC061A0}"/>
                  </a:ext>
                </a:extLst>
              </p14:cNvPr>
              <p14:cNvContentPartPr/>
              <p14:nvPr/>
            </p14:nvContentPartPr>
            <p14:xfrm>
              <a:off x="2773560" y="5607600"/>
              <a:ext cx="1607400" cy="24120"/>
            </p14:xfrm>
          </p:contentPart>
        </mc:Choice>
        <mc:Fallback xmlns="">
          <p:pic>
            <p:nvPicPr>
              <p:cNvPr id="13" name="Ink 12">
                <a:extLst>
                  <a:ext uri="{FF2B5EF4-FFF2-40B4-BE49-F238E27FC236}">
                    <a16:creationId xmlns:a16="http://schemas.microsoft.com/office/drawing/2014/main" id="{5D20A179-61F3-426C-8165-131CBBC061A0}"/>
                  </a:ext>
                </a:extLst>
              </p:cNvPr>
              <p:cNvPicPr/>
              <p:nvPr/>
            </p:nvPicPr>
            <p:blipFill>
              <a:blip r:embed="rId21"/>
              <a:stretch>
                <a:fillRect/>
              </a:stretch>
            </p:blipFill>
            <p:spPr>
              <a:xfrm>
                <a:off x="2719560" y="5499600"/>
                <a:ext cx="1715040" cy="239760"/>
              </a:xfrm>
              <a:prstGeom prst="rect">
                <a:avLst/>
              </a:prstGeom>
            </p:spPr>
          </p:pic>
        </mc:Fallback>
      </mc:AlternateContent>
    </p:spTree>
    <p:extLst>
      <p:ext uri="{BB962C8B-B14F-4D97-AF65-F5344CB8AC3E}">
        <p14:creationId xmlns:p14="http://schemas.microsoft.com/office/powerpoint/2010/main" val="14663931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9849-7A0E-4ECC-B22A-AADA912902E6}"/>
              </a:ext>
            </a:extLst>
          </p:cNvPr>
          <p:cNvSpPr>
            <a:spLocks noGrp="1"/>
          </p:cNvSpPr>
          <p:nvPr>
            <p:ph type="title"/>
          </p:nvPr>
        </p:nvSpPr>
        <p:spPr/>
        <p:txBody>
          <a:bodyPr/>
          <a:lstStyle/>
          <a:p>
            <a:endParaRPr lang="en-US"/>
          </a:p>
        </p:txBody>
      </p:sp>
      <p:sp>
        <p:nvSpPr>
          <p:cNvPr id="3" name="Rectangle 2">
            <a:extLst>
              <a:ext uri="{FF2B5EF4-FFF2-40B4-BE49-F238E27FC236}">
                <a16:creationId xmlns:a16="http://schemas.microsoft.com/office/drawing/2014/main" id="{0475BC9A-6EC2-4F66-8BC5-407D2691960A}"/>
              </a:ext>
            </a:extLst>
          </p:cNvPr>
          <p:cNvSpPr/>
          <p:nvPr/>
        </p:nvSpPr>
        <p:spPr>
          <a:xfrm>
            <a:off x="656094" y="1814281"/>
            <a:ext cx="7363252" cy="4349569"/>
          </a:xfrm>
          <a:prstGeom prst="rect">
            <a:avLst/>
          </a:prstGeom>
        </p:spPr>
        <p:txBody>
          <a:bodyPr>
            <a:spAutoFit/>
          </a:bodyPr>
          <a:lstStyle/>
          <a:p>
            <a:r>
              <a:rPr lang="en-US" sz="2800" b="1" i="1" dirty="0"/>
              <a:t>“Like most social-psychological experiments, the experiments reported here required extensive pilot testing. As all research psychologists know, many procedures are tried and discarded during this process. This raises the question of how much of this pilot exploration should be reported to avoid the file-drawer problem, the selective suppression of negative or null results.”</a:t>
            </a:r>
            <a:endParaRPr lang="en-US" sz="2800" dirty="0"/>
          </a:p>
        </p:txBody>
      </p:sp>
      <p:sp>
        <p:nvSpPr>
          <p:cNvPr id="4" name="TextBox 3">
            <a:extLst>
              <a:ext uri="{FF2B5EF4-FFF2-40B4-BE49-F238E27FC236}">
                <a16:creationId xmlns:a16="http://schemas.microsoft.com/office/drawing/2014/main" id="{4501E285-469A-4649-AEC5-99A2187CB696}"/>
              </a:ext>
            </a:extLst>
          </p:cNvPr>
          <p:cNvSpPr txBox="1"/>
          <p:nvPr/>
        </p:nvSpPr>
        <p:spPr>
          <a:xfrm>
            <a:off x="251520" y="6492874"/>
            <a:ext cx="2880320" cy="369332"/>
          </a:xfrm>
          <a:prstGeom prst="rect">
            <a:avLst/>
          </a:prstGeom>
          <a:noFill/>
        </p:spPr>
        <p:txBody>
          <a:bodyPr wrap="square" rtlCol="0">
            <a:spAutoFit/>
          </a:bodyPr>
          <a:lstStyle/>
          <a:p>
            <a:pPr rtl="1"/>
            <a:r>
              <a:rPr lang="en-US" sz="1800" i="1" baseline="0" dirty="0" err="1">
                <a:latin typeface="Arial" panose="020B0604020202020204" pitchFamily="34" charset="0"/>
                <a:cs typeface="Arial" panose="020B0604020202020204" pitchFamily="34" charset="0"/>
              </a:rPr>
              <a:t>Bem</a:t>
            </a:r>
            <a:r>
              <a:rPr lang="en-US" sz="1800" i="1" baseline="0" dirty="0">
                <a:latin typeface="Arial" panose="020B0604020202020204" pitchFamily="34" charset="0"/>
                <a:cs typeface="Arial" panose="020B0604020202020204" pitchFamily="34" charset="0"/>
              </a:rPr>
              <a:t>, 2011</a:t>
            </a:r>
          </a:p>
        </p:txBody>
      </p:sp>
    </p:spTree>
    <p:extLst>
      <p:ext uri="{BB962C8B-B14F-4D97-AF65-F5344CB8AC3E}">
        <p14:creationId xmlns:p14="http://schemas.microsoft.com/office/powerpoint/2010/main" val="2980019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B27FA-1151-4A81-97FE-DE9617DD5FF4}"/>
              </a:ext>
            </a:extLst>
          </p:cNvPr>
          <p:cNvSpPr>
            <a:spLocks noGrp="1"/>
          </p:cNvSpPr>
          <p:nvPr>
            <p:ph type="title"/>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3" name="Add-in 2" title="Wooclap - Make learning awesome">
                <a:extLst>
                  <a:ext uri="{FF2B5EF4-FFF2-40B4-BE49-F238E27FC236}">
                    <a16:creationId xmlns:a16="http://schemas.microsoft.com/office/drawing/2014/main" id="{68DA1D7E-1755-43C8-929E-117A0DDAF7F5}"/>
                  </a:ext>
                </a:extLst>
              </p:cNvPr>
              <p:cNvGraphicFramePr>
                <a:graphicFrameLocks noGrp="1"/>
              </p:cNvGraphicFramePr>
              <p:nvPr>
                <p:extLst>
                  <p:ext uri="{D42A27DB-BD31-4B8C-83A1-F6EECF244321}">
                    <p14:modId xmlns:p14="http://schemas.microsoft.com/office/powerpoint/2010/main" val="1359438178"/>
                  </p:ext>
                </p:extLst>
              </p:nvPr>
            </p:nvGraphicFramePr>
            <p:xfrm>
              <a:off x="1470660" y="820718"/>
              <a:ext cx="6324600" cy="5549602"/>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3" name="Add-in 2" title="Wooclap - Make learning awesome">
                <a:extLst>
                  <a:ext uri="{FF2B5EF4-FFF2-40B4-BE49-F238E27FC236}">
                    <a16:creationId xmlns:a16="http://schemas.microsoft.com/office/drawing/2014/main" id="{68DA1D7E-1755-43C8-929E-117A0DDAF7F5}"/>
                  </a:ext>
                </a:extLst>
              </p:cNvPr>
              <p:cNvPicPr>
                <a:picLocks noGrp="1" noRot="1" noChangeAspect="1" noMove="1" noResize="1" noEditPoints="1" noAdjustHandles="1" noChangeArrowheads="1" noChangeShapeType="1"/>
              </p:cNvPicPr>
              <p:nvPr/>
            </p:nvPicPr>
            <p:blipFill>
              <a:blip r:embed="rId3"/>
              <a:stretch>
                <a:fillRect/>
              </a:stretch>
            </p:blipFill>
            <p:spPr>
              <a:xfrm>
                <a:off x="1470660" y="820718"/>
                <a:ext cx="6324600" cy="5549602"/>
              </a:xfrm>
              <a:prstGeom prst="rect">
                <a:avLst/>
              </a:prstGeom>
            </p:spPr>
          </p:pic>
        </mc:Fallback>
      </mc:AlternateContent>
    </p:spTree>
    <p:extLst>
      <p:ext uri="{BB962C8B-B14F-4D97-AF65-F5344CB8AC3E}">
        <p14:creationId xmlns:p14="http://schemas.microsoft.com/office/powerpoint/2010/main" val="3489607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E607CD-46C9-4571-9AB5-5BBCB63215CB}"/>
              </a:ext>
            </a:extLst>
          </p:cNvPr>
          <p:cNvSpPr>
            <a:spLocks noGrp="1"/>
          </p:cNvSpPr>
          <p:nvPr>
            <p:ph idx="1"/>
          </p:nvPr>
        </p:nvSpPr>
        <p:spPr>
          <a:xfrm>
            <a:off x="628650" y="332656"/>
            <a:ext cx="7886700" cy="5844307"/>
          </a:xfrm>
        </p:spPr>
        <p:txBody>
          <a:bodyPr>
            <a:normAutofit fontScale="92500" lnSpcReduction="20000"/>
          </a:bodyPr>
          <a:lstStyle/>
          <a:p>
            <a:pPr algn="r" rtl="1"/>
            <a:r>
              <a:rPr lang="he-IL" b="1" dirty="0">
                <a:solidFill>
                  <a:srgbClr val="C00000"/>
                </a:solidFill>
              </a:rPr>
              <a:t>תוקף המסקנה הסטטיסטית</a:t>
            </a:r>
            <a:endParaRPr lang="en-US" b="1" dirty="0">
              <a:solidFill>
                <a:srgbClr val="C00000"/>
              </a:solidFill>
            </a:endParaRPr>
          </a:p>
          <a:p>
            <a:pPr marL="0" indent="0" algn="r" rtl="1">
              <a:buNone/>
            </a:pPr>
            <a:r>
              <a:rPr lang="he-IL" dirty="0"/>
              <a:t>עד כמה ודאית המסקנה הסטטיסטית שהתקבלה לגבי הקשר בין המשתנים.</a:t>
            </a:r>
          </a:p>
          <a:p>
            <a:pPr marL="0" indent="0" algn="r" rtl="1">
              <a:buNone/>
            </a:pPr>
            <a:endParaRPr lang="he-IL" dirty="0"/>
          </a:p>
          <a:p>
            <a:pPr algn="r" rtl="1"/>
            <a:r>
              <a:rPr lang="he-IL" b="1" dirty="0">
                <a:solidFill>
                  <a:srgbClr val="C00000"/>
                </a:solidFill>
              </a:rPr>
              <a:t>תוקף פנימי</a:t>
            </a:r>
          </a:p>
          <a:p>
            <a:pPr marL="0" indent="0" algn="r" rtl="1">
              <a:buNone/>
            </a:pPr>
            <a:r>
              <a:rPr lang="he-IL" dirty="0"/>
              <a:t>עד כמה ודאי שבהשוואה בין תנאי הניסוי, המשתנה התלוי נתון אך ורק להשפעת המשתנה הבלתי תלוי.</a:t>
            </a:r>
          </a:p>
          <a:p>
            <a:pPr marL="0" indent="0" algn="r" rtl="1">
              <a:buNone/>
            </a:pPr>
            <a:endParaRPr lang="he-IL" dirty="0"/>
          </a:p>
          <a:p>
            <a:pPr algn="r" rtl="1"/>
            <a:r>
              <a:rPr lang="he-IL" b="1" dirty="0">
                <a:solidFill>
                  <a:srgbClr val="C00000"/>
                </a:solidFill>
              </a:rPr>
              <a:t>תוקף מבנה</a:t>
            </a:r>
          </a:p>
          <a:p>
            <a:pPr marL="0" indent="0" algn="r" rtl="1">
              <a:buNone/>
            </a:pPr>
            <a:r>
              <a:rPr lang="he-IL" dirty="0"/>
              <a:t>עד כמה משקפים המשתנים האופרציונליים את המשתנים התיאורטיים.</a:t>
            </a:r>
          </a:p>
          <a:p>
            <a:pPr marL="0" indent="0" algn="r" rtl="1">
              <a:buNone/>
            </a:pPr>
            <a:endParaRPr lang="he-IL" dirty="0"/>
          </a:p>
          <a:p>
            <a:pPr algn="r" rtl="1"/>
            <a:r>
              <a:rPr lang="he-IL" b="1" dirty="0">
                <a:solidFill>
                  <a:srgbClr val="C00000"/>
                </a:solidFill>
              </a:rPr>
              <a:t>תוקף חיצוני</a:t>
            </a:r>
          </a:p>
          <a:p>
            <a:pPr marL="0" indent="0" algn="r" rtl="1">
              <a:buNone/>
            </a:pPr>
            <a:r>
              <a:rPr lang="he-IL" dirty="0"/>
              <a:t>עד כמה ניתן להכליל ממסקנות המחקר לגבי כלל האוכלוסייה ולגבי מצבים רבים במציאות.</a:t>
            </a:r>
          </a:p>
        </p:txBody>
      </p:sp>
      <p:sp>
        <p:nvSpPr>
          <p:cNvPr id="3" name="Rectangle 2">
            <a:extLst>
              <a:ext uri="{FF2B5EF4-FFF2-40B4-BE49-F238E27FC236}">
                <a16:creationId xmlns:a16="http://schemas.microsoft.com/office/drawing/2014/main" id="{6B8F7C44-EF6A-D95F-0835-BA0FB5FDE8CD}"/>
              </a:ext>
            </a:extLst>
          </p:cNvPr>
          <p:cNvSpPr/>
          <p:nvPr/>
        </p:nvSpPr>
        <p:spPr>
          <a:xfrm>
            <a:off x="467544" y="1700807"/>
            <a:ext cx="8208654" cy="447615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3684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6342C-8061-4859-804F-819AB7B50D56}"/>
              </a:ext>
            </a:extLst>
          </p:cNvPr>
          <p:cNvSpPr>
            <a:spLocks noGrp="1"/>
          </p:cNvSpPr>
          <p:nvPr>
            <p:ph type="title"/>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Content Placeholder 3" title="Wooclap - Make learning awesome">
                <a:extLst>
                  <a:ext uri="{FF2B5EF4-FFF2-40B4-BE49-F238E27FC236}">
                    <a16:creationId xmlns:a16="http://schemas.microsoft.com/office/drawing/2014/main" id="{1FCE4936-C11F-4F90-A698-826F4210EC1C}"/>
                  </a:ext>
                </a:extLst>
              </p:cNvPr>
              <p:cNvGraphicFramePr>
                <a:graphicFrameLocks noGrp="1"/>
              </p:cNvGraphicFramePr>
              <p:nvPr>
                <p:ph idx="1"/>
              </p:nvPr>
            </p:nvGraphicFramePr>
            <p:xfrm>
              <a:off x="628650" y="1825625"/>
              <a:ext cx="7886700" cy="4351338"/>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Content Placeholder 3" title="Wooclap - Make learning awesome">
                <a:extLst>
                  <a:ext uri="{FF2B5EF4-FFF2-40B4-BE49-F238E27FC236}">
                    <a16:creationId xmlns:a16="http://schemas.microsoft.com/office/drawing/2014/main" id="{1FCE4936-C11F-4F90-A698-826F4210EC1C}"/>
                  </a:ext>
                </a:extLst>
              </p:cNvPr>
              <p:cNvPicPr>
                <a:picLocks noGrp="1" noRot="1" noChangeAspect="1" noMove="1" noResize="1" noEditPoints="1" noAdjustHandles="1" noChangeArrowheads="1" noChangeShapeType="1"/>
              </p:cNvPicPr>
              <p:nvPr/>
            </p:nvPicPr>
            <p:blipFill>
              <a:blip r:embed="rId3"/>
              <a:stretch>
                <a:fillRect/>
              </a:stretch>
            </p:blipFill>
            <p:spPr>
              <a:xfrm>
                <a:off x="628650" y="1825625"/>
                <a:ext cx="7886700" cy="4351338"/>
              </a:xfrm>
              <a:prstGeom prst="rect">
                <a:avLst/>
              </a:prstGeom>
            </p:spPr>
          </p:pic>
        </mc:Fallback>
      </mc:AlternateContent>
    </p:spTree>
    <p:extLst>
      <p:ext uri="{BB962C8B-B14F-4D97-AF65-F5344CB8AC3E}">
        <p14:creationId xmlns:p14="http://schemas.microsoft.com/office/powerpoint/2010/main" val="3098135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ABF2C-76CE-46B0-91C2-02595881BD78}"/>
              </a:ext>
            </a:extLst>
          </p:cNvPr>
          <p:cNvSpPr>
            <a:spLocks noGrp="1"/>
          </p:cNvSpPr>
          <p:nvPr>
            <p:ph type="title"/>
          </p:nvPr>
        </p:nvSpPr>
        <p:spPr/>
        <p:txBody>
          <a:bodyPr/>
          <a:lstStyle/>
          <a:p>
            <a:pPr algn="r" rtl="1"/>
            <a:r>
              <a:rPr lang="he-IL" dirty="0"/>
              <a:t>איומים על תוקף מסקנה סטטיסטית</a:t>
            </a:r>
            <a:endParaRPr lang="en-US" dirty="0"/>
          </a:p>
        </p:txBody>
      </p:sp>
      <p:sp>
        <p:nvSpPr>
          <p:cNvPr id="3" name="Content Placeholder 2">
            <a:extLst>
              <a:ext uri="{FF2B5EF4-FFF2-40B4-BE49-F238E27FC236}">
                <a16:creationId xmlns:a16="http://schemas.microsoft.com/office/drawing/2014/main" id="{45868863-DB2D-4508-A7DA-A2D487C12838}"/>
              </a:ext>
            </a:extLst>
          </p:cNvPr>
          <p:cNvSpPr>
            <a:spLocks noGrp="1"/>
          </p:cNvSpPr>
          <p:nvPr>
            <p:ph idx="1"/>
          </p:nvPr>
        </p:nvSpPr>
        <p:spPr/>
        <p:txBody>
          <a:bodyPr>
            <a:normAutofit/>
          </a:bodyPr>
          <a:lstStyle/>
          <a:p>
            <a:pPr marL="0" indent="0" algn="r" rtl="1">
              <a:spcBef>
                <a:spcPct val="20000"/>
              </a:spcBef>
              <a:buNone/>
              <a:defRPr/>
            </a:pPr>
            <a:r>
              <a:rPr lang="he-IL" dirty="0">
                <a:solidFill>
                  <a:srgbClr val="002060"/>
                </a:solidFill>
              </a:rPr>
              <a:t>ניפוח האלפא:</a:t>
            </a:r>
          </a:p>
          <a:p>
            <a:pPr marL="0" indent="0" algn="r" rtl="1">
              <a:spcBef>
                <a:spcPct val="20000"/>
              </a:spcBef>
              <a:buNone/>
              <a:defRPr/>
            </a:pPr>
            <a:r>
              <a:rPr lang="he-IL" dirty="0">
                <a:solidFill>
                  <a:srgbClr val="002060"/>
                </a:solidFill>
              </a:rPr>
              <a:t>ב. כתוצאה מריבוי בהשוואות</a:t>
            </a:r>
          </a:p>
          <a:p>
            <a:pPr algn="r" rtl="1">
              <a:spcBef>
                <a:spcPct val="20000"/>
              </a:spcBef>
              <a:defRPr/>
            </a:pPr>
            <a:endParaRPr lang="he-IL" dirty="0">
              <a:solidFill>
                <a:srgbClr val="002060"/>
              </a:solidFill>
            </a:endParaRPr>
          </a:p>
          <a:p>
            <a:pPr marL="0" indent="0" algn="r" rtl="1">
              <a:buNone/>
            </a:pPr>
            <a:r>
              <a:rPr lang="he-IL" dirty="0">
                <a:solidFill>
                  <a:srgbClr val="00B050"/>
                </a:solidFill>
              </a:rPr>
              <a:t>מניפולציה: בדיקת ההשפעה של טיפול גרייה מוחית ב3 עוצמות שונות (נמוך / בינוני / גבוה) על הסימפטומים של </a:t>
            </a:r>
            <a:r>
              <a:rPr lang="en-US" dirty="0">
                <a:solidFill>
                  <a:srgbClr val="00B050"/>
                </a:solidFill>
              </a:rPr>
              <a:t>OCD</a:t>
            </a:r>
            <a:r>
              <a:rPr lang="he-IL" dirty="0">
                <a:solidFill>
                  <a:srgbClr val="00B050"/>
                </a:solidFill>
              </a:rPr>
              <a:t> אל מול קבוצת ביקורת.</a:t>
            </a:r>
            <a:endParaRPr lang="en-US" dirty="0">
              <a:solidFill>
                <a:srgbClr val="00B050"/>
              </a:solidFill>
            </a:endParaRPr>
          </a:p>
        </p:txBody>
      </p:sp>
    </p:spTree>
    <p:extLst>
      <p:ext uri="{BB962C8B-B14F-4D97-AF65-F5344CB8AC3E}">
        <p14:creationId xmlns:p14="http://schemas.microsoft.com/office/powerpoint/2010/main" val="42350176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63AB9-C681-477F-A24C-D20D7B52B718}"/>
              </a:ext>
            </a:extLst>
          </p:cNvPr>
          <p:cNvSpPr>
            <a:spLocks noGrp="1"/>
          </p:cNvSpPr>
          <p:nvPr>
            <p:ph type="title"/>
          </p:nvPr>
        </p:nvSpPr>
        <p:spPr>
          <a:xfrm>
            <a:off x="234315" y="188640"/>
            <a:ext cx="8675370" cy="1325563"/>
          </a:xfrm>
        </p:spPr>
        <p:txBody>
          <a:bodyPr/>
          <a:lstStyle/>
          <a:p>
            <a:pPr algn="r" rtl="1"/>
            <a:r>
              <a:rPr lang="he-IL" dirty="0"/>
              <a:t>מקרה 2 – צריכת שוקולד וחתני נובל</a:t>
            </a:r>
            <a:endParaRPr lang="en-US" dirty="0"/>
          </a:p>
        </p:txBody>
      </p:sp>
      <p:sp>
        <p:nvSpPr>
          <p:cNvPr id="5" name="Rectangle 4">
            <a:extLst>
              <a:ext uri="{FF2B5EF4-FFF2-40B4-BE49-F238E27FC236}">
                <a16:creationId xmlns:a16="http://schemas.microsoft.com/office/drawing/2014/main" id="{8EAABA52-B5B1-4BA3-87D3-AC1FBCB3D81C}"/>
              </a:ext>
            </a:extLst>
          </p:cNvPr>
          <p:cNvSpPr/>
          <p:nvPr/>
        </p:nvSpPr>
        <p:spPr>
          <a:xfrm>
            <a:off x="28613" y="6468075"/>
            <a:ext cx="4572000" cy="307777"/>
          </a:xfrm>
          <a:prstGeom prst="rect">
            <a:avLst/>
          </a:prstGeom>
        </p:spPr>
        <p:txBody>
          <a:bodyPr>
            <a:spAutoFit/>
          </a:bodyPr>
          <a:lstStyle/>
          <a:p>
            <a:r>
              <a:rPr lang="en-US" sz="1400" dirty="0"/>
              <a:t>https://tylervigen.com/spurious-correlations</a:t>
            </a:r>
          </a:p>
        </p:txBody>
      </p:sp>
      <p:sp>
        <p:nvSpPr>
          <p:cNvPr id="9" name="Rectangle 8">
            <a:extLst>
              <a:ext uri="{FF2B5EF4-FFF2-40B4-BE49-F238E27FC236}">
                <a16:creationId xmlns:a16="http://schemas.microsoft.com/office/drawing/2014/main" id="{CA2E737B-C492-454D-9BA5-AC8BD26A7F14}"/>
              </a:ext>
            </a:extLst>
          </p:cNvPr>
          <p:cNvSpPr/>
          <p:nvPr/>
        </p:nvSpPr>
        <p:spPr>
          <a:xfrm>
            <a:off x="23150" y="6248887"/>
            <a:ext cx="4572000" cy="307777"/>
          </a:xfrm>
          <a:prstGeom prst="rect">
            <a:avLst/>
          </a:prstGeom>
        </p:spPr>
        <p:txBody>
          <a:bodyPr>
            <a:spAutoFit/>
          </a:bodyPr>
          <a:lstStyle/>
          <a:p>
            <a:r>
              <a:rPr lang="en-US" sz="1400" dirty="0"/>
              <a:t>Messerli (2012) New England Journal of Medicine</a:t>
            </a:r>
          </a:p>
        </p:txBody>
      </p:sp>
      <p:pic>
        <p:nvPicPr>
          <p:cNvPr id="7" name="Picture 2">
            <a:extLst>
              <a:ext uri="{FF2B5EF4-FFF2-40B4-BE49-F238E27FC236}">
                <a16:creationId xmlns:a16="http://schemas.microsoft.com/office/drawing/2014/main" id="{C5AC695D-EE85-48F9-B589-6FA897B9ABC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79712" y="1404241"/>
            <a:ext cx="6079959" cy="5265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90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26AF9-8942-4278-9DE9-45CA92E7BFE3}"/>
              </a:ext>
            </a:extLst>
          </p:cNvPr>
          <p:cNvSpPr>
            <a:spLocks noGrp="1"/>
          </p:cNvSpPr>
          <p:nvPr>
            <p:ph type="title"/>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Content Placeholder 3" title="Wooclap - Make learning awesome">
                <a:extLst>
                  <a:ext uri="{FF2B5EF4-FFF2-40B4-BE49-F238E27FC236}">
                    <a16:creationId xmlns:a16="http://schemas.microsoft.com/office/drawing/2014/main" id="{34EBB8ED-14A0-4366-A07B-CC8D08CF8DEF}"/>
                  </a:ext>
                </a:extLst>
              </p:cNvPr>
              <p:cNvGraphicFramePr>
                <a:graphicFrameLocks noGrp="1"/>
              </p:cNvGraphicFramePr>
              <p:nvPr>
                <p:ph idx="1"/>
              </p:nvPr>
            </p:nvGraphicFramePr>
            <p:xfrm>
              <a:off x="628650" y="1825625"/>
              <a:ext cx="7886700" cy="4351338"/>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Content Placeholder 3" title="Wooclap - Make learning awesome">
                <a:extLst>
                  <a:ext uri="{FF2B5EF4-FFF2-40B4-BE49-F238E27FC236}">
                    <a16:creationId xmlns:a16="http://schemas.microsoft.com/office/drawing/2014/main" id="{34EBB8ED-14A0-4366-A07B-CC8D08CF8DEF}"/>
                  </a:ext>
                </a:extLst>
              </p:cNvPr>
              <p:cNvPicPr>
                <a:picLocks noGrp="1" noRot="1" noChangeAspect="1" noMove="1" noResize="1" noEditPoints="1" noAdjustHandles="1" noChangeArrowheads="1" noChangeShapeType="1"/>
              </p:cNvPicPr>
              <p:nvPr/>
            </p:nvPicPr>
            <p:blipFill>
              <a:blip r:embed="rId3">
                <a:clrChange>
                  <a:clrFrom>
                    <a:prstClr val="black"/>
                  </a:clrFrom>
                  <a:clrTo>
                    <a:prstClr val="black">
                      <a:alpha val="0"/>
                    </a:prstClr>
                  </a:clrTo>
                </a:clrChange>
              </a:blip>
              <a:stretch>
                <a:fillRect/>
              </a:stretch>
            </p:blipFill>
            <p:spPr>
              <a:xfrm>
                <a:off x="628650" y="1825625"/>
                <a:ext cx="7886700" cy="4351338"/>
              </a:xfrm>
              <a:prstGeom prst="rect">
                <a:avLst/>
              </a:prstGeom>
            </p:spPr>
          </p:pic>
        </mc:Fallback>
      </mc:AlternateContent>
    </p:spTree>
    <p:extLst>
      <p:ext uri="{BB962C8B-B14F-4D97-AF65-F5344CB8AC3E}">
        <p14:creationId xmlns:p14="http://schemas.microsoft.com/office/powerpoint/2010/main" val="3376903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BC531-A209-4C62-A589-C357FC94A4D2}"/>
              </a:ext>
            </a:extLst>
          </p:cNvPr>
          <p:cNvSpPr>
            <a:spLocks noGrp="1"/>
          </p:cNvSpPr>
          <p:nvPr>
            <p:ph type="title"/>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Content Placeholder 3" title="Wooclap - Make learning awesome">
                <a:extLst>
                  <a:ext uri="{FF2B5EF4-FFF2-40B4-BE49-F238E27FC236}">
                    <a16:creationId xmlns:a16="http://schemas.microsoft.com/office/drawing/2014/main" id="{F0969758-BDAA-42EB-B2B6-11624AA0BBF4}"/>
                  </a:ext>
                </a:extLst>
              </p:cNvPr>
              <p:cNvGraphicFramePr>
                <a:graphicFrameLocks noGrp="1"/>
              </p:cNvGraphicFramePr>
              <p:nvPr>
                <p:ph idx="1"/>
              </p:nvPr>
            </p:nvGraphicFramePr>
            <p:xfrm>
              <a:off x="628650" y="1825625"/>
              <a:ext cx="7886700" cy="4351338"/>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Content Placeholder 3" title="Wooclap - Make learning awesome">
                <a:extLst>
                  <a:ext uri="{FF2B5EF4-FFF2-40B4-BE49-F238E27FC236}">
                    <a16:creationId xmlns:a16="http://schemas.microsoft.com/office/drawing/2014/main" id="{F0969758-BDAA-42EB-B2B6-11624AA0BBF4}"/>
                  </a:ext>
                </a:extLst>
              </p:cNvPr>
              <p:cNvPicPr>
                <a:picLocks noGrp="1" noRot="1" noChangeAspect="1" noMove="1" noResize="1" noEditPoints="1" noAdjustHandles="1" noChangeArrowheads="1" noChangeShapeType="1"/>
              </p:cNvPicPr>
              <p:nvPr/>
            </p:nvPicPr>
            <p:blipFill>
              <a:blip r:embed="rId3">
                <a:clrChange>
                  <a:clrFrom>
                    <a:prstClr val="black"/>
                  </a:clrFrom>
                  <a:clrTo>
                    <a:prstClr val="black">
                      <a:alpha val="0"/>
                    </a:prstClr>
                  </a:clrTo>
                </a:clrChange>
              </a:blip>
              <a:stretch>
                <a:fillRect/>
              </a:stretch>
            </p:blipFill>
            <p:spPr>
              <a:xfrm>
                <a:off x="628650" y="1825625"/>
                <a:ext cx="7886700" cy="4351338"/>
              </a:xfrm>
              <a:prstGeom prst="rect">
                <a:avLst/>
              </a:prstGeom>
            </p:spPr>
          </p:pic>
        </mc:Fallback>
      </mc:AlternateContent>
    </p:spTree>
    <p:extLst>
      <p:ext uri="{BB962C8B-B14F-4D97-AF65-F5344CB8AC3E}">
        <p14:creationId xmlns:p14="http://schemas.microsoft.com/office/powerpoint/2010/main" val="3460473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A18D3-23CD-45F1-AE7F-1325737DAD0B}"/>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B863671-D80A-4A04-BC25-513D6D9997B4}"/>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727960" y="2157254"/>
            <a:ext cx="3688080" cy="3688080"/>
          </a:xfrm>
        </p:spPr>
      </p:pic>
    </p:spTree>
    <p:extLst>
      <p:ext uri="{BB962C8B-B14F-4D97-AF65-F5344CB8AC3E}">
        <p14:creationId xmlns:p14="http://schemas.microsoft.com/office/powerpoint/2010/main" val="205225095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66bd58f4-3202-4d9a-9ad0-6dfc4f8444ac"/>
</p:tagLst>
</file>

<file path=ppt/theme/theme1.xml><?xml version="1.0" encoding="utf-8"?>
<a:theme xmlns:a="http://schemas.openxmlformats.org/drawingml/2006/main" name="master">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Ariel (with Heb)">
      <a:majorFont>
        <a:latin typeface="Arial"/>
        <a:ea typeface=""/>
        <a:cs typeface="Arial"/>
      </a:majorFont>
      <a:minorFont>
        <a:latin typeface="Arial"/>
        <a:ea typeface=""/>
        <a:cs typeface="Arial"/>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r" rtl="1">
          <a:defRPr sz="3200" baseline="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2" id="{DA457E6B-4A8B-4FE8-866D-5B189EB49E63}" vid="{AA408715-43B7-49A4-B29A-7ACB7C1B90C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webextension1.xml><?xml version="1.0" encoding="utf-8"?>
<we:webextension xmlns:we="http://schemas.microsoft.com/office/webextensions/webextension/2010/11" id="{A5F04FC3-1D61-4E18-AB94-D59074C4FA3B}">
  <we:reference id="wa104381682" version="1.0.0.4" store="en-US" storeType="OMEX"/>
  <we:alternateReferences>
    <we:reference id="wa104381682" version="1.0.0.4" store="wa104381682" storeType="OMEX"/>
  </we:alternateReferences>
  <we:properties>
    <we:property name="addinSlideId" value="574"/>
    <we:property name="selectedSlug" value="&quot;PIZOFH&quot;"/>
    <we:property name="selectedQuestionId" value="&quot;6176cfb6504c72127fadb095&quot;"/>
  </we:properties>
  <we:bindings/>
  <we:snapshot xmlns:r="http://schemas.openxmlformats.org/officeDocument/2006/relationships"/>
</we:webextension>
</file>

<file path=ppt/webextensions/webextension2.xml><?xml version="1.0" encoding="utf-8"?>
<we:webextension xmlns:we="http://schemas.microsoft.com/office/webextensions/webextension/2010/11" id="{649B28E5-E4C7-4D53-8EEB-DB52747943C7}">
  <we:reference id="wa104381682" version="1.0.0.4" store="en-US" storeType="OMEX"/>
  <we:alternateReferences>
    <we:reference id="wa104381682" version="1.0.0.4" store="wa104381682" storeType="OMEX"/>
  </we:alternateReferences>
  <we:properties>
    <we:property name="addinSlideId" value="631"/>
    <we:property name="selectedSlug" value="&quot;PIZOFH&quot;"/>
    <we:property name="selectedQuestionId" value="&quot;635e909910c652f23beb0018&quot;"/>
  </we:properties>
  <we:bindings/>
  <we:snapshot xmlns:r="http://schemas.openxmlformats.org/officeDocument/2006/relationships"/>
</we:webextension>
</file>

<file path=ppt/webextensions/webextension3.xml><?xml version="1.0" encoding="utf-8"?>
<we:webextension xmlns:we="http://schemas.microsoft.com/office/webextensions/webextension/2010/11" id="{66314114-A611-4C54-84AA-71166EAEBBAF}">
  <we:reference id="wa104381682" version="1.0.0.4" store="en-US" storeType="OMEX"/>
  <we:alternateReferences>
    <we:reference id="wa104381682" version="1.0.0.4" store="wa104381682" storeType="OMEX"/>
  </we:alternateReferences>
  <we:properties>
    <we:property name="addinSlideId" value="632"/>
    <we:property name="selectedSlug" value="&quot;PIZOFH&quot;"/>
    <we:property name="selectedQuestionId" value="&quot;635ea771a8fe8988d9d6f9d0&quot;"/>
  </we:properties>
  <we:bindings/>
  <we:snapshot xmlns:r="http://schemas.openxmlformats.org/officeDocument/2006/relationships"/>
</we:webextension>
</file>

<file path=ppt/webextensions/webextension4.xml><?xml version="1.0" encoding="utf-8"?>
<we:webextension xmlns:we="http://schemas.microsoft.com/office/webextensions/webextension/2010/11" id="{9450496B-DD1C-4D33-AA22-6EFC9315B43C}">
  <we:reference id="wa104381682" version="1.0.0.4" store="en-US" storeType="OMEX"/>
  <we:alternateReferences>
    <we:reference id="wa104381682" version="1.0.0.4" store="wa104381682" storeType="OMEX"/>
  </we:alternateReferences>
  <we:properties>
    <we:property name="addinSlideId" value="634"/>
    <we:property name="selectedSlug" value="&quot;PIZOFH&quot;"/>
    <we:property name="selectedQuestionId" value="&quot;635eab379d3c019c2adcd1a1&quot;"/>
  </we:properties>
  <we:bindings/>
  <we:snapshot xmlns:r="http://schemas.openxmlformats.org/officeDocument/2006/relationships"/>
</we:webextension>
</file>

<file path=ppt/webextensions/webextension5.xml><?xml version="1.0" encoding="utf-8"?>
<we:webextension xmlns:we="http://schemas.microsoft.com/office/webextensions/webextension/2010/11" id="{254373A1-50E3-4BEF-82F4-9C8ABD634623}">
  <we:reference id="wa104381682" version="1.0.0.4" store="en-US" storeType="OMEX"/>
  <we:alternateReferences>
    <we:reference id="wa104381682" version="1.0.0.4" store="wa104381682" storeType="OMEX"/>
  </we:alternateReferences>
  <we:properties>
    <we:property name="addinSlideId" value="576"/>
    <we:property name="selectedSlug" value="&quot;PIZOFH&quot;"/>
    <we:property name="selectedQuestionId" value="&quot;6176f534badb61127216be1a&quot;"/>
  </we:properties>
  <we:bindings/>
  <we:snapshot xmlns:r="http://schemas.openxmlformats.org/officeDocument/2006/relationships"/>
</we:webextension>
</file>

<file path=ppt/webextensions/webextension6.xml><?xml version="1.0" encoding="utf-8"?>
<we:webextension xmlns:we="http://schemas.microsoft.com/office/webextensions/webextension/2010/11" id="{66DF8CAC-EC54-4CFC-B026-17678BDBC204}">
  <we:reference id="wa104381682" version="1.0.0.4" store="en-US" storeType="OMEX"/>
  <we:alternateReferences>
    <we:reference id="wa104381682" version="1.0.0.4" store="wa104381682" storeType="OMEX"/>
  </we:alternateReferences>
  <we:properties>
    <we:property name="addinSlideId" value="578"/>
    <we:property name="selectedSlug" value="&quot;PIZOFH&quot;"/>
    <we:property name="selectedQuestionId" value="&quot;6176f5fd8a9c461205474c9f&quot;"/>
  </we:properties>
  <we:bindings/>
  <we:snapshot xmlns:r="http://schemas.openxmlformats.org/officeDocument/2006/relationships"/>
</we:webextension>
</file>

<file path=ppt/webextensions/webextension7.xml><?xml version="1.0" encoding="utf-8"?>
<we:webextension xmlns:we="http://schemas.microsoft.com/office/webextensions/webextension/2010/11" id="{7E6EF2D2-06D8-4CE4-AC66-0283FD04DFD9}">
  <we:reference id="wa104381682" version="1.0.0.4" store="en-US" storeType="OMEX"/>
  <we:alternateReferences>
    <we:reference id="wa104381682" version="1.0.0.4" store="wa104381682" storeType="OMEX"/>
  </we:alternateReferences>
  <we:properties>
    <we:property name="addinSlideId" value="579"/>
    <we:property name="selectedSlug" value="&quot;PIZOFH&quot;"/>
    <we:property name="selectedQuestionId" value="&quot;6176f7054d583011df4bcdc3&quot;"/>
  </we:properties>
  <we:bindings/>
  <we:snapshot xmlns:r="http://schemas.openxmlformats.org/officeDocument/2006/relationships"/>
</we:webextension>
</file>

<file path=ppt/webextensions/webextension8.xml><?xml version="1.0" encoding="utf-8"?>
<we:webextension xmlns:we="http://schemas.microsoft.com/office/webextensions/webextension/2010/11" id="{78883D8A-CA55-42C2-9BD4-EC87C55785BF}">
  <we:reference id="wa104381682" version="1.0.0.4" store="en-US" storeType="OMEX"/>
  <we:alternateReferences>
    <we:reference id="wa104381682" version="1.0.0.4" store="wa104381682" storeType="OMEX"/>
  </we:alternateReferences>
  <we:properties>
    <we:property name="addinSlideId" value="580"/>
    <we:property name="selectedSlug" value="&quot;PIZOFH&quot;"/>
    <we:property name="selectedQuestionId" value="&quot;6176f775be58441205177b1f&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8D5374E5F8F7642BC5B8A7A6964A541" ma:contentTypeVersion="14" ma:contentTypeDescription="Create a new document." ma:contentTypeScope="" ma:versionID="5b032a4dca9834afe9be78c2449d2485">
  <xsd:schema xmlns:xsd="http://www.w3.org/2001/XMLSchema" xmlns:xs="http://www.w3.org/2001/XMLSchema" xmlns:p="http://schemas.microsoft.com/office/2006/metadata/properties" xmlns:ns3="950ac25e-e2c2-4ce3-b7e0-f64e62528480" xmlns:ns4="a62ae772-37ea-4d05-9106-e91bc73a96b8" targetNamespace="http://schemas.microsoft.com/office/2006/metadata/properties" ma:root="true" ma:fieldsID="598e1b1286443107e7123240c371a8d3" ns3:_="" ns4:_="">
    <xsd:import namespace="950ac25e-e2c2-4ce3-b7e0-f64e62528480"/>
    <xsd:import namespace="a62ae772-37ea-4d05-9106-e91bc73a96b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EventHashCode" minOccurs="0"/>
                <xsd:element ref="ns4:MediaServiceGenerationTime" minOccurs="0"/>
                <xsd:element ref="ns4:MediaServiceAutoKeyPoints" minOccurs="0"/>
                <xsd:element ref="ns4:MediaServiceKeyPoints"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0ac25e-e2c2-4ce3-b7e0-f64e6252848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2ae772-37ea-4d05-9106-e91bc73a96b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08ED964-7062-41A3-A758-3452EAC81EA0}">
  <ds:schemaRefs>
    <ds:schemaRef ds:uri="http://schemas.microsoft.com/sharepoint/v3/contenttype/forms"/>
  </ds:schemaRefs>
</ds:datastoreItem>
</file>

<file path=customXml/itemProps2.xml><?xml version="1.0" encoding="utf-8"?>
<ds:datastoreItem xmlns:ds="http://schemas.openxmlformats.org/officeDocument/2006/customXml" ds:itemID="{5EA6F084-083E-476C-B848-C9201DAA97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0ac25e-e2c2-4ce3-b7e0-f64e62528480"/>
    <ds:schemaRef ds:uri="a62ae772-37ea-4d05-9106-e91bc73a96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D5F7FC-D990-4B6E-8166-77EA0FB6BD55}">
  <ds:schemaRefs>
    <ds:schemaRef ds:uri="http://schemas.microsoft.com/office/infopath/2007/PartnerControls"/>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a62ae772-37ea-4d05-9106-e91bc73a96b8"/>
    <ds:schemaRef ds:uri="http://www.w3.org/XML/1998/namespace"/>
    <ds:schemaRef ds:uri="950ac25e-e2c2-4ce3-b7e0-f64e62528480"/>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master</Template>
  <TotalTime>20205</TotalTime>
  <Words>1018</Words>
  <Application>Microsoft Office PowerPoint</Application>
  <PresentationFormat>On-screen Show (4:3)</PresentationFormat>
  <Paragraphs>131</Paragraphs>
  <Slides>32</Slides>
  <Notes>15</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Calisto MT</vt:lpstr>
      <vt:lpstr>Comic Sans MS</vt:lpstr>
      <vt:lpstr>Tahoma</vt:lpstr>
      <vt:lpstr>Times New Roman</vt:lpstr>
      <vt:lpstr>master</vt:lpstr>
      <vt:lpstr>פסיכולוגיה ניסויית</vt:lpstr>
      <vt:lpstr>פינת ההבהרות טכניות</vt:lpstr>
      <vt:lpstr>השבוע הבא: בוחן</vt:lpstr>
      <vt:lpstr>ציפיות</vt:lpstr>
      <vt:lpstr>המפגש היום</vt:lpstr>
      <vt:lpstr>אז על מה הקורס בכלל?</vt:lpstr>
      <vt:lpstr>אז על מה הקורס בכלל?</vt:lpstr>
      <vt:lpstr>מהו ניסוי טוב?</vt:lpstr>
      <vt:lpstr>מושגים מושגים מושגים</vt:lpstr>
      <vt:lpstr>PowerPoint Presentation</vt:lpstr>
      <vt:lpstr>PowerPoint Presentation</vt:lpstr>
      <vt:lpstr>PowerPoint Presentation</vt:lpstr>
      <vt:lpstr>יסודות</vt:lpstr>
      <vt:lpstr>תרגול מערך מחקר 1</vt:lpstr>
      <vt:lpstr>מהו מערך המחקר?</vt:lpstr>
      <vt:lpstr>מהו מערך המחקר 2?</vt:lpstr>
      <vt:lpstr>תרגול מערך מחקר 1</vt:lpstr>
      <vt:lpstr>תרגול מערך מחקר 2</vt:lpstr>
      <vt:lpstr>מהו מערך המחקר?</vt:lpstr>
      <vt:lpstr>תרגול מערך מחקר 2</vt:lpstr>
      <vt:lpstr>קצת תרגול</vt:lpstr>
      <vt:lpstr>זמן סרטון!</vt:lpstr>
      <vt:lpstr>PowerPoint Presentation</vt:lpstr>
      <vt:lpstr>PowerPoint Presentation</vt:lpstr>
      <vt:lpstr>PowerPoint Presentation</vt:lpstr>
      <vt:lpstr>PowerPoint Presentation</vt:lpstr>
      <vt:lpstr>PowerPoint Presentation</vt:lpstr>
      <vt:lpstr>איומים על תוקף מסקנה סטטיסטית</vt:lpstr>
      <vt:lpstr>מקרה 2 – צריכת שוקולד וחתני נובל</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ללא כותרת שקופית</dc:title>
  <dc:creator>איילת  ספיר</dc:creator>
  <cp:lastModifiedBy>ניב רגב</cp:lastModifiedBy>
  <cp:revision>942</cp:revision>
  <dcterms:created xsi:type="dcterms:W3CDTF">1999-12-10T15:10:12Z</dcterms:created>
  <dcterms:modified xsi:type="dcterms:W3CDTF">2024-01-10T21:41:03Z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0x010100F8D5374E5F8F7642BC5B8A7A6964A541</vt:lpwstr>
  </property>
</Properties>
</file>