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webextensions/webextension1.xml" ContentType="application/vnd.ms-office.webextension+xml"/>
  <Override PartName="/ppt/webextensions/webextension2.xml" ContentType="application/vnd.ms-office.webextension+xml"/>
  <Override PartName="/ppt/notesSlides/notesSlide9.xml" ContentType="application/vnd.openxmlformats-officedocument.presentationml.notesSlide+xml"/>
  <Override PartName="/ppt/notesSlides/notesSlide10.xml" ContentType="application/vnd.openxmlformats-officedocument.presentationml.notesSlide+xml"/>
  <Override PartName="/ppt/webextensions/webextension3.xml" ContentType="application/vnd.ms-office.webextension+xml"/>
  <Override PartName="/ppt/webextensions/webextension4.xml" ContentType="application/vnd.ms-office.webextension+xml"/>
  <Override PartName="/ppt/notesSlides/notesSlide11.xml" ContentType="application/vnd.openxmlformats-officedocument.presentationml.notesSlide+xml"/>
  <Override PartName="/ppt/webextensions/webextension5.xml" ContentType="application/vnd.ms-office.webextension+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webextensions/webextension6.xml" ContentType="application/vnd.ms-office.webextension+xml"/>
  <Override PartName="/ppt/notesSlides/notesSlide14.xml" ContentType="application/vnd.openxmlformats-officedocument.presentationml.notesSlide+xml"/>
  <Override PartName="/ppt/webextensions/webextension7.xml" ContentType="application/vnd.ms-office.webextension+xml"/>
  <Override PartName="/ppt/webextensions/webextension8.xml" ContentType="application/vnd.ms-office.webextension+xml"/>
  <Override PartName="/ppt/notesSlides/notesSlide1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tl="1" strictFirstAndLastChars="0" saveSubsetFonts="1">
  <p:sldMasterIdLst>
    <p:sldMasterId id="2147484550" r:id="rId4"/>
  </p:sldMasterIdLst>
  <p:notesMasterIdLst>
    <p:notesMasterId r:id="rId35"/>
  </p:notesMasterIdLst>
  <p:handoutMasterIdLst>
    <p:handoutMasterId r:id="rId36"/>
  </p:handoutMasterIdLst>
  <p:sldIdLst>
    <p:sldId id="440" r:id="rId5"/>
    <p:sldId id="535" r:id="rId6"/>
    <p:sldId id="622" r:id="rId7"/>
    <p:sldId id="629" r:id="rId8"/>
    <p:sldId id="637" r:id="rId9"/>
    <p:sldId id="630" r:id="rId10"/>
    <p:sldId id="537" r:id="rId11"/>
    <p:sldId id="624" r:id="rId12"/>
    <p:sldId id="555" r:id="rId13"/>
    <p:sldId id="570" r:id="rId14"/>
    <p:sldId id="571" r:id="rId15"/>
    <p:sldId id="631" r:id="rId16"/>
    <p:sldId id="573" r:id="rId17"/>
    <p:sldId id="578" r:id="rId18"/>
    <p:sldId id="572" r:id="rId19"/>
    <p:sldId id="586" r:id="rId20"/>
    <p:sldId id="638" r:id="rId21"/>
    <p:sldId id="626" r:id="rId22"/>
    <p:sldId id="625" r:id="rId23"/>
    <p:sldId id="587" r:id="rId24"/>
    <p:sldId id="639" r:id="rId25"/>
    <p:sldId id="588" r:id="rId26"/>
    <p:sldId id="580" r:id="rId27"/>
    <p:sldId id="583" r:id="rId28"/>
    <p:sldId id="628" r:id="rId29"/>
    <p:sldId id="589" r:id="rId30"/>
    <p:sldId id="584" r:id="rId31"/>
    <p:sldId id="585" r:id="rId32"/>
    <p:sldId id="461" r:id="rId33"/>
    <p:sldId id="569" r:id="rId34"/>
  </p:sldIdLst>
  <p:sldSz cx="9144000" cy="6858000" type="screen4x3"/>
  <p:notesSz cx="7315200" cy="9601200"/>
  <p:custDataLst>
    <p:tags r:id="rId37"/>
  </p:custDataLst>
  <p:defaultTextStyle>
    <a:defPPr>
      <a:defRPr lang="he-IL"/>
    </a:defPPr>
    <a:lvl1pPr algn="l" rtl="0" eaLnBrk="0" fontAlgn="base" hangingPunct="0">
      <a:spcBef>
        <a:spcPct val="0"/>
      </a:spcBef>
      <a:spcAft>
        <a:spcPct val="0"/>
      </a:spcAft>
      <a:defRPr sz="6000" kern="1200">
        <a:solidFill>
          <a:schemeClr val="tx1"/>
        </a:solidFill>
        <a:latin typeface="Comic Sans MS" panose="030F0702030302020204" pitchFamily="66" charset="0"/>
        <a:ea typeface="+mn-ea"/>
        <a:cs typeface="Times New Roman" panose="02020603050405020304" pitchFamily="18" charset="0"/>
      </a:defRPr>
    </a:lvl1pPr>
    <a:lvl2pPr marL="457200" algn="l" rtl="0" eaLnBrk="0" fontAlgn="base" hangingPunct="0">
      <a:spcBef>
        <a:spcPct val="0"/>
      </a:spcBef>
      <a:spcAft>
        <a:spcPct val="0"/>
      </a:spcAft>
      <a:defRPr sz="6000" kern="1200">
        <a:solidFill>
          <a:schemeClr val="tx1"/>
        </a:solidFill>
        <a:latin typeface="Comic Sans MS" panose="030F0702030302020204" pitchFamily="66" charset="0"/>
        <a:ea typeface="+mn-ea"/>
        <a:cs typeface="Times New Roman" panose="02020603050405020304" pitchFamily="18" charset="0"/>
      </a:defRPr>
    </a:lvl2pPr>
    <a:lvl3pPr marL="914400" algn="l" rtl="0" eaLnBrk="0" fontAlgn="base" hangingPunct="0">
      <a:spcBef>
        <a:spcPct val="0"/>
      </a:spcBef>
      <a:spcAft>
        <a:spcPct val="0"/>
      </a:spcAft>
      <a:defRPr sz="6000" kern="1200">
        <a:solidFill>
          <a:schemeClr val="tx1"/>
        </a:solidFill>
        <a:latin typeface="Comic Sans MS" panose="030F0702030302020204" pitchFamily="66" charset="0"/>
        <a:ea typeface="+mn-ea"/>
        <a:cs typeface="Times New Roman" panose="02020603050405020304" pitchFamily="18" charset="0"/>
      </a:defRPr>
    </a:lvl3pPr>
    <a:lvl4pPr marL="1371600" algn="l" rtl="0" eaLnBrk="0" fontAlgn="base" hangingPunct="0">
      <a:spcBef>
        <a:spcPct val="0"/>
      </a:spcBef>
      <a:spcAft>
        <a:spcPct val="0"/>
      </a:spcAft>
      <a:defRPr sz="6000" kern="1200">
        <a:solidFill>
          <a:schemeClr val="tx1"/>
        </a:solidFill>
        <a:latin typeface="Comic Sans MS" panose="030F0702030302020204" pitchFamily="66" charset="0"/>
        <a:ea typeface="+mn-ea"/>
        <a:cs typeface="Times New Roman" panose="02020603050405020304" pitchFamily="18" charset="0"/>
      </a:defRPr>
    </a:lvl4pPr>
    <a:lvl5pPr marL="1828800" algn="l" rtl="0" eaLnBrk="0" fontAlgn="base" hangingPunct="0">
      <a:spcBef>
        <a:spcPct val="0"/>
      </a:spcBef>
      <a:spcAft>
        <a:spcPct val="0"/>
      </a:spcAft>
      <a:defRPr sz="6000" kern="1200">
        <a:solidFill>
          <a:schemeClr val="tx1"/>
        </a:solidFill>
        <a:latin typeface="Comic Sans MS" panose="030F0702030302020204" pitchFamily="66" charset="0"/>
        <a:ea typeface="+mn-ea"/>
        <a:cs typeface="Times New Roman" panose="02020603050405020304" pitchFamily="18" charset="0"/>
      </a:defRPr>
    </a:lvl5pPr>
    <a:lvl6pPr marL="2286000" algn="l" defTabSz="914400" rtl="0" eaLnBrk="1" latinLnBrk="0" hangingPunct="1">
      <a:defRPr sz="6000" kern="1200">
        <a:solidFill>
          <a:schemeClr val="tx1"/>
        </a:solidFill>
        <a:latin typeface="Comic Sans MS" panose="030F0702030302020204" pitchFamily="66" charset="0"/>
        <a:ea typeface="+mn-ea"/>
        <a:cs typeface="Times New Roman" panose="02020603050405020304" pitchFamily="18" charset="0"/>
      </a:defRPr>
    </a:lvl6pPr>
    <a:lvl7pPr marL="2743200" algn="l" defTabSz="914400" rtl="0" eaLnBrk="1" latinLnBrk="0" hangingPunct="1">
      <a:defRPr sz="6000" kern="1200">
        <a:solidFill>
          <a:schemeClr val="tx1"/>
        </a:solidFill>
        <a:latin typeface="Comic Sans MS" panose="030F0702030302020204" pitchFamily="66" charset="0"/>
        <a:ea typeface="+mn-ea"/>
        <a:cs typeface="Times New Roman" panose="02020603050405020304" pitchFamily="18" charset="0"/>
      </a:defRPr>
    </a:lvl7pPr>
    <a:lvl8pPr marL="3200400" algn="l" defTabSz="914400" rtl="0" eaLnBrk="1" latinLnBrk="0" hangingPunct="1">
      <a:defRPr sz="6000" kern="1200">
        <a:solidFill>
          <a:schemeClr val="tx1"/>
        </a:solidFill>
        <a:latin typeface="Comic Sans MS" panose="030F0702030302020204" pitchFamily="66" charset="0"/>
        <a:ea typeface="+mn-ea"/>
        <a:cs typeface="Times New Roman" panose="02020603050405020304" pitchFamily="18" charset="0"/>
      </a:defRPr>
    </a:lvl8pPr>
    <a:lvl9pPr marL="3657600" algn="l" defTabSz="914400" rtl="0" eaLnBrk="1" latinLnBrk="0" hangingPunct="1">
      <a:defRPr sz="6000" kern="1200">
        <a:solidFill>
          <a:schemeClr val="tx1"/>
        </a:solidFill>
        <a:latin typeface="Comic Sans MS" panose="030F0702030302020204" pitchFamily="66" charset="0"/>
        <a:ea typeface="+mn-ea"/>
        <a:cs typeface="Times New Roman" panose="02020603050405020304" pitchFamily="18" charset="0"/>
      </a:defRPr>
    </a:lvl9pPr>
  </p:defaultTextStyle>
  <p:extLst>
    <p:ext uri="{521415D9-36F7-43E2-AB2F-B90AF26B5E84}">
      <p14:sectionLst xmlns:p14="http://schemas.microsoft.com/office/powerpoint/2010/main">
        <p14:section name="הקדמה" id="{D12A112B-7DAF-400A-B6C7-28EF5063B96A}">
          <p14:sldIdLst>
            <p14:sldId id="440"/>
            <p14:sldId id="535"/>
            <p14:sldId id="622"/>
            <p14:sldId id="629"/>
            <p14:sldId id="637"/>
            <p14:sldId id="630"/>
            <p14:sldId id="537"/>
            <p14:sldId id="624"/>
            <p14:sldId id="555"/>
            <p14:sldId id="570"/>
            <p14:sldId id="571"/>
            <p14:sldId id="631"/>
            <p14:sldId id="573"/>
            <p14:sldId id="578"/>
            <p14:sldId id="572"/>
            <p14:sldId id="586"/>
            <p14:sldId id="638"/>
            <p14:sldId id="626"/>
            <p14:sldId id="625"/>
            <p14:sldId id="587"/>
            <p14:sldId id="639"/>
            <p14:sldId id="588"/>
            <p14:sldId id="580"/>
            <p14:sldId id="583"/>
            <p14:sldId id="628"/>
            <p14:sldId id="589"/>
            <p14:sldId id="584"/>
            <p14:sldId id="585"/>
            <p14:sldId id="461"/>
            <p14:sldId id="569"/>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4"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CC0066"/>
    <a:srgbClr val="660033"/>
    <a:srgbClr val="7F2954"/>
    <a:srgbClr val="0099CC"/>
    <a:srgbClr val="CC3300"/>
    <a:srgbClr val="663300"/>
    <a:srgbClr val="CC6600"/>
    <a:srgbClr val="FFCC00"/>
    <a:srgbClr val="99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013" autoAdjust="0"/>
    <p:restoredTop sz="72515" autoAdjust="0"/>
  </p:normalViewPr>
  <p:slideViewPr>
    <p:cSldViewPr>
      <p:cViewPr varScale="1">
        <p:scale>
          <a:sx n="60" d="100"/>
          <a:sy n="60" d="100"/>
        </p:scale>
        <p:origin x="1526" y="3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p:scale>
          <a:sx n="100" d="100"/>
          <a:sy n="100" d="100"/>
        </p:scale>
        <p:origin x="-246" y="3024"/>
      </p:cViewPr>
      <p:guideLst>
        <p:guide orient="horz" pos="3024"/>
        <p:guide pos="2304"/>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ניב רגב" userId="d3a40fea-5a3a-40de-a063-0aaf954d3411" providerId="ADAL" clId="{7CE937C9-9944-4263-9C7D-5CFF0D87085D}"/>
    <pc:docChg chg="custSel delSld modSld modSection replTag delTag">
      <pc:chgData name="ניב רגב" userId="d3a40fea-5a3a-40de-a063-0aaf954d3411" providerId="ADAL" clId="{7CE937C9-9944-4263-9C7D-5CFF0D87085D}" dt="2024-01-24T21:06:07.558" v="9"/>
      <pc:docMkLst>
        <pc:docMk/>
      </pc:docMkLst>
      <pc:sldChg chg="modNotesTx">
        <pc:chgData name="ניב רגב" userId="d3a40fea-5a3a-40de-a063-0aaf954d3411" providerId="ADAL" clId="{7CE937C9-9944-4263-9C7D-5CFF0D87085D}" dt="2024-01-24T21:06:04.082" v="6" actId="6549"/>
        <pc:sldMkLst>
          <pc:docMk/>
          <pc:sldMk cId="539506269" sldId="555"/>
        </pc:sldMkLst>
      </pc:sldChg>
      <pc:sldChg chg="del">
        <pc:chgData name="ניב רגב" userId="d3a40fea-5a3a-40de-a063-0aaf954d3411" providerId="ADAL" clId="{7CE937C9-9944-4263-9C7D-5CFF0D87085D}" dt="2024-01-24T21:05:48.520" v="0" actId="47"/>
        <pc:sldMkLst>
          <pc:docMk/>
          <pc:sldMk cId="3028452733" sldId="581"/>
        </pc:sldMkLst>
      </pc:sldChg>
      <pc:sldChg chg="del">
        <pc:chgData name="ניב רגב" userId="d3a40fea-5a3a-40de-a063-0aaf954d3411" providerId="ADAL" clId="{7CE937C9-9944-4263-9C7D-5CFF0D87085D}" dt="2024-01-24T21:05:48.686" v="1" actId="47"/>
        <pc:sldMkLst>
          <pc:docMk/>
          <pc:sldMk cId="1403019441" sldId="582"/>
        </pc:sldMkLst>
      </pc:sldChg>
      <pc:sldChg chg="del">
        <pc:chgData name="ניב רגב" userId="d3a40fea-5a3a-40de-a063-0aaf954d3411" providerId="ADAL" clId="{7CE937C9-9944-4263-9C7D-5CFF0D87085D}" dt="2024-01-24T21:05:48.887" v="2" actId="47"/>
        <pc:sldMkLst>
          <pc:docMk/>
          <pc:sldMk cId="1458754151" sldId="593"/>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9DE9BFD-6F63-4EF9-81C8-163E2977EACD}" type="doc">
      <dgm:prSet loTypeId="urn:microsoft.com/office/officeart/2005/8/layout/orgChart1" loCatId="hierarchy" qsTypeId="urn:microsoft.com/office/officeart/2005/8/quickstyle/simple2" qsCatId="simple" csTypeId="urn:microsoft.com/office/officeart/2005/8/colors/colorful3" csCatId="colorful" phldr="1"/>
      <dgm:spPr/>
      <dgm:t>
        <a:bodyPr/>
        <a:lstStyle/>
        <a:p>
          <a:endParaRPr lang="en-US"/>
        </a:p>
      </dgm:t>
    </dgm:pt>
    <dgm:pt modelId="{E304BB8E-3A18-41ED-BE64-F5E2DECD8EF4}">
      <dgm:prSet phldrT="[טקסט]" custT="1"/>
      <dgm:spPr/>
      <dgm:t>
        <a:bodyPr/>
        <a:lstStyle/>
        <a:p>
          <a:r>
            <a:rPr lang="he-IL" sz="2200" b="1" dirty="0">
              <a:latin typeface="Tahoma" panose="020B0604030504040204" pitchFamily="34" charset="0"/>
              <a:ea typeface="Tahoma" panose="020B0604030504040204" pitchFamily="34" charset="0"/>
              <a:cs typeface="Tahoma" panose="020B0604030504040204" pitchFamily="34" charset="0"/>
            </a:rPr>
            <a:t>קריטריונים לשיפוט תוקף הניסוי</a:t>
          </a:r>
          <a:endParaRPr lang="en-US" sz="2200" b="1" dirty="0">
            <a:latin typeface="Tahoma" panose="020B0604030504040204" pitchFamily="34" charset="0"/>
            <a:ea typeface="Tahoma" panose="020B0604030504040204" pitchFamily="34" charset="0"/>
            <a:cs typeface="Tahoma" panose="020B0604030504040204" pitchFamily="34" charset="0"/>
          </a:endParaRPr>
        </a:p>
      </dgm:t>
    </dgm:pt>
    <dgm:pt modelId="{5ACD21B0-A5AB-4148-B542-CD7C0D89B004}" type="parTrans" cxnId="{0B92749B-4E19-4331-80C1-364771430BDA}">
      <dgm:prSet/>
      <dgm:spPr/>
      <dgm:t>
        <a:bodyPr/>
        <a:lstStyle/>
        <a:p>
          <a:endParaRPr lang="en-US" sz="2200" b="1">
            <a:latin typeface="Tahoma" panose="020B0604030504040204" pitchFamily="34" charset="0"/>
            <a:ea typeface="Tahoma" panose="020B0604030504040204" pitchFamily="34" charset="0"/>
            <a:cs typeface="Tahoma" panose="020B0604030504040204" pitchFamily="34" charset="0"/>
          </a:endParaRPr>
        </a:p>
      </dgm:t>
    </dgm:pt>
    <dgm:pt modelId="{40F60607-5F76-461D-8F39-FA5B1A446796}" type="sibTrans" cxnId="{0B92749B-4E19-4331-80C1-364771430BDA}">
      <dgm:prSet/>
      <dgm:spPr/>
      <dgm:t>
        <a:bodyPr/>
        <a:lstStyle/>
        <a:p>
          <a:endParaRPr lang="en-US" sz="2200" b="1">
            <a:latin typeface="Tahoma" panose="020B0604030504040204" pitchFamily="34" charset="0"/>
            <a:ea typeface="Tahoma" panose="020B0604030504040204" pitchFamily="34" charset="0"/>
            <a:cs typeface="Tahoma" panose="020B0604030504040204" pitchFamily="34" charset="0"/>
          </a:endParaRPr>
        </a:p>
      </dgm:t>
    </dgm:pt>
    <dgm:pt modelId="{1BB4151E-DBA2-4A1D-91F4-225D06FAD531}">
      <dgm:prSet phldrT="[טקסט]" custT="1"/>
      <dgm:spPr/>
      <dgm:t>
        <a:bodyPr/>
        <a:lstStyle/>
        <a:p>
          <a:r>
            <a:rPr lang="he-IL" sz="2200" b="1" dirty="0">
              <a:latin typeface="Tahoma" panose="020B0604030504040204" pitchFamily="34" charset="0"/>
              <a:ea typeface="Tahoma" panose="020B0604030504040204" pitchFamily="34" charset="0"/>
              <a:cs typeface="Tahoma" panose="020B0604030504040204" pitchFamily="34" charset="0"/>
            </a:rPr>
            <a:t>תוקף מבנה</a:t>
          </a:r>
          <a:endParaRPr lang="en-US" sz="2200" b="1" dirty="0">
            <a:latin typeface="Tahoma" panose="020B0604030504040204" pitchFamily="34" charset="0"/>
            <a:ea typeface="Tahoma" panose="020B0604030504040204" pitchFamily="34" charset="0"/>
            <a:cs typeface="Tahoma" panose="020B0604030504040204" pitchFamily="34" charset="0"/>
          </a:endParaRPr>
        </a:p>
      </dgm:t>
    </dgm:pt>
    <dgm:pt modelId="{1A370C12-DDF6-4A3D-A7AA-211D89CD85E9}" type="parTrans" cxnId="{867F5C96-5FEA-4EE1-9546-1171235B10B3}">
      <dgm:prSet/>
      <dgm:spPr/>
      <dgm:t>
        <a:bodyPr/>
        <a:lstStyle/>
        <a:p>
          <a:endParaRPr lang="en-US" sz="2200" b="1">
            <a:latin typeface="Tahoma" panose="020B0604030504040204" pitchFamily="34" charset="0"/>
            <a:ea typeface="Tahoma" panose="020B0604030504040204" pitchFamily="34" charset="0"/>
            <a:cs typeface="Tahoma" panose="020B0604030504040204" pitchFamily="34" charset="0"/>
          </a:endParaRPr>
        </a:p>
      </dgm:t>
    </dgm:pt>
    <dgm:pt modelId="{FA45D70D-AC37-4BE2-A5CD-C40F659047D0}" type="sibTrans" cxnId="{867F5C96-5FEA-4EE1-9546-1171235B10B3}">
      <dgm:prSet/>
      <dgm:spPr/>
      <dgm:t>
        <a:bodyPr/>
        <a:lstStyle/>
        <a:p>
          <a:endParaRPr lang="en-US" sz="2200" b="1">
            <a:latin typeface="Tahoma" panose="020B0604030504040204" pitchFamily="34" charset="0"/>
            <a:ea typeface="Tahoma" panose="020B0604030504040204" pitchFamily="34" charset="0"/>
            <a:cs typeface="Tahoma" panose="020B0604030504040204" pitchFamily="34" charset="0"/>
          </a:endParaRPr>
        </a:p>
      </dgm:t>
    </dgm:pt>
    <dgm:pt modelId="{08C4B2C6-97B7-4849-B975-DE52B883BB00}">
      <dgm:prSet phldrT="[טקסט]" custT="1"/>
      <dgm:spPr/>
      <dgm:t>
        <a:bodyPr/>
        <a:lstStyle/>
        <a:p>
          <a:r>
            <a:rPr lang="he-IL" sz="2200" b="1" dirty="0">
              <a:latin typeface="Tahoma" panose="020B0604030504040204" pitchFamily="34" charset="0"/>
              <a:ea typeface="Tahoma" panose="020B0604030504040204" pitchFamily="34" charset="0"/>
              <a:cs typeface="Tahoma" panose="020B0604030504040204" pitchFamily="34" charset="0"/>
            </a:rPr>
            <a:t>תוקף פנימי</a:t>
          </a:r>
          <a:endParaRPr lang="en-US" sz="2200" b="1" dirty="0">
            <a:latin typeface="Tahoma" panose="020B0604030504040204" pitchFamily="34" charset="0"/>
            <a:ea typeface="Tahoma" panose="020B0604030504040204" pitchFamily="34" charset="0"/>
            <a:cs typeface="Tahoma" panose="020B0604030504040204" pitchFamily="34" charset="0"/>
          </a:endParaRPr>
        </a:p>
      </dgm:t>
    </dgm:pt>
    <dgm:pt modelId="{020324AE-1BB9-4446-97C5-297B56BA0DFE}" type="parTrans" cxnId="{1944E2A4-413C-4A11-AF7E-A095323A8786}">
      <dgm:prSet/>
      <dgm:spPr/>
      <dgm:t>
        <a:bodyPr/>
        <a:lstStyle/>
        <a:p>
          <a:endParaRPr lang="en-US" sz="2200" b="1">
            <a:latin typeface="Tahoma" panose="020B0604030504040204" pitchFamily="34" charset="0"/>
            <a:ea typeface="Tahoma" panose="020B0604030504040204" pitchFamily="34" charset="0"/>
            <a:cs typeface="Tahoma" panose="020B0604030504040204" pitchFamily="34" charset="0"/>
          </a:endParaRPr>
        </a:p>
      </dgm:t>
    </dgm:pt>
    <dgm:pt modelId="{D02D713D-87B0-4CC4-B482-C4B734CE9ADD}" type="sibTrans" cxnId="{1944E2A4-413C-4A11-AF7E-A095323A8786}">
      <dgm:prSet/>
      <dgm:spPr/>
      <dgm:t>
        <a:bodyPr/>
        <a:lstStyle/>
        <a:p>
          <a:endParaRPr lang="en-US" sz="2200" b="1">
            <a:latin typeface="Tahoma" panose="020B0604030504040204" pitchFamily="34" charset="0"/>
            <a:ea typeface="Tahoma" panose="020B0604030504040204" pitchFamily="34" charset="0"/>
            <a:cs typeface="Tahoma" panose="020B0604030504040204" pitchFamily="34" charset="0"/>
          </a:endParaRPr>
        </a:p>
      </dgm:t>
    </dgm:pt>
    <dgm:pt modelId="{AE556F60-9BF5-4A2D-9931-638EFEC0FC22}">
      <dgm:prSet phldrT="[טקסט]" custT="1"/>
      <dgm:spPr/>
      <dgm:t>
        <a:bodyPr/>
        <a:lstStyle/>
        <a:p>
          <a:r>
            <a:rPr lang="he-IL" sz="2200" b="1" dirty="0">
              <a:latin typeface="Tahoma" panose="020B0604030504040204" pitchFamily="34" charset="0"/>
              <a:ea typeface="Tahoma" panose="020B0604030504040204" pitchFamily="34" charset="0"/>
              <a:cs typeface="Tahoma" panose="020B0604030504040204" pitchFamily="34" charset="0"/>
            </a:rPr>
            <a:t>תוקף המסקנה הסטטיסטית</a:t>
          </a:r>
          <a:endParaRPr lang="en-US" sz="2200" b="1" dirty="0">
            <a:latin typeface="Tahoma" panose="020B0604030504040204" pitchFamily="34" charset="0"/>
            <a:ea typeface="Tahoma" panose="020B0604030504040204" pitchFamily="34" charset="0"/>
            <a:cs typeface="Tahoma" panose="020B0604030504040204" pitchFamily="34" charset="0"/>
          </a:endParaRPr>
        </a:p>
      </dgm:t>
    </dgm:pt>
    <dgm:pt modelId="{C512CF18-E5C3-4994-9E9E-0E2413EBB8EA}" type="parTrans" cxnId="{17D2F9FE-2E6B-46A9-9A65-06D668F932BA}">
      <dgm:prSet/>
      <dgm:spPr/>
      <dgm:t>
        <a:bodyPr/>
        <a:lstStyle/>
        <a:p>
          <a:endParaRPr lang="en-US" sz="2200" b="1">
            <a:latin typeface="Tahoma" panose="020B0604030504040204" pitchFamily="34" charset="0"/>
            <a:ea typeface="Tahoma" panose="020B0604030504040204" pitchFamily="34" charset="0"/>
            <a:cs typeface="Tahoma" panose="020B0604030504040204" pitchFamily="34" charset="0"/>
          </a:endParaRPr>
        </a:p>
      </dgm:t>
    </dgm:pt>
    <dgm:pt modelId="{FC3226F7-260F-4BEA-9C48-A3FA503F16F1}" type="sibTrans" cxnId="{17D2F9FE-2E6B-46A9-9A65-06D668F932BA}">
      <dgm:prSet/>
      <dgm:spPr/>
      <dgm:t>
        <a:bodyPr/>
        <a:lstStyle/>
        <a:p>
          <a:endParaRPr lang="en-US" sz="2200" b="1">
            <a:latin typeface="Tahoma" panose="020B0604030504040204" pitchFamily="34" charset="0"/>
            <a:ea typeface="Tahoma" panose="020B0604030504040204" pitchFamily="34" charset="0"/>
            <a:cs typeface="Tahoma" panose="020B0604030504040204" pitchFamily="34" charset="0"/>
          </a:endParaRPr>
        </a:p>
      </dgm:t>
    </dgm:pt>
    <dgm:pt modelId="{A8A663B4-F574-4DEE-9FFA-C07F3388F96E}">
      <dgm:prSet custT="1"/>
      <dgm:spPr/>
      <dgm:t>
        <a:bodyPr/>
        <a:lstStyle/>
        <a:p>
          <a:r>
            <a:rPr lang="he-IL" sz="2200" b="1" dirty="0">
              <a:latin typeface="Tahoma" panose="020B0604030504040204" pitchFamily="34" charset="0"/>
              <a:ea typeface="Tahoma" panose="020B0604030504040204" pitchFamily="34" charset="0"/>
              <a:cs typeface="Tahoma" panose="020B0604030504040204" pitchFamily="34" charset="0"/>
            </a:rPr>
            <a:t>תוקף חיצוני</a:t>
          </a:r>
          <a:endParaRPr lang="en-US" sz="2200" b="1" dirty="0">
            <a:latin typeface="Tahoma" panose="020B0604030504040204" pitchFamily="34" charset="0"/>
            <a:ea typeface="Tahoma" panose="020B0604030504040204" pitchFamily="34" charset="0"/>
            <a:cs typeface="Tahoma" panose="020B0604030504040204" pitchFamily="34" charset="0"/>
          </a:endParaRPr>
        </a:p>
      </dgm:t>
    </dgm:pt>
    <dgm:pt modelId="{D06F1D23-7870-4199-8BC7-3823C34EC18C}" type="parTrans" cxnId="{DA7D89D8-303E-415D-A444-8295E7739170}">
      <dgm:prSet/>
      <dgm:spPr/>
      <dgm:t>
        <a:bodyPr/>
        <a:lstStyle/>
        <a:p>
          <a:endParaRPr lang="en-US" sz="2200"/>
        </a:p>
      </dgm:t>
    </dgm:pt>
    <dgm:pt modelId="{6BB562FB-BF17-4784-B8DE-9B8740A9337F}" type="sibTrans" cxnId="{DA7D89D8-303E-415D-A444-8295E7739170}">
      <dgm:prSet/>
      <dgm:spPr/>
      <dgm:t>
        <a:bodyPr/>
        <a:lstStyle/>
        <a:p>
          <a:endParaRPr lang="en-US" sz="2200"/>
        </a:p>
      </dgm:t>
    </dgm:pt>
    <dgm:pt modelId="{BC0C6A92-741D-4CB8-8F16-87B1854B75A7}" type="pres">
      <dgm:prSet presAssocID="{59DE9BFD-6F63-4EF9-81C8-163E2977EACD}" presName="hierChild1" presStyleCnt="0">
        <dgm:presLayoutVars>
          <dgm:orgChart val="1"/>
          <dgm:chPref val="1"/>
          <dgm:dir/>
          <dgm:animOne val="branch"/>
          <dgm:animLvl val="lvl"/>
          <dgm:resizeHandles/>
        </dgm:presLayoutVars>
      </dgm:prSet>
      <dgm:spPr/>
    </dgm:pt>
    <dgm:pt modelId="{310034B3-A704-461D-AA06-47FDD31B23C5}" type="pres">
      <dgm:prSet presAssocID="{E304BB8E-3A18-41ED-BE64-F5E2DECD8EF4}" presName="hierRoot1" presStyleCnt="0">
        <dgm:presLayoutVars>
          <dgm:hierBranch val="init"/>
        </dgm:presLayoutVars>
      </dgm:prSet>
      <dgm:spPr/>
    </dgm:pt>
    <dgm:pt modelId="{24CC1D22-FDE5-42F6-8C2E-13F4B3AD843D}" type="pres">
      <dgm:prSet presAssocID="{E304BB8E-3A18-41ED-BE64-F5E2DECD8EF4}" presName="rootComposite1" presStyleCnt="0"/>
      <dgm:spPr/>
    </dgm:pt>
    <dgm:pt modelId="{5ED5CF7E-98B0-46F2-957A-F195D147DC6C}" type="pres">
      <dgm:prSet presAssocID="{E304BB8E-3A18-41ED-BE64-F5E2DECD8EF4}" presName="rootText1" presStyleLbl="node0" presStyleIdx="0" presStyleCnt="1" custScaleX="222049" custScaleY="172390" custLinFactNeighborX="909" custLinFactNeighborY="-65422">
        <dgm:presLayoutVars>
          <dgm:chPref val="3"/>
        </dgm:presLayoutVars>
      </dgm:prSet>
      <dgm:spPr/>
    </dgm:pt>
    <dgm:pt modelId="{646105ED-EF12-4398-8CBD-9C3750259F0B}" type="pres">
      <dgm:prSet presAssocID="{E304BB8E-3A18-41ED-BE64-F5E2DECD8EF4}" presName="rootConnector1" presStyleLbl="node1" presStyleIdx="0" presStyleCnt="0"/>
      <dgm:spPr/>
    </dgm:pt>
    <dgm:pt modelId="{655DB9B6-203A-4119-8A31-AF7A27C4B473}" type="pres">
      <dgm:prSet presAssocID="{E304BB8E-3A18-41ED-BE64-F5E2DECD8EF4}" presName="hierChild2" presStyleCnt="0"/>
      <dgm:spPr/>
    </dgm:pt>
    <dgm:pt modelId="{E552425F-1AE0-47FE-AD85-20C6F5634D68}" type="pres">
      <dgm:prSet presAssocID="{D06F1D23-7870-4199-8BC7-3823C34EC18C}" presName="Name37" presStyleLbl="parChTrans1D2" presStyleIdx="0" presStyleCnt="4"/>
      <dgm:spPr/>
    </dgm:pt>
    <dgm:pt modelId="{E3BEDDEC-8311-455A-BD49-79367DACB65F}" type="pres">
      <dgm:prSet presAssocID="{A8A663B4-F574-4DEE-9FFA-C07F3388F96E}" presName="hierRoot2" presStyleCnt="0">
        <dgm:presLayoutVars>
          <dgm:hierBranch val="init"/>
        </dgm:presLayoutVars>
      </dgm:prSet>
      <dgm:spPr/>
    </dgm:pt>
    <dgm:pt modelId="{F597BCA6-DB35-4790-B114-8DFC9FDA52A7}" type="pres">
      <dgm:prSet presAssocID="{A8A663B4-F574-4DEE-9FFA-C07F3388F96E}" presName="rootComposite" presStyleCnt="0"/>
      <dgm:spPr/>
    </dgm:pt>
    <dgm:pt modelId="{846E2922-0342-4E9B-AB2B-CDD0281070EF}" type="pres">
      <dgm:prSet presAssocID="{A8A663B4-F574-4DEE-9FFA-C07F3388F96E}" presName="rootText" presStyleLbl="node2" presStyleIdx="0" presStyleCnt="4" custScaleX="168638" custScaleY="172692" custLinFactNeighborX="21396">
        <dgm:presLayoutVars>
          <dgm:chPref val="3"/>
        </dgm:presLayoutVars>
      </dgm:prSet>
      <dgm:spPr/>
    </dgm:pt>
    <dgm:pt modelId="{3211EC02-3B24-4CE2-9E88-9F896003060E}" type="pres">
      <dgm:prSet presAssocID="{A8A663B4-F574-4DEE-9FFA-C07F3388F96E}" presName="rootConnector" presStyleLbl="node2" presStyleIdx="0" presStyleCnt="4"/>
      <dgm:spPr/>
    </dgm:pt>
    <dgm:pt modelId="{877BEE79-D70B-4D02-9929-ADDD1BE85214}" type="pres">
      <dgm:prSet presAssocID="{A8A663B4-F574-4DEE-9FFA-C07F3388F96E}" presName="hierChild4" presStyleCnt="0"/>
      <dgm:spPr/>
    </dgm:pt>
    <dgm:pt modelId="{D4973496-E63A-4CEB-97B9-372BECBCCE31}" type="pres">
      <dgm:prSet presAssocID="{A8A663B4-F574-4DEE-9FFA-C07F3388F96E}" presName="hierChild5" presStyleCnt="0"/>
      <dgm:spPr/>
    </dgm:pt>
    <dgm:pt modelId="{A0F2780E-6A18-4941-81EB-419E94493A8A}" type="pres">
      <dgm:prSet presAssocID="{1A370C12-DDF6-4A3D-A7AA-211D89CD85E9}" presName="Name37" presStyleLbl="parChTrans1D2" presStyleIdx="1" presStyleCnt="4"/>
      <dgm:spPr/>
    </dgm:pt>
    <dgm:pt modelId="{344B327A-3E59-4470-8CF0-BCAA11538AE0}" type="pres">
      <dgm:prSet presAssocID="{1BB4151E-DBA2-4A1D-91F4-225D06FAD531}" presName="hierRoot2" presStyleCnt="0">
        <dgm:presLayoutVars>
          <dgm:hierBranch val="init"/>
        </dgm:presLayoutVars>
      </dgm:prSet>
      <dgm:spPr/>
    </dgm:pt>
    <dgm:pt modelId="{F6CDEDDC-DF2A-4149-B537-0321F39C8F37}" type="pres">
      <dgm:prSet presAssocID="{1BB4151E-DBA2-4A1D-91F4-225D06FAD531}" presName="rootComposite" presStyleCnt="0"/>
      <dgm:spPr/>
    </dgm:pt>
    <dgm:pt modelId="{A79C1163-80A3-4DA4-81EB-4977EDEB8643}" type="pres">
      <dgm:prSet presAssocID="{1BB4151E-DBA2-4A1D-91F4-225D06FAD531}" presName="rootText" presStyleLbl="node2" presStyleIdx="1" presStyleCnt="4" custScaleX="166116" custScaleY="172692" custLinFactNeighborX="5548">
        <dgm:presLayoutVars>
          <dgm:chPref val="3"/>
        </dgm:presLayoutVars>
      </dgm:prSet>
      <dgm:spPr/>
    </dgm:pt>
    <dgm:pt modelId="{B6786580-2CC1-437F-A737-980F149129D8}" type="pres">
      <dgm:prSet presAssocID="{1BB4151E-DBA2-4A1D-91F4-225D06FAD531}" presName="rootConnector" presStyleLbl="node2" presStyleIdx="1" presStyleCnt="4"/>
      <dgm:spPr/>
    </dgm:pt>
    <dgm:pt modelId="{E513C433-9269-47BF-944A-BF7156C3669D}" type="pres">
      <dgm:prSet presAssocID="{1BB4151E-DBA2-4A1D-91F4-225D06FAD531}" presName="hierChild4" presStyleCnt="0"/>
      <dgm:spPr/>
    </dgm:pt>
    <dgm:pt modelId="{EB7B7586-80AF-463E-B306-7DB305C6580A}" type="pres">
      <dgm:prSet presAssocID="{1BB4151E-DBA2-4A1D-91F4-225D06FAD531}" presName="hierChild5" presStyleCnt="0"/>
      <dgm:spPr/>
    </dgm:pt>
    <dgm:pt modelId="{1FE08F6D-3176-4763-B825-37C2D5DFB6F1}" type="pres">
      <dgm:prSet presAssocID="{020324AE-1BB9-4446-97C5-297B56BA0DFE}" presName="Name37" presStyleLbl="parChTrans1D2" presStyleIdx="2" presStyleCnt="4"/>
      <dgm:spPr/>
    </dgm:pt>
    <dgm:pt modelId="{9FFD65FE-0490-4F7D-A75E-4AC3F3C901B4}" type="pres">
      <dgm:prSet presAssocID="{08C4B2C6-97B7-4849-B975-DE52B883BB00}" presName="hierRoot2" presStyleCnt="0">
        <dgm:presLayoutVars>
          <dgm:hierBranch val="init"/>
        </dgm:presLayoutVars>
      </dgm:prSet>
      <dgm:spPr/>
    </dgm:pt>
    <dgm:pt modelId="{4B4B3865-2317-4FA3-859C-6AC126CCC929}" type="pres">
      <dgm:prSet presAssocID="{08C4B2C6-97B7-4849-B975-DE52B883BB00}" presName="rootComposite" presStyleCnt="0"/>
      <dgm:spPr/>
    </dgm:pt>
    <dgm:pt modelId="{385DA8E4-64D4-4A2B-9A58-E32B2CB80F9B}" type="pres">
      <dgm:prSet presAssocID="{08C4B2C6-97B7-4849-B975-DE52B883BB00}" presName="rootText" presStyleLbl="node2" presStyleIdx="2" presStyleCnt="4" custScaleX="156918" custScaleY="172692" custLinFactNeighborX="-11555">
        <dgm:presLayoutVars>
          <dgm:chPref val="3"/>
        </dgm:presLayoutVars>
      </dgm:prSet>
      <dgm:spPr/>
    </dgm:pt>
    <dgm:pt modelId="{CE99F82C-D6A6-4DB4-A1FB-25FD5CF07EB1}" type="pres">
      <dgm:prSet presAssocID="{08C4B2C6-97B7-4849-B975-DE52B883BB00}" presName="rootConnector" presStyleLbl="node2" presStyleIdx="2" presStyleCnt="4"/>
      <dgm:spPr/>
    </dgm:pt>
    <dgm:pt modelId="{D75A6BD9-49A8-4205-B1C8-8D3062736245}" type="pres">
      <dgm:prSet presAssocID="{08C4B2C6-97B7-4849-B975-DE52B883BB00}" presName="hierChild4" presStyleCnt="0"/>
      <dgm:spPr/>
    </dgm:pt>
    <dgm:pt modelId="{FB31108A-4789-45F4-A867-AAD815F9265F}" type="pres">
      <dgm:prSet presAssocID="{08C4B2C6-97B7-4849-B975-DE52B883BB00}" presName="hierChild5" presStyleCnt="0"/>
      <dgm:spPr/>
    </dgm:pt>
    <dgm:pt modelId="{AC91AF0B-3FBD-4BD9-AB6D-C962A78A4486}" type="pres">
      <dgm:prSet presAssocID="{C512CF18-E5C3-4994-9E9E-0E2413EBB8EA}" presName="Name37" presStyleLbl="parChTrans1D2" presStyleIdx="3" presStyleCnt="4"/>
      <dgm:spPr/>
    </dgm:pt>
    <dgm:pt modelId="{5D6AD774-AA8C-4966-A388-B90EE901FBB9}" type="pres">
      <dgm:prSet presAssocID="{AE556F60-9BF5-4A2D-9931-638EFEC0FC22}" presName="hierRoot2" presStyleCnt="0">
        <dgm:presLayoutVars>
          <dgm:hierBranch val="init"/>
        </dgm:presLayoutVars>
      </dgm:prSet>
      <dgm:spPr/>
    </dgm:pt>
    <dgm:pt modelId="{313E0C2A-66EB-40C7-9AFA-F487C9B78ADD}" type="pres">
      <dgm:prSet presAssocID="{AE556F60-9BF5-4A2D-9931-638EFEC0FC22}" presName="rootComposite" presStyleCnt="0"/>
      <dgm:spPr/>
    </dgm:pt>
    <dgm:pt modelId="{DE7D8FC5-C964-462E-B2F5-FFFE840FBA3C}" type="pres">
      <dgm:prSet presAssocID="{AE556F60-9BF5-4A2D-9931-638EFEC0FC22}" presName="rootText" presStyleLbl="node2" presStyleIdx="3" presStyleCnt="4" custScaleX="150334" custScaleY="172692" custLinFactNeighborX="-29763">
        <dgm:presLayoutVars>
          <dgm:chPref val="3"/>
        </dgm:presLayoutVars>
      </dgm:prSet>
      <dgm:spPr/>
    </dgm:pt>
    <dgm:pt modelId="{C3769104-C150-421A-A89B-736462A7B2A5}" type="pres">
      <dgm:prSet presAssocID="{AE556F60-9BF5-4A2D-9931-638EFEC0FC22}" presName="rootConnector" presStyleLbl="node2" presStyleIdx="3" presStyleCnt="4"/>
      <dgm:spPr/>
    </dgm:pt>
    <dgm:pt modelId="{8F6B0CB8-1403-45B1-A679-97041D7454A4}" type="pres">
      <dgm:prSet presAssocID="{AE556F60-9BF5-4A2D-9931-638EFEC0FC22}" presName="hierChild4" presStyleCnt="0"/>
      <dgm:spPr/>
    </dgm:pt>
    <dgm:pt modelId="{6DAFD051-C8E9-41E9-B4CE-1D2869861048}" type="pres">
      <dgm:prSet presAssocID="{AE556F60-9BF5-4A2D-9931-638EFEC0FC22}" presName="hierChild5" presStyleCnt="0"/>
      <dgm:spPr/>
    </dgm:pt>
    <dgm:pt modelId="{0429AC77-C260-4956-A6F8-996B49051A18}" type="pres">
      <dgm:prSet presAssocID="{E304BB8E-3A18-41ED-BE64-F5E2DECD8EF4}" presName="hierChild3" presStyleCnt="0"/>
      <dgm:spPr/>
    </dgm:pt>
  </dgm:ptLst>
  <dgm:cxnLst>
    <dgm:cxn modelId="{6B305701-28B0-4E08-B989-A66CF143EB92}" type="presOf" srcId="{08C4B2C6-97B7-4849-B975-DE52B883BB00}" destId="{CE99F82C-D6A6-4DB4-A1FB-25FD5CF07EB1}" srcOrd="1" destOrd="0" presId="urn:microsoft.com/office/officeart/2005/8/layout/orgChart1"/>
    <dgm:cxn modelId="{DCE0320C-7B2F-4BAC-B957-D16BD54CAECD}" type="presOf" srcId="{D06F1D23-7870-4199-8BC7-3823C34EC18C}" destId="{E552425F-1AE0-47FE-AD85-20C6F5634D68}" srcOrd="0" destOrd="0" presId="urn:microsoft.com/office/officeart/2005/8/layout/orgChart1"/>
    <dgm:cxn modelId="{7DBB4014-DE68-4BC2-A913-2112A7F81120}" type="presOf" srcId="{E304BB8E-3A18-41ED-BE64-F5E2DECD8EF4}" destId="{5ED5CF7E-98B0-46F2-957A-F195D147DC6C}" srcOrd="0" destOrd="0" presId="urn:microsoft.com/office/officeart/2005/8/layout/orgChart1"/>
    <dgm:cxn modelId="{36585023-E70F-45D7-AC07-5C0D5619A5D1}" type="presOf" srcId="{59DE9BFD-6F63-4EF9-81C8-163E2977EACD}" destId="{BC0C6A92-741D-4CB8-8F16-87B1854B75A7}" srcOrd="0" destOrd="0" presId="urn:microsoft.com/office/officeart/2005/8/layout/orgChart1"/>
    <dgm:cxn modelId="{E9DD673C-A05C-424A-ABD6-D20C7D7B3F11}" type="presOf" srcId="{E304BB8E-3A18-41ED-BE64-F5E2DECD8EF4}" destId="{646105ED-EF12-4398-8CBD-9C3750259F0B}" srcOrd="1" destOrd="0" presId="urn:microsoft.com/office/officeart/2005/8/layout/orgChart1"/>
    <dgm:cxn modelId="{EEFCCC3F-F408-4357-BB39-BBC58B541C24}" type="presOf" srcId="{AE556F60-9BF5-4A2D-9931-638EFEC0FC22}" destId="{C3769104-C150-421A-A89B-736462A7B2A5}" srcOrd="1" destOrd="0" presId="urn:microsoft.com/office/officeart/2005/8/layout/orgChart1"/>
    <dgm:cxn modelId="{164F505D-3DD4-4425-8371-FA6B7C5F8B6F}" type="presOf" srcId="{1A370C12-DDF6-4A3D-A7AA-211D89CD85E9}" destId="{A0F2780E-6A18-4941-81EB-419E94493A8A}" srcOrd="0" destOrd="0" presId="urn:microsoft.com/office/officeart/2005/8/layout/orgChart1"/>
    <dgm:cxn modelId="{82D05E45-AFB0-4876-BB53-DEBB339E8A58}" type="presOf" srcId="{C512CF18-E5C3-4994-9E9E-0E2413EBB8EA}" destId="{AC91AF0B-3FBD-4BD9-AB6D-C962A78A4486}" srcOrd="0" destOrd="0" presId="urn:microsoft.com/office/officeart/2005/8/layout/orgChart1"/>
    <dgm:cxn modelId="{5C32E552-0535-4A41-9475-DD89B2B11E34}" type="presOf" srcId="{A8A663B4-F574-4DEE-9FFA-C07F3388F96E}" destId="{846E2922-0342-4E9B-AB2B-CDD0281070EF}" srcOrd="0" destOrd="0" presId="urn:microsoft.com/office/officeart/2005/8/layout/orgChart1"/>
    <dgm:cxn modelId="{11BCF67D-BD22-4A08-92AE-59F1A2D07B84}" type="presOf" srcId="{1BB4151E-DBA2-4A1D-91F4-225D06FAD531}" destId="{B6786580-2CC1-437F-A737-980F149129D8}" srcOrd="1" destOrd="0" presId="urn:microsoft.com/office/officeart/2005/8/layout/orgChart1"/>
    <dgm:cxn modelId="{867F5C96-5FEA-4EE1-9546-1171235B10B3}" srcId="{E304BB8E-3A18-41ED-BE64-F5E2DECD8EF4}" destId="{1BB4151E-DBA2-4A1D-91F4-225D06FAD531}" srcOrd="1" destOrd="0" parTransId="{1A370C12-DDF6-4A3D-A7AA-211D89CD85E9}" sibTransId="{FA45D70D-AC37-4BE2-A5CD-C40F659047D0}"/>
    <dgm:cxn modelId="{38CC8498-7071-40C3-A465-CD1B3A50A0F8}" type="presOf" srcId="{A8A663B4-F574-4DEE-9FFA-C07F3388F96E}" destId="{3211EC02-3B24-4CE2-9E88-9F896003060E}" srcOrd="1" destOrd="0" presId="urn:microsoft.com/office/officeart/2005/8/layout/orgChart1"/>
    <dgm:cxn modelId="{3D43DC99-9D59-4E0B-9065-EF7A62821276}" type="presOf" srcId="{020324AE-1BB9-4446-97C5-297B56BA0DFE}" destId="{1FE08F6D-3176-4763-B825-37C2D5DFB6F1}" srcOrd="0" destOrd="0" presId="urn:microsoft.com/office/officeart/2005/8/layout/orgChart1"/>
    <dgm:cxn modelId="{0B92749B-4E19-4331-80C1-364771430BDA}" srcId="{59DE9BFD-6F63-4EF9-81C8-163E2977EACD}" destId="{E304BB8E-3A18-41ED-BE64-F5E2DECD8EF4}" srcOrd="0" destOrd="0" parTransId="{5ACD21B0-A5AB-4148-B542-CD7C0D89B004}" sibTransId="{40F60607-5F76-461D-8F39-FA5B1A446796}"/>
    <dgm:cxn modelId="{1944E2A4-413C-4A11-AF7E-A095323A8786}" srcId="{E304BB8E-3A18-41ED-BE64-F5E2DECD8EF4}" destId="{08C4B2C6-97B7-4849-B975-DE52B883BB00}" srcOrd="2" destOrd="0" parTransId="{020324AE-1BB9-4446-97C5-297B56BA0DFE}" sibTransId="{D02D713D-87B0-4CC4-B482-C4B734CE9ADD}"/>
    <dgm:cxn modelId="{A0FBC6AE-403D-4440-BB2D-7B991A860B77}" type="presOf" srcId="{AE556F60-9BF5-4A2D-9931-638EFEC0FC22}" destId="{DE7D8FC5-C964-462E-B2F5-FFFE840FBA3C}" srcOrd="0" destOrd="0" presId="urn:microsoft.com/office/officeart/2005/8/layout/orgChart1"/>
    <dgm:cxn modelId="{045C6AD8-19CE-49A7-9030-98F9FDB20D0B}" type="presOf" srcId="{08C4B2C6-97B7-4849-B975-DE52B883BB00}" destId="{385DA8E4-64D4-4A2B-9A58-E32B2CB80F9B}" srcOrd="0" destOrd="0" presId="urn:microsoft.com/office/officeart/2005/8/layout/orgChart1"/>
    <dgm:cxn modelId="{DA7D89D8-303E-415D-A444-8295E7739170}" srcId="{E304BB8E-3A18-41ED-BE64-F5E2DECD8EF4}" destId="{A8A663B4-F574-4DEE-9FFA-C07F3388F96E}" srcOrd="0" destOrd="0" parTransId="{D06F1D23-7870-4199-8BC7-3823C34EC18C}" sibTransId="{6BB562FB-BF17-4784-B8DE-9B8740A9337F}"/>
    <dgm:cxn modelId="{B97C43E8-DB71-4BFE-86A8-BD6715B392ED}" type="presOf" srcId="{1BB4151E-DBA2-4A1D-91F4-225D06FAD531}" destId="{A79C1163-80A3-4DA4-81EB-4977EDEB8643}" srcOrd="0" destOrd="0" presId="urn:microsoft.com/office/officeart/2005/8/layout/orgChart1"/>
    <dgm:cxn modelId="{17D2F9FE-2E6B-46A9-9A65-06D668F932BA}" srcId="{E304BB8E-3A18-41ED-BE64-F5E2DECD8EF4}" destId="{AE556F60-9BF5-4A2D-9931-638EFEC0FC22}" srcOrd="3" destOrd="0" parTransId="{C512CF18-E5C3-4994-9E9E-0E2413EBB8EA}" sibTransId="{FC3226F7-260F-4BEA-9C48-A3FA503F16F1}"/>
    <dgm:cxn modelId="{D08D2D95-FB61-448A-AAFF-BF2ACA9CFAA3}" type="presParOf" srcId="{BC0C6A92-741D-4CB8-8F16-87B1854B75A7}" destId="{310034B3-A704-461D-AA06-47FDD31B23C5}" srcOrd="0" destOrd="0" presId="urn:microsoft.com/office/officeart/2005/8/layout/orgChart1"/>
    <dgm:cxn modelId="{260E6336-8A8E-4F72-90B3-03300053BE24}" type="presParOf" srcId="{310034B3-A704-461D-AA06-47FDD31B23C5}" destId="{24CC1D22-FDE5-42F6-8C2E-13F4B3AD843D}" srcOrd="0" destOrd="0" presId="urn:microsoft.com/office/officeart/2005/8/layout/orgChart1"/>
    <dgm:cxn modelId="{99A472CD-E4D8-4A49-93D7-2292DFDCF27B}" type="presParOf" srcId="{24CC1D22-FDE5-42F6-8C2E-13F4B3AD843D}" destId="{5ED5CF7E-98B0-46F2-957A-F195D147DC6C}" srcOrd="0" destOrd="0" presId="urn:microsoft.com/office/officeart/2005/8/layout/orgChart1"/>
    <dgm:cxn modelId="{34B442C4-FDBF-4C0A-97F2-DD68577E155E}" type="presParOf" srcId="{24CC1D22-FDE5-42F6-8C2E-13F4B3AD843D}" destId="{646105ED-EF12-4398-8CBD-9C3750259F0B}" srcOrd="1" destOrd="0" presId="urn:microsoft.com/office/officeart/2005/8/layout/orgChart1"/>
    <dgm:cxn modelId="{7C712D0A-C976-4533-AD80-BEF7733893B5}" type="presParOf" srcId="{310034B3-A704-461D-AA06-47FDD31B23C5}" destId="{655DB9B6-203A-4119-8A31-AF7A27C4B473}" srcOrd="1" destOrd="0" presId="urn:microsoft.com/office/officeart/2005/8/layout/orgChart1"/>
    <dgm:cxn modelId="{BA122BB3-E724-4353-9BA1-569018E605F6}" type="presParOf" srcId="{655DB9B6-203A-4119-8A31-AF7A27C4B473}" destId="{E552425F-1AE0-47FE-AD85-20C6F5634D68}" srcOrd="0" destOrd="0" presId="urn:microsoft.com/office/officeart/2005/8/layout/orgChart1"/>
    <dgm:cxn modelId="{FA44E630-0F28-4A68-BE42-D75FFB8C5649}" type="presParOf" srcId="{655DB9B6-203A-4119-8A31-AF7A27C4B473}" destId="{E3BEDDEC-8311-455A-BD49-79367DACB65F}" srcOrd="1" destOrd="0" presId="urn:microsoft.com/office/officeart/2005/8/layout/orgChart1"/>
    <dgm:cxn modelId="{8ADD38AB-C4A7-4847-A8A2-B7075FB357A1}" type="presParOf" srcId="{E3BEDDEC-8311-455A-BD49-79367DACB65F}" destId="{F597BCA6-DB35-4790-B114-8DFC9FDA52A7}" srcOrd="0" destOrd="0" presId="urn:microsoft.com/office/officeart/2005/8/layout/orgChart1"/>
    <dgm:cxn modelId="{CA37CEFE-421F-4306-BD67-C2915D3054F7}" type="presParOf" srcId="{F597BCA6-DB35-4790-B114-8DFC9FDA52A7}" destId="{846E2922-0342-4E9B-AB2B-CDD0281070EF}" srcOrd="0" destOrd="0" presId="urn:microsoft.com/office/officeart/2005/8/layout/orgChart1"/>
    <dgm:cxn modelId="{8E261682-D052-4B81-B364-CCA2DE56D701}" type="presParOf" srcId="{F597BCA6-DB35-4790-B114-8DFC9FDA52A7}" destId="{3211EC02-3B24-4CE2-9E88-9F896003060E}" srcOrd="1" destOrd="0" presId="urn:microsoft.com/office/officeart/2005/8/layout/orgChart1"/>
    <dgm:cxn modelId="{E6B348A3-A701-4994-9115-0523475955C2}" type="presParOf" srcId="{E3BEDDEC-8311-455A-BD49-79367DACB65F}" destId="{877BEE79-D70B-4D02-9929-ADDD1BE85214}" srcOrd="1" destOrd="0" presId="urn:microsoft.com/office/officeart/2005/8/layout/orgChart1"/>
    <dgm:cxn modelId="{18A3825D-0A99-43F4-8ABF-FCA48A06225D}" type="presParOf" srcId="{E3BEDDEC-8311-455A-BD49-79367DACB65F}" destId="{D4973496-E63A-4CEB-97B9-372BECBCCE31}" srcOrd="2" destOrd="0" presId="urn:microsoft.com/office/officeart/2005/8/layout/orgChart1"/>
    <dgm:cxn modelId="{334EB523-8284-4F6D-84E3-3A545CCC492B}" type="presParOf" srcId="{655DB9B6-203A-4119-8A31-AF7A27C4B473}" destId="{A0F2780E-6A18-4941-81EB-419E94493A8A}" srcOrd="2" destOrd="0" presId="urn:microsoft.com/office/officeart/2005/8/layout/orgChart1"/>
    <dgm:cxn modelId="{4B5C5ACC-9320-4C7C-8F20-DDCE39A95871}" type="presParOf" srcId="{655DB9B6-203A-4119-8A31-AF7A27C4B473}" destId="{344B327A-3E59-4470-8CF0-BCAA11538AE0}" srcOrd="3" destOrd="0" presId="urn:microsoft.com/office/officeart/2005/8/layout/orgChart1"/>
    <dgm:cxn modelId="{A94897A9-E9D8-4EEC-8CDB-FB739BDB26EE}" type="presParOf" srcId="{344B327A-3E59-4470-8CF0-BCAA11538AE0}" destId="{F6CDEDDC-DF2A-4149-B537-0321F39C8F37}" srcOrd="0" destOrd="0" presId="urn:microsoft.com/office/officeart/2005/8/layout/orgChart1"/>
    <dgm:cxn modelId="{54070F98-45A4-4383-8956-87431E899662}" type="presParOf" srcId="{F6CDEDDC-DF2A-4149-B537-0321F39C8F37}" destId="{A79C1163-80A3-4DA4-81EB-4977EDEB8643}" srcOrd="0" destOrd="0" presId="urn:microsoft.com/office/officeart/2005/8/layout/orgChart1"/>
    <dgm:cxn modelId="{3DA8E1EE-B755-4EFF-A614-B09C83801DE7}" type="presParOf" srcId="{F6CDEDDC-DF2A-4149-B537-0321F39C8F37}" destId="{B6786580-2CC1-437F-A737-980F149129D8}" srcOrd="1" destOrd="0" presId="urn:microsoft.com/office/officeart/2005/8/layout/orgChart1"/>
    <dgm:cxn modelId="{6504B6A0-209E-4069-891D-50C1F8DC3CA4}" type="presParOf" srcId="{344B327A-3E59-4470-8CF0-BCAA11538AE0}" destId="{E513C433-9269-47BF-944A-BF7156C3669D}" srcOrd="1" destOrd="0" presId="urn:microsoft.com/office/officeart/2005/8/layout/orgChart1"/>
    <dgm:cxn modelId="{5745A8A2-7413-4E23-9E8D-00321B1733D4}" type="presParOf" srcId="{344B327A-3E59-4470-8CF0-BCAA11538AE0}" destId="{EB7B7586-80AF-463E-B306-7DB305C6580A}" srcOrd="2" destOrd="0" presId="urn:microsoft.com/office/officeart/2005/8/layout/orgChart1"/>
    <dgm:cxn modelId="{CC8946E9-8890-47D7-AF92-E061BA9FAA77}" type="presParOf" srcId="{655DB9B6-203A-4119-8A31-AF7A27C4B473}" destId="{1FE08F6D-3176-4763-B825-37C2D5DFB6F1}" srcOrd="4" destOrd="0" presId="urn:microsoft.com/office/officeart/2005/8/layout/orgChart1"/>
    <dgm:cxn modelId="{49689E18-2BCE-4556-BA9B-5FA5D8458941}" type="presParOf" srcId="{655DB9B6-203A-4119-8A31-AF7A27C4B473}" destId="{9FFD65FE-0490-4F7D-A75E-4AC3F3C901B4}" srcOrd="5" destOrd="0" presId="urn:microsoft.com/office/officeart/2005/8/layout/orgChart1"/>
    <dgm:cxn modelId="{2EE8C58B-3E27-491E-A4D8-E02FC39F5788}" type="presParOf" srcId="{9FFD65FE-0490-4F7D-A75E-4AC3F3C901B4}" destId="{4B4B3865-2317-4FA3-859C-6AC126CCC929}" srcOrd="0" destOrd="0" presId="urn:microsoft.com/office/officeart/2005/8/layout/orgChart1"/>
    <dgm:cxn modelId="{F2B73C08-7126-4440-A861-39B0CB4A6300}" type="presParOf" srcId="{4B4B3865-2317-4FA3-859C-6AC126CCC929}" destId="{385DA8E4-64D4-4A2B-9A58-E32B2CB80F9B}" srcOrd="0" destOrd="0" presId="urn:microsoft.com/office/officeart/2005/8/layout/orgChart1"/>
    <dgm:cxn modelId="{FBB76DD1-62C3-4459-9D5F-C10A5106A179}" type="presParOf" srcId="{4B4B3865-2317-4FA3-859C-6AC126CCC929}" destId="{CE99F82C-D6A6-4DB4-A1FB-25FD5CF07EB1}" srcOrd="1" destOrd="0" presId="urn:microsoft.com/office/officeart/2005/8/layout/orgChart1"/>
    <dgm:cxn modelId="{0AEDF6D2-B827-4CB9-8B1E-DFBD123B0638}" type="presParOf" srcId="{9FFD65FE-0490-4F7D-A75E-4AC3F3C901B4}" destId="{D75A6BD9-49A8-4205-B1C8-8D3062736245}" srcOrd="1" destOrd="0" presId="urn:microsoft.com/office/officeart/2005/8/layout/orgChart1"/>
    <dgm:cxn modelId="{503809D5-58B6-446F-934E-EA63AEF4E507}" type="presParOf" srcId="{9FFD65FE-0490-4F7D-A75E-4AC3F3C901B4}" destId="{FB31108A-4789-45F4-A867-AAD815F9265F}" srcOrd="2" destOrd="0" presId="urn:microsoft.com/office/officeart/2005/8/layout/orgChart1"/>
    <dgm:cxn modelId="{B03F4A48-9F1F-46BD-89A3-A24876326718}" type="presParOf" srcId="{655DB9B6-203A-4119-8A31-AF7A27C4B473}" destId="{AC91AF0B-3FBD-4BD9-AB6D-C962A78A4486}" srcOrd="6" destOrd="0" presId="urn:microsoft.com/office/officeart/2005/8/layout/orgChart1"/>
    <dgm:cxn modelId="{749C5675-7D1A-412C-A1C6-B78F1EEABBFD}" type="presParOf" srcId="{655DB9B6-203A-4119-8A31-AF7A27C4B473}" destId="{5D6AD774-AA8C-4966-A388-B90EE901FBB9}" srcOrd="7" destOrd="0" presId="urn:microsoft.com/office/officeart/2005/8/layout/orgChart1"/>
    <dgm:cxn modelId="{C95AC4AF-5ABB-4227-839B-ECD8E1D335BA}" type="presParOf" srcId="{5D6AD774-AA8C-4966-A388-B90EE901FBB9}" destId="{313E0C2A-66EB-40C7-9AFA-F487C9B78ADD}" srcOrd="0" destOrd="0" presId="urn:microsoft.com/office/officeart/2005/8/layout/orgChart1"/>
    <dgm:cxn modelId="{F04963E3-53D6-44F9-81CC-CFA16800D128}" type="presParOf" srcId="{313E0C2A-66EB-40C7-9AFA-F487C9B78ADD}" destId="{DE7D8FC5-C964-462E-B2F5-FFFE840FBA3C}" srcOrd="0" destOrd="0" presId="urn:microsoft.com/office/officeart/2005/8/layout/orgChart1"/>
    <dgm:cxn modelId="{2E476D83-618B-4988-8106-F8D8BAD12CBB}" type="presParOf" srcId="{313E0C2A-66EB-40C7-9AFA-F487C9B78ADD}" destId="{C3769104-C150-421A-A89B-736462A7B2A5}" srcOrd="1" destOrd="0" presId="urn:microsoft.com/office/officeart/2005/8/layout/orgChart1"/>
    <dgm:cxn modelId="{7F22F797-1675-47E0-BD54-E3606607D1E0}" type="presParOf" srcId="{5D6AD774-AA8C-4966-A388-B90EE901FBB9}" destId="{8F6B0CB8-1403-45B1-A679-97041D7454A4}" srcOrd="1" destOrd="0" presId="urn:microsoft.com/office/officeart/2005/8/layout/orgChart1"/>
    <dgm:cxn modelId="{CA9E4BC1-FD49-4177-9A89-C48E018C8AB1}" type="presParOf" srcId="{5D6AD774-AA8C-4966-A388-B90EE901FBB9}" destId="{6DAFD051-C8E9-41E9-B4CE-1D2869861048}" srcOrd="2" destOrd="0" presId="urn:microsoft.com/office/officeart/2005/8/layout/orgChart1"/>
    <dgm:cxn modelId="{D4106833-69EB-4DB9-A78D-7280F1E4659F}" type="presParOf" srcId="{310034B3-A704-461D-AA06-47FDD31B23C5}" destId="{0429AC77-C260-4956-A6F8-996B49051A18}"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91AF0B-3FBD-4BD9-AB6D-C962A78A4486}">
      <dsp:nvSpPr>
        <dsp:cNvPr id="0" name=""/>
        <dsp:cNvSpPr/>
      </dsp:nvSpPr>
      <dsp:spPr>
        <a:xfrm>
          <a:off x="4867609" y="1315528"/>
          <a:ext cx="3395232" cy="739310"/>
        </a:xfrm>
        <a:custGeom>
          <a:avLst/>
          <a:gdLst/>
          <a:ahLst/>
          <a:cxnLst/>
          <a:rect l="0" t="0" r="0" b="0"/>
          <a:pathLst>
            <a:path>
              <a:moveTo>
                <a:pt x="0" y="0"/>
              </a:moveTo>
              <a:lnTo>
                <a:pt x="0" y="594782"/>
              </a:lnTo>
              <a:lnTo>
                <a:pt x="3395232" y="594782"/>
              </a:lnTo>
              <a:lnTo>
                <a:pt x="3395232" y="739310"/>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FE08F6D-3176-4763-B825-37C2D5DFB6F1}">
      <dsp:nvSpPr>
        <dsp:cNvPr id="0" name=""/>
        <dsp:cNvSpPr/>
      </dsp:nvSpPr>
      <dsp:spPr>
        <a:xfrm>
          <a:off x="4867609" y="1315528"/>
          <a:ext cx="1242200" cy="739310"/>
        </a:xfrm>
        <a:custGeom>
          <a:avLst/>
          <a:gdLst/>
          <a:ahLst/>
          <a:cxnLst/>
          <a:rect l="0" t="0" r="0" b="0"/>
          <a:pathLst>
            <a:path>
              <a:moveTo>
                <a:pt x="0" y="0"/>
              </a:moveTo>
              <a:lnTo>
                <a:pt x="0" y="594782"/>
              </a:lnTo>
              <a:lnTo>
                <a:pt x="1242200" y="594782"/>
              </a:lnTo>
              <a:lnTo>
                <a:pt x="1242200" y="739310"/>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0F2780E-6A18-4941-81EB-419E94493A8A}">
      <dsp:nvSpPr>
        <dsp:cNvPr id="0" name=""/>
        <dsp:cNvSpPr/>
      </dsp:nvSpPr>
      <dsp:spPr>
        <a:xfrm>
          <a:off x="3832951" y="1315528"/>
          <a:ext cx="1034657" cy="739310"/>
        </a:xfrm>
        <a:custGeom>
          <a:avLst/>
          <a:gdLst/>
          <a:ahLst/>
          <a:cxnLst/>
          <a:rect l="0" t="0" r="0" b="0"/>
          <a:pathLst>
            <a:path>
              <a:moveTo>
                <a:pt x="1034657" y="0"/>
              </a:moveTo>
              <a:lnTo>
                <a:pt x="1034657" y="594782"/>
              </a:lnTo>
              <a:lnTo>
                <a:pt x="0" y="594782"/>
              </a:lnTo>
              <a:lnTo>
                <a:pt x="0" y="739310"/>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552425F-1AE0-47FE-AD85-20C6F5634D68}">
      <dsp:nvSpPr>
        <dsp:cNvPr id="0" name=""/>
        <dsp:cNvSpPr/>
      </dsp:nvSpPr>
      <dsp:spPr>
        <a:xfrm>
          <a:off x="1458158" y="1315528"/>
          <a:ext cx="3409450" cy="739310"/>
        </a:xfrm>
        <a:custGeom>
          <a:avLst/>
          <a:gdLst/>
          <a:ahLst/>
          <a:cxnLst/>
          <a:rect l="0" t="0" r="0" b="0"/>
          <a:pathLst>
            <a:path>
              <a:moveTo>
                <a:pt x="3409450" y="0"/>
              </a:moveTo>
              <a:lnTo>
                <a:pt x="3409450" y="594782"/>
              </a:lnTo>
              <a:lnTo>
                <a:pt x="0" y="594782"/>
              </a:lnTo>
              <a:lnTo>
                <a:pt x="0" y="739310"/>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ED5CF7E-98B0-46F2-957A-F195D147DC6C}">
      <dsp:nvSpPr>
        <dsp:cNvPr id="0" name=""/>
        <dsp:cNvSpPr/>
      </dsp:nvSpPr>
      <dsp:spPr>
        <a:xfrm>
          <a:off x="3339400" y="129088"/>
          <a:ext cx="3056416" cy="1186439"/>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he-IL" sz="2200" b="1" kern="1200" dirty="0">
              <a:latin typeface="Tahoma" panose="020B0604030504040204" pitchFamily="34" charset="0"/>
              <a:ea typeface="Tahoma" panose="020B0604030504040204" pitchFamily="34" charset="0"/>
              <a:cs typeface="Tahoma" panose="020B0604030504040204" pitchFamily="34" charset="0"/>
            </a:rPr>
            <a:t>קריטריונים לשיפוט תוקף הניסוי</a:t>
          </a:r>
          <a:endParaRPr lang="en-US" sz="2200" b="1" kern="1200" dirty="0">
            <a:latin typeface="Tahoma" panose="020B0604030504040204" pitchFamily="34" charset="0"/>
            <a:ea typeface="Tahoma" panose="020B0604030504040204" pitchFamily="34" charset="0"/>
            <a:cs typeface="Tahoma" panose="020B0604030504040204" pitchFamily="34" charset="0"/>
          </a:endParaRPr>
        </a:p>
      </dsp:txBody>
      <dsp:txXfrm>
        <a:off x="3339400" y="129088"/>
        <a:ext cx="3056416" cy="1186439"/>
      </dsp:txXfrm>
    </dsp:sp>
    <dsp:sp modelId="{846E2922-0342-4E9B-AB2B-CDD0281070EF}">
      <dsp:nvSpPr>
        <dsp:cNvPr id="0" name=""/>
        <dsp:cNvSpPr/>
      </dsp:nvSpPr>
      <dsp:spPr>
        <a:xfrm>
          <a:off x="297540" y="2054839"/>
          <a:ext cx="2321235" cy="1188518"/>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he-IL" sz="2200" b="1" kern="1200" dirty="0">
              <a:latin typeface="Tahoma" panose="020B0604030504040204" pitchFamily="34" charset="0"/>
              <a:ea typeface="Tahoma" panose="020B0604030504040204" pitchFamily="34" charset="0"/>
              <a:cs typeface="Tahoma" panose="020B0604030504040204" pitchFamily="34" charset="0"/>
            </a:rPr>
            <a:t>תוקף חיצוני</a:t>
          </a:r>
          <a:endParaRPr lang="en-US" sz="2200" b="1" kern="1200" dirty="0">
            <a:latin typeface="Tahoma" panose="020B0604030504040204" pitchFamily="34" charset="0"/>
            <a:ea typeface="Tahoma" panose="020B0604030504040204" pitchFamily="34" charset="0"/>
            <a:cs typeface="Tahoma" panose="020B0604030504040204" pitchFamily="34" charset="0"/>
          </a:endParaRPr>
        </a:p>
      </dsp:txBody>
      <dsp:txXfrm>
        <a:off x="297540" y="2054839"/>
        <a:ext cx="2321235" cy="1188518"/>
      </dsp:txXfrm>
    </dsp:sp>
    <dsp:sp modelId="{A79C1163-80A3-4DA4-81EB-4977EDEB8643}">
      <dsp:nvSpPr>
        <dsp:cNvPr id="0" name=""/>
        <dsp:cNvSpPr/>
      </dsp:nvSpPr>
      <dsp:spPr>
        <a:xfrm>
          <a:off x="2689690" y="2054839"/>
          <a:ext cx="2286520" cy="1188518"/>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he-IL" sz="2200" b="1" kern="1200" dirty="0">
              <a:latin typeface="Tahoma" panose="020B0604030504040204" pitchFamily="34" charset="0"/>
              <a:ea typeface="Tahoma" panose="020B0604030504040204" pitchFamily="34" charset="0"/>
              <a:cs typeface="Tahoma" panose="020B0604030504040204" pitchFamily="34" charset="0"/>
            </a:rPr>
            <a:t>תוקף מבנה</a:t>
          </a:r>
          <a:endParaRPr lang="en-US" sz="2200" b="1" kern="1200" dirty="0">
            <a:latin typeface="Tahoma" panose="020B0604030504040204" pitchFamily="34" charset="0"/>
            <a:ea typeface="Tahoma" panose="020B0604030504040204" pitchFamily="34" charset="0"/>
            <a:cs typeface="Tahoma" panose="020B0604030504040204" pitchFamily="34" charset="0"/>
          </a:endParaRPr>
        </a:p>
      </dsp:txBody>
      <dsp:txXfrm>
        <a:off x="2689690" y="2054839"/>
        <a:ext cx="2286520" cy="1188518"/>
      </dsp:txXfrm>
    </dsp:sp>
    <dsp:sp modelId="{385DA8E4-64D4-4A2B-9A58-E32B2CB80F9B}">
      <dsp:nvSpPr>
        <dsp:cNvPr id="0" name=""/>
        <dsp:cNvSpPr/>
      </dsp:nvSpPr>
      <dsp:spPr>
        <a:xfrm>
          <a:off x="5029852" y="2054839"/>
          <a:ext cx="2159913" cy="1188518"/>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he-IL" sz="2200" b="1" kern="1200" dirty="0">
              <a:latin typeface="Tahoma" panose="020B0604030504040204" pitchFamily="34" charset="0"/>
              <a:ea typeface="Tahoma" panose="020B0604030504040204" pitchFamily="34" charset="0"/>
              <a:cs typeface="Tahoma" panose="020B0604030504040204" pitchFamily="34" charset="0"/>
            </a:rPr>
            <a:t>תוקף פנימי</a:t>
          </a:r>
          <a:endParaRPr lang="en-US" sz="2200" b="1" kern="1200" dirty="0">
            <a:latin typeface="Tahoma" panose="020B0604030504040204" pitchFamily="34" charset="0"/>
            <a:ea typeface="Tahoma" panose="020B0604030504040204" pitchFamily="34" charset="0"/>
            <a:cs typeface="Tahoma" panose="020B0604030504040204" pitchFamily="34" charset="0"/>
          </a:endParaRPr>
        </a:p>
      </dsp:txBody>
      <dsp:txXfrm>
        <a:off x="5029852" y="2054839"/>
        <a:ext cx="2159913" cy="1188518"/>
      </dsp:txXfrm>
    </dsp:sp>
    <dsp:sp modelId="{DE7D8FC5-C964-462E-B2F5-FFFE840FBA3C}">
      <dsp:nvSpPr>
        <dsp:cNvPr id="0" name=""/>
        <dsp:cNvSpPr/>
      </dsp:nvSpPr>
      <dsp:spPr>
        <a:xfrm>
          <a:off x="7228197" y="2054839"/>
          <a:ext cx="2069287" cy="1188518"/>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he-IL" sz="2200" b="1" kern="1200" dirty="0">
              <a:latin typeface="Tahoma" panose="020B0604030504040204" pitchFamily="34" charset="0"/>
              <a:ea typeface="Tahoma" panose="020B0604030504040204" pitchFamily="34" charset="0"/>
              <a:cs typeface="Tahoma" panose="020B0604030504040204" pitchFamily="34" charset="0"/>
            </a:rPr>
            <a:t>תוקף המסקנה הסטטיסטית</a:t>
          </a:r>
          <a:endParaRPr lang="en-US" sz="2200" b="1" kern="1200" dirty="0">
            <a:latin typeface="Tahoma" panose="020B0604030504040204" pitchFamily="34" charset="0"/>
            <a:ea typeface="Tahoma" panose="020B0604030504040204" pitchFamily="34" charset="0"/>
            <a:cs typeface="Tahoma" panose="020B0604030504040204" pitchFamily="34" charset="0"/>
          </a:endParaRPr>
        </a:p>
      </dsp:txBody>
      <dsp:txXfrm>
        <a:off x="7228197" y="2054839"/>
        <a:ext cx="2069287" cy="1188518"/>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1906" name="Rectangle 2"/>
          <p:cNvSpPr>
            <a:spLocks noGrp="1" noChangeArrowheads="1"/>
          </p:cNvSpPr>
          <p:nvPr>
            <p:ph type="hdr" sz="quarter"/>
          </p:nvPr>
        </p:nvSpPr>
        <p:spPr bwMode="auto">
          <a:xfrm>
            <a:off x="4145280" y="1"/>
            <a:ext cx="3169920" cy="47966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rtl="1">
              <a:defRPr sz="1200">
                <a:effectLst>
                  <a:outerShdw blurRad="38100" dist="38100" dir="2700000" algn="tl">
                    <a:srgbClr val="C0C0C0"/>
                  </a:outerShdw>
                </a:effectLst>
                <a:cs typeface="+mn-cs"/>
              </a:defRPr>
            </a:lvl1pPr>
          </a:lstStyle>
          <a:p>
            <a:pPr>
              <a:defRPr/>
            </a:pPr>
            <a:endParaRPr lang="en-US"/>
          </a:p>
        </p:txBody>
      </p:sp>
      <p:sp>
        <p:nvSpPr>
          <p:cNvPr id="251907" name="Rectangle 3"/>
          <p:cNvSpPr>
            <a:spLocks noGrp="1" noChangeArrowheads="1"/>
          </p:cNvSpPr>
          <p:nvPr>
            <p:ph type="dt" sz="quarter" idx="1"/>
          </p:nvPr>
        </p:nvSpPr>
        <p:spPr bwMode="auto">
          <a:xfrm>
            <a:off x="0" y="1"/>
            <a:ext cx="3169920" cy="47966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1">
              <a:defRPr sz="1200">
                <a:effectLst>
                  <a:outerShdw blurRad="38100" dist="38100" dir="2700000" algn="tl">
                    <a:srgbClr val="C0C0C0"/>
                  </a:outerShdw>
                </a:effectLst>
                <a:cs typeface="+mn-cs"/>
              </a:defRPr>
            </a:lvl1pPr>
          </a:lstStyle>
          <a:p>
            <a:pPr>
              <a:defRPr/>
            </a:pPr>
            <a:endParaRPr lang="en-US"/>
          </a:p>
        </p:txBody>
      </p:sp>
      <p:sp>
        <p:nvSpPr>
          <p:cNvPr id="251908" name="Rectangle 4"/>
          <p:cNvSpPr>
            <a:spLocks noGrp="1" noChangeArrowheads="1"/>
          </p:cNvSpPr>
          <p:nvPr>
            <p:ph type="ftr" sz="quarter" idx="2"/>
          </p:nvPr>
        </p:nvSpPr>
        <p:spPr bwMode="auto">
          <a:xfrm>
            <a:off x="4145280" y="9121532"/>
            <a:ext cx="3169920" cy="47966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rtl="1">
              <a:defRPr sz="1200">
                <a:effectLst>
                  <a:outerShdw blurRad="38100" dist="38100" dir="2700000" algn="tl">
                    <a:srgbClr val="C0C0C0"/>
                  </a:outerShdw>
                </a:effectLst>
                <a:cs typeface="+mn-cs"/>
              </a:defRPr>
            </a:lvl1pPr>
          </a:lstStyle>
          <a:p>
            <a:pPr>
              <a:defRPr/>
            </a:pPr>
            <a:endParaRPr lang="en-US"/>
          </a:p>
        </p:txBody>
      </p:sp>
      <p:sp>
        <p:nvSpPr>
          <p:cNvPr id="251909" name="Rectangle 5"/>
          <p:cNvSpPr>
            <a:spLocks noGrp="1" noChangeArrowheads="1"/>
          </p:cNvSpPr>
          <p:nvPr>
            <p:ph type="sldNum" sz="quarter" idx="3"/>
          </p:nvPr>
        </p:nvSpPr>
        <p:spPr bwMode="auto">
          <a:xfrm>
            <a:off x="0" y="9121532"/>
            <a:ext cx="3169920" cy="47966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rtl="1">
              <a:defRPr sz="1200" smtClean="0">
                <a:effectLst>
                  <a:outerShdw blurRad="38100" dist="38100" dir="2700000" algn="tl">
                    <a:srgbClr val="C0C0C0"/>
                  </a:outerShdw>
                </a:effectLst>
                <a:cs typeface="Arial" panose="020B0604020202020204" pitchFamily="34" charset="0"/>
              </a:defRPr>
            </a:lvl1pPr>
          </a:lstStyle>
          <a:p>
            <a:pPr>
              <a:defRPr/>
            </a:pPr>
            <a:fld id="{8A1471AA-F78E-4A40-9C8B-DBB6F1E33EF7}" type="slidenum">
              <a:rPr lang="he-IL" altLang="en-US"/>
              <a:pPr>
                <a:defRPr/>
              </a:pPr>
              <a:t>‹#›</a:t>
            </a:fld>
            <a:endParaRPr lang="en-US" altLang="en-US">
              <a:cs typeface="Times New Roman" panose="02020603050405020304" pitchFamily="18" charset="0"/>
            </a:endParaRPr>
          </a:p>
        </p:txBody>
      </p:sp>
    </p:spTree>
    <p:extLst>
      <p:ext uri="{BB962C8B-B14F-4D97-AF65-F5344CB8AC3E}">
        <p14:creationId xmlns:p14="http://schemas.microsoft.com/office/powerpoint/2010/main" val="18169339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1"/>
            <a:ext cx="3169920" cy="47966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1">
              <a:defRPr sz="1200">
                <a:effectLst/>
                <a:latin typeface="Calisto MT" pitchFamily="18" charset="0"/>
                <a:cs typeface="+mn-cs"/>
              </a:defRPr>
            </a:lvl1pPr>
          </a:lstStyle>
          <a:p>
            <a:pPr>
              <a:defRPr/>
            </a:pPr>
            <a:endParaRPr lang="en-US"/>
          </a:p>
        </p:txBody>
      </p:sp>
      <p:sp>
        <p:nvSpPr>
          <p:cNvPr id="8195" name="Rectangle 3"/>
          <p:cNvSpPr>
            <a:spLocks noGrp="1" noChangeArrowheads="1"/>
          </p:cNvSpPr>
          <p:nvPr>
            <p:ph type="dt" idx="1"/>
          </p:nvPr>
        </p:nvSpPr>
        <p:spPr bwMode="auto">
          <a:xfrm>
            <a:off x="4145280" y="1"/>
            <a:ext cx="3169920" cy="47966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rtl="1">
              <a:defRPr sz="1200">
                <a:effectLst/>
                <a:latin typeface="Calisto MT" pitchFamily="18" charset="0"/>
                <a:cs typeface="+mn-cs"/>
              </a:defRPr>
            </a:lvl1pPr>
          </a:lstStyle>
          <a:p>
            <a:pPr>
              <a:defRPr/>
            </a:pPr>
            <a:endParaRPr lang="en-US"/>
          </a:p>
        </p:txBody>
      </p:sp>
      <p:sp>
        <p:nvSpPr>
          <p:cNvPr id="7172" name="Rectangle 4"/>
          <p:cNvSpPr>
            <a:spLocks noGrp="1" noRot="1" noChangeAspect="1" noChangeArrowheads="1" noTextEdit="1"/>
          </p:cNvSpPr>
          <p:nvPr>
            <p:ph type="sldImg" idx="2"/>
          </p:nvPr>
        </p:nvSpPr>
        <p:spPr bwMode="auto">
          <a:xfrm>
            <a:off x="1257300" y="719138"/>
            <a:ext cx="4802188"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7" name="Rectangle 5"/>
          <p:cNvSpPr>
            <a:spLocks noGrp="1" noChangeArrowheads="1"/>
          </p:cNvSpPr>
          <p:nvPr>
            <p:ph type="body" sz="quarter" idx="3"/>
          </p:nvPr>
        </p:nvSpPr>
        <p:spPr bwMode="auto">
          <a:xfrm>
            <a:off x="975360" y="4559983"/>
            <a:ext cx="5364480" cy="432171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he-IL" noProof="0"/>
              <a:t>לחץ כדי לערוך סגנונות טקסט של תבנית בסיס</a:t>
            </a:r>
          </a:p>
          <a:p>
            <a:pPr lvl="1"/>
            <a:r>
              <a:rPr lang="he-IL" noProof="0"/>
              <a:t>רמה שנייה</a:t>
            </a:r>
          </a:p>
          <a:p>
            <a:pPr lvl="2"/>
            <a:r>
              <a:rPr lang="he-IL" noProof="0"/>
              <a:t>רמה שלישית</a:t>
            </a:r>
          </a:p>
          <a:p>
            <a:pPr lvl="3"/>
            <a:r>
              <a:rPr lang="he-IL" noProof="0"/>
              <a:t>רמה רביעית</a:t>
            </a:r>
          </a:p>
          <a:p>
            <a:pPr lvl="4"/>
            <a:r>
              <a:rPr lang="he-IL" noProof="0"/>
              <a:t>רמה חמישית</a:t>
            </a:r>
          </a:p>
        </p:txBody>
      </p:sp>
      <p:sp>
        <p:nvSpPr>
          <p:cNvPr id="8198" name="Rectangle 6"/>
          <p:cNvSpPr>
            <a:spLocks noGrp="1" noChangeArrowheads="1"/>
          </p:cNvSpPr>
          <p:nvPr>
            <p:ph type="ftr" sz="quarter" idx="4"/>
          </p:nvPr>
        </p:nvSpPr>
        <p:spPr bwMode="auto">
          <a:xfrm>
            <a:off x="0" y="9121532"/>
            <a:ext cx="3169920" cy="47966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rtl="1">
              <a:defRPr sz="1200">
                <a:effectLst/>
                <a:latin typeface="Calisto MT" pitchFamily="18" charset="0"/>
                <a:cs typeface="+mn-cs"/>
              </a:defRPr>
            </a:lvl1pPr>
          </a:lstStyle>
          <a:p>
            <a:pPr>
              <a:defRPr/>
            </a:pPr>
            <a:endParaRPr lang="en-US"/>
          </a:p>
        </p:txBody>
      </p:sp>
      <p:sp>
        <p:nvSpPr>
          <p:cNvPr id="8199" name="Rectangle 7"/>
          <p:cNvSpPr>
            <a:spLocks noGrp="1" noChangeArrowheads="1"/>
          </p:cNvSpPr>
          <p:nvPr>
            <p:ph type="sldNum" sz="quarter" idx="5"/>
          </p:nvPr>
        </p:nvSpPr>
        <p:spPr bwMode="auto">
          <a:xfrm>
            <a:off x="4145280" y="9121532"/>
            <a:ext cx="3169920" cy="47966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rtl="1">
              <a:defRPr sz="1200" smtClean="0">
                <a:effectLst/>
                <a:latin typeface="Calisto MT" panose="02040603050505030304" pitchFamily="18" charset="0"/>
                <a:cs typeface="Arial" panose="020B0604020202020204" pitchFamily="34" charset="0"/>
              </a:defRPr>
            </a:lvl1pPr>
          </a:lstStyle>
          <a:p>
            <a:pPr>
              <a:defRPr/>
            </a:pPr>
            <a:fld id="{4CB98E5A-3F8F-4796-BCA1-8652FA261D20}" type="slidenum">
              <a:rPr lang="he-IL" altLang="en-US"/>
              <a:pPr>
                <a:defRPr/>
              </a:pPr>
              <a:t>‹#›</a:t>
            </a:fld>
            <a:endParaRPr lang="en-US" altLang="en-US">
              <a:cs typeface="Times New Roman" panose="02020603050405020304" pitchFamily="18" charset="0"/>
            </a:endParaRPr>
          </a:p>
        </p:txBody>
      </p:sp>
    </p:spTree>
    <p:extLst>
      <p:ext uri="{BB962C8B-B14F-4D97-AF65-F5344CB8AC3E}">
        <p14:creationId xmlns:p14="http://schemas.microsoft.com/office/powerpoint/2010/main" val="3397271083"/>
      </p:ext>
    </p:extLst>
  </p:cSld>
  <p:clrMap bg1="lt1" tx1="dk1" bg2="lt2" tx2="dk2" accent1="accent1" accent2="accent2" accent3="accent3" accent4="accent4" accent5="accent5" accent6="accent6" hlink="hlink" folHlink="folHlink"/>
  <p:notesStyle>
    <a:lvl1pPr algn="r" rtl="1"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1pPr>
    <a:lvl2pPr marL="457200" algn="r" rtl="1"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2pPr>
    <a:lvl3pPr marL="914400" algn="r" rtl="1"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3pPr>
    <a:lvl4pPr marL="1371600" algn="r" rtl="1"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4pPr>
    <a:lvl5pPr marL="1828800" algn="r" rtl="1"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a:extLst>
              <a:ext uri="{FF2B5EF4-FFF2-40B4-BE49-F238E27FC236}">
                <a16:creationId xmlns:a16="http://schemas.microsoft.com/office/drawing/2014/main" id="{4BCD0422-2429-48D3-B066-0E37FE069CEC}"/>
              </a:ext>
            </a:extLst>
          </p:cNvPr>
          <p:cNvSpPr>
            <a:spLocks noGrp="1" noRot="1" noChangeAspect="1" noTextEdit="1"/>
          </p:cNvSpPr>
          <p:nvPr>
            <p:ph type="sldImg"/>
          </p:nvPr>
        </p:nvSpPr>
        <p:spPr>
          <a:ln/>
        </p:spPr>
      </p:sp>
      <p:sp>
        <p:nvSpPr>
          <p:cNvPr id="10243" name="Notes Placeholder 2">
            <a:extLst>
              <a:ext uri="{FF2B5EF4-FFF2-40B4-BE49-F238E27FC236}">
                <a16:creationId xmlns:a16="http://schemas.microsoft.com/office/drawing/2014/main" id="{08396070-791F-4BFE-88DB-B07A15D2B20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he-IL" altLang="en-US" dirty="0"/>
          </a:p>
        </p:txBody>
      </p:sp>
      <p:sp>
        <p:nvSpPr>
          <p:cNvPr id="10244" name="Slide Number Placeholder 3">
            <a:extLst>
              <a:ext uri="{FF2B5EF4-FFF2-40B4-BE49-F238E27FC236}">
                <a16:creationId xmlns:a16="http://schemas.microsoft.com/office/drawing/2014/main" id="{F6A8970C-F2EC-4C33-ADDC-AB4EF64A1F6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lgn="r" rtl="1">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lgn="r" rtl="1">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lgn="r" rtl="1">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lgn="r" rtl="1">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1F3BD48A-B6F8-42AA-B2EC-F21D40074AF4}" type="slidenum">
              <a:rPr lang="ar-SA" altLang="en-US" smtClean="0">
                <a:latin typeface="Calisto MT" panose="02040603050505030304" pitchFamily="18" charset="0"/>
                <a:cs typeface="Arial" panose="020B0604020202020204" pitchFamily="34" charset="0"/>
              </a:rPr>
              <a:pPr>
                <a:spcBef>
                  <a:spcPct val="0"/>
                </a:spcBef>
              </a:pPr>
              <a:t>1</a:t>
            </a:fld>
            <a:endParaRPr lang="en-US" altLang="en-US">
              <a:latin typeface="Calisto MT" panose="02040603050505030304"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id="{F5222E05-A01E-4A74-BFBB-98FBD96FE715}"/>
              </a:ext>
            </a:extLst>
          </p:cNvPr>
          <p:cNvSpPr>
            <a:spLocks noGrp="1" noRot="1" noChangeAspect="1" noTextEdit="1"/>
          </p:cNvSpPr>
          <p:nvPr>
            <p:ph type="sldImg"/>
          </p:nvPr>
        </p:nvSpPr>
        <p:spPr>
          <a:ln/>
        </p:spPr>
      </p:sp>
      <p:sp>
        <p:nvSpPr>
          <p:cNvPr id="18435" name="Notes Placeholder 2">
            <a:extLst>
              <a:ext uri="{FF2B5EF4-FFF2-40B4-BE49-F238E27FC236}">
                <a16:creationId xmlns:a16="http://schemas.microsoft.com/office/drawing/2014/main" id="{1B9D1651-AFD6-4957-866B-2108538032F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he-IL" altLang="en-US" dirty="0"/>
          </a:p>
        </p:txBody>
      </p:sp>
      <p:sp>
        <p:nvSpPr>
          <p:cNvPr id="18436" name="Slide Number Placeholder 3">
            <a:extLst>
              <a:ext uri="{FF2B5EF4-FFF2-40B4-BE49-F238E27FC236}">
                <a16:creationId xmlns:a16="http://schemas.microsoft.com/office/drawing/2014/main" id="{3786802D-339F-4B65-91D6-ACC4B9573F1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lgn="r" rtl="1">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lgn="r" rtl="1">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lgn="r" rtl="1">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lgn="r" rtl="1">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F64173D8-9133-4BEA-B5E8-956384C643F2}" type="slidenum">
              <a:rPr lang="ar-SA" altLang="en-US" smtClean="0">
                <a:latin typeface="Calisto MT" panose="02040603050505030304" pitchFamily="18" charset="0"/>
                <a:cs typeface="Arial" panose="020B0604020202020204" pitchFamily="34" charset="0"/>
              </a:rPr>
              <a:pPr>
                <a:spcBef>
                  <a:spcPct val="0"/>
                </a:spcBef>
              </a:pPr>
              <a:t>2</a:t>
            </a:fld>
            <a:endParaRPr lang="en-US" altLang="en-US">
              <a:latin typeface="Calisto MT" panose="02040603050505030304" pitchFamily="18" charset="0"/>
            </a:endParaRPr>
          </a:p>
        </p:txBody>
      </p:sp>
    </p:spTree>
    <p:extLst>
      <p:ext uri="{BB962C8B-B14F-4D97-AF65-F5344CB8AC3E}">
        <p14:creationId xmlns:p14="http://schemas.microsoft.com/office/powerpoint/2010/main" val="5543393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e-IL" dirty="0"/>
              <a:t>תזכורת – אנחנו בשלב בקורס בו אנחנו לומדים על תקפי ניסוי ומערכי מחקר שונים שעונים (או לא עונים) על האיומים השונים על התקפים</a:t>
            </a:r>
            <a:endParaRPr lang="en-US" dirty="0"/>
          </a:p>
        </p:txBody>
      </p:sp>
      <p:sp>
        <p:nvSpPr>
          <p:cNvPr id="4" name="Slide Number Placeholder 3"/>
          <p:cNvSpPr>
            <a:spLocks noGrp="1"/>
          </p:cNvSpPr>
          <p:nvPr>
            <p:ph type="sldNum" sz="quarter" idx="5"/>
          </p:nvPr>
        </p:nvSpPr>
        <p:spPr/>
        <p:txBody>
          <a:bodyPr/>
          <a:lstStyle/>
          <a:p>
            <a:pPr>
              <a:defRPr/>
            </a:pPr>
            <a:fld id="{BE8646E0-016C-4D77-AC1E-AFD4450CFD46}" type="slidenum">
              <a:rPr lang="he-IL" altLang="en-US" smtClean="0"/>
              <a:pPr>
                <a:defRPr/>
              </a:pPr>
              <a:t>3</a:t>
            </a:fld>
            <a:endParaRPr lang="en-US" altLang="en-US">
              <a:cs typeface="Times New Roman" panose="02020603050405020304" pitchFamily="18" charset="0"/>
            </a:endParaRPr>
          </a:p>
        </p:txBody>
      </p:sp>
    </p:spTree>
    <p:extLst>
      <p:ext uri="{BB962C8B-B14F-4D97-AF65-F5344CB8AC3E}">
        <p14:creationId xmlns:p14="http://schemas.microsoft.com/office/powerpoint/2010/main" val="35542736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727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lgn="r" rtl="1">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lgn="r" rtl="1">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lgn="r" rtl="1">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lgn="r" rtl="1">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8EE2A0A9-284F-4A52-85FE-1BE6C4EE860B}" type="slidenum">
              <a:rPr lang="he-IL" altLang="en-US" smtClean="0">
                <a:latin typeface="Calisto MT" panose="02040603050505030304" pitchFamily="18" charset="0"/>
                <a:cs typeface="Arial" panose="020B0604020202020204" pitchFamily="34" charset="0"/>
              </a:rPr>
              <a:pPr>
                <a:spcBef>
                  <a:spcPct val="0"/>
                </a:spcBef>
              </a:pPr>
              <a:t>4</a:t>
            </a:fld>
            <a:endParaRPr lang="en-US" altLang="en-US">
              <a:latin typeface="Calisto MT" panose="02040603050505030304" pitchFamily="18" charset="0"/>
            </a:endParaRPr>
          </a:p>
        </p:txBody>
      </p:sp>
    </p:spTree>
    <p:extLst>
      <p:ext uri="{BB962C8B-B14F-4D97-AF65-F5344CB8AC3E}">
        <p14:creationId xmlns:p14="http://schemas.microsoft.com/office/powerpoint/2010/main" val="11184131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727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lgn="r" rtl="1">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lgn="r" rtl="1">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lgn="r" rtl="1">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lgn="r" rtl="1">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8EE2A0A9-284F-4A52-85FE-1BE6C4EE860B}" type="slidenum">
              <a:rPr lang="he-IL" altLang="en-US" smtClean="0">
                <a:latin typeface="Calisto MT" panose="02040603050505030304" pitchFamily="18" charset="0"/>
                <a:cs typeface="Arial" panose="020B0604020202020204" pitchFamily="34" charset="0"/>
              </a:rPr>
              <a:pPr>
                <a:spcBef>
                  <a:spcPct val="0"/>
                </a:spcBef>
              </a:pPr>
              <a:t>6</a:t>
            </a:fld>
            <a:endParaRPr lang="en-US" altLang="en-US">
              <a:latin typeface="Calisto MT" panose="02040603050505030304" pitchFamily="18" charset="0"/>
            </a:endParaRPr>
          </a:p>
        </p:txBody>
      </p:sp>
    </p:spTree>
    <p:extLst>
      <p:ext uri="{BB962C8B-B14F-4D97-AF65-F5344CB8AC3E}">
        <p14:creationId xmlns:p14="http://schemas.microsoft.com/office/powerpoint/2010/main" val="26575899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he-IL" altLang="en-US" dirty="0"/>
              <a:t>מדובר על משפחות של מערכים, כמובן</a:t>
            </a:r>
            <a:endParaRPr lang="en-US" altLang="en-US" dirty="0"/>
          </a:p>
        </p:txBody>
      </p:sp>
      <p:sp>
        <p:nvSpPr>
          <p:cNvPr id="727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lgn="r" rtl="1">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lgn="r" rtl="1">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lgn="r" rtl="1">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lgn="r" rtl="1">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8EE2A0A9-284F-4A52-85FE-1BE6C4EE860B}" type="slidenum">
              <a:rPr lang="he-IL" altLang="en-US" smtClean="0">
                <a:latin typeface="Calisto MT" panose="02040603050505030304" pitchFamily="18" charset="0"/>
                <a:cs typeface="Arial" panose="020B0604020202020204" pitchFamily="34" charset="0"/>
              </a:rPr>
              <a:pPr>
                <a:spcBef>
                  <a:spcPct val="0"/>
                </a:spcBef>
              </a:pPr>
              <a:t>7</a:t>
            </a:fld>
            <a:endParaRPr lang="en-US" altLang="en-US">
              <a:latin typeface="Calisto MT" panose="02040603050505030304" pitchFamily="18" charset="0"/>
            </a:endParaRPr>
          </a:p>
        </p:txBody>
      </p:sp>
    </p:spTree>
    <p:extLst>
      <p:ext uri="{BB962C8B-B14F-4D97-AF65-F5344CB8AC3E}">
        <p14:creationId xmlns:p14="http://schemas.microsoft.com/office/powerpoint/2010/main" val="26575899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id="{F5222E05-A01E-4A74-BFBB-98FBD96FE715}"/>
              </a:ext>
            </a:extLst>
          </p:cNvPr>
          <p:cNvSpPr>
            <a:spLocks noGrp="1" noRot="1" noChangeAspect="1" noTextEdit="1"/>
          </p:cNvSpPr>
          <p:nvPr>
            <p:ph type="sldImg"/>
          </p:nvPr>
        </p:nvSpPr>
        <p:spPr>
          <a:ln/>
        </p:spPr>
      </p:sp>
      <p:sp>
        <p:nvSpPr>
          <p:cNvPr id="18435" name="Notes Placeholder 2">
            <a:extLst>
              <a:ext uri="{FF2B5EF4-FFF2-40B4-BE49-F238E27FC236}">
                <a16:creationId xmlns:a16="http://schemas.microsoft.com/office/drawing/2014/main" id="{1B9D1651-AFD6-4957-866B-2108538032F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he-IL" altLang="en-US" dirty="0"/>
          </a:p>
        </p:txBody>
      </p:sp>
      <p:sp>
        <p:nvSpPr>
          <p:cNvPr id="18436" name="Slide Number Placeholder 3">
            <a:extLst>
              <a:ext uri="{FF2B5EF4-FFF2-40B4-BE49-F238E27FC236}">
                <a16:creationId xmlns:a16="http://schemas.microsoft.com/office/drawing/2014/main" id="{3786802D-339F-4B65-91D6-ACC4B9573F1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lgn="r" rtl="1">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lgn="r" rtl="1">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lgn="r" rtl="1">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lgn="r" rtl="1">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F64173D8-9133-4BEA-B5E8-956384C643F2}" type="slidenum">
              <a:rPr lang="ar-SA" altLang="en-US" smtClean="0">
                <a:latin typeface="Calisto MT" panose="02040603050505030304" pitchFamily="18" charset="0"/>
                <a:cs typeface="Arial" panose="020B0604020202020204" pitchFamily="34" charset="0"/>
              </a:rPr>
              <a:pPr>
                <a:spcBef>
                  <a:spcPct val="0"/>
                </a:spcBef>
              </a:pPr>
              <a:t>8</a:t>
            </a:fld>
            <a:endParaRPr lang="en-US" altLang="en-US">
              <a:latin typeface="Calisto MT" panose="02040603050505030304" pitchFamily="18" charset="0"/>
            </a:endParaRPr>
          </a:p>
        </p:txBody>
      </p:sp>
    </p:spTree>
    <p:extLst>
      <p:ext uri="{BB962C8B-B14F-4D97-AF65-F5344CB8AC3E}">
        <p14:creationId xmlns:p14="http://schemas.microsoft.com/office/powerpoint/2010/main" val="9638209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4CB98E5A-3F8F-4796-BCA1-8652FA261D20}" type="slidenum">
              <a:rPr lang="he-IL" altLang="en-US" smtClean="0"/>
              <a:pPr>
                <a:defRPr/>
              </a:pPr>
              <a:t>9</a:t>
            </a:fld>
            <a:endParaRPr lang="en-US" altLang="en-US">
              <a:cs typeface="Times New Roman" panose="02020603050405020304" pitchFamily="18" charset="0"/>
            </a:endParaRPr>
          </a:p>
        </p:txBody>
      </p:sp>
    </p:spTree>
    <p:extLst>
      <p:ext uri="{BB962C8B-B14F-4D97-AF65-F5344CB8AC3E}">
        <p14:creationId xmlns:p14="http://schemas.microsoft.com/office/powerpoint/2010/main" val="24727314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727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lgn="r" rtl="1">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lgn="r" rtl="1">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lgn="r" rtl="1">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lgn="r" rtl="1">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8EE2A0A9-284F-4A52-85FE-1BE6C4EE860B}" type="slidenum">
              <a:rPr lang="he-IL" altLang="en-US" smtClean="0">
                <a:latin typeface="Calisto MT" panose="02040603050505030304" pitchFamily="18" charset="0"/>
                <a:cs typeface="Arial" panose="020B0604020202020204" pitchFamily="34" charset="0"/>
              </a:rPr>
              <a:pPr>
                <a:spcBef>
                  <a:spcPct val="0"/>
                </a:spcBef>
              </a:pPr>
              <a:t>14</a:t>
            </a:fld>
            <a:endParaRPr lang="en-US" altLang="en-US">
              <a:latin typeface="Calisto MT" panose="02040603050505030304" pitchFamily="18" charset="0"/>
            </a:endParaRPr>
          </a:p>
        </p:txBody>
      </p:sp>
    </p:spTree>
    <p:extLst>
      <p:ext uri="{BB962C8B-B14F-4D97-AF65-F5344CB8AC3E}">
        <p14:creationId xmlns:p14="http://schemas.microsoft.com/office/powerpoint/2010/main" val="7672597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 Humans Episode 1:</a:t>
            </a:r>
            <a:br>
              <a:rPr lang="en-US" dirty="0"/>
            </a:br>
            <a:r>
              <a:rPr lang="en-US" dirty="0"/>
              <a:t>Intro to 1:04</a:t>
            </a:r>
          </a:p>
          <a:p>
            <a:endParaRPr lang="en-US" dirty="0"/>
          </a:p>
          <a:p>
            <a:r>
              <a:rPr lang="en-US" dirty="0"/>
              <a:t>07:21 to 12:28</a:t>
            </a:r>
            <a:br>
              <a:rPr lang="en-US" dirty="0"/>
            </a:br>
            <a:endParaRPr lang="en-US" dirty="0"/>
          </a:p>
          <a:p>
            <a:endParaRPr lang="en-US" dirty="0"/>
          </a:p>
        </p:txBody>
      </p:sp>
      <p:sp>
        <p:nvSpPr>
          <p:cNvPr id="4" name="Slide Number Placeholder 3"/>
          <p:cNvSpPr>
            <a:spLocks noGrp="1"/>
          </p:cNvSpPr>
          <p:nvPr>
            <p:ph type="sldNum" sz="quarter" idx="5"/>
          </p:nvPr>
        </p:nvSpPr>
        <p:spPr/>
        <p:txBody>
          <a:bodyPr/>
          <a:lstStyle/>
          <a:p>
            <a:pPr>
              <a:defRPr/>
            </a:pPr>
            <a:fld id="{4CB98E5A-3F8F-4796-BCA1-8652FA261D20}" type="slidenum">
              <a:rPr lang="he-IL" altLang="en-US" smtClean="0"/>
              <a:pPr>
                <a:defRPr/>
              </a:pPr>
              <a:t>15</a:t>
            </a:fld>
            <a:endParaRPr lang="en-US" altLang="en-US">
              <a:cs typeface="Times New Roman" panose="02020603050405020304" pitchFamily="18" charset="0"/>
            </a:endParaRPr>
          </a:p>
        </p:txBody>
      </p:sp>
    </p:spTree>
    <p:extLst>
      <p:ext uri="{BB962C8B-B14F-4D97-AF65-F5344CB8AC3E}">
        <p14:creationId xmlns:p14="http://schemas.microsoft.com/office/powerpoint/2010/main" val="21095378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4CB98E5A-3F8F-4796-BCA1-8652FA261D20}" type="slidenum">
              <a:rPr lang="he-IL" altLang="en-US" smtClean="0"/>
              <a:pPr>
                <a:defRPr/>
              </a:pPr>
              <a:t>19</a:t>
            </a:fld>
            <a:endParaRPr lang="en-US" altLang="en-US">
              <a:cs typeface="Times New Roman" panose="02020603050405020304" pitchFamily="18" charset="0"/>
            </a:endParaRPr>
          </a:p>
        </p:txBody>
      </p:sp>
    </p:spTree>
    <p:extLst>
      <p:ext uri="{BB962C8B-B14F-4D97-AF65-F5344CB8AC3E}">
        <p14:creationId xmlns:p14="http://schemas.microsoft.com/office/powerpoint/2010/main" val="3681802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results later</a:t>
            </a:r>
          </a:p>
          <a:p>
            <a:r>
              <a:rPr lang="en-US" dirty="0"/>
              <a:t>12:28 To 13:23 (full rundown)</a:t>
            </a:r>
          </a:p>
          <a:p>
            <a:endParaRPr lang="en-US" dirty="0"/>
          </a:p>
        </p:txBody>
      </p:sp>
      <p:sp>
        <p:nvSpPr>
          <p:cNvPr id="4" name="Slide Number Placeholder 3"/>
          <p:cNvSpPr>
            <a:spLocks noGrp="1"/>
          </p:cNvSpPr>
          <p:nvPr>
            <p:ph type="sldNum" sz="quarter" idx="5"/>
          </p:nvPr>
        </p:nvSpPr>
        <p:spPr/>
        <p:txBody>
          <a:bodyPr/>
          <a:lstStyle/>
          <a:p>
            <a:pPr>
              <a:defRPr/>
            </a:pPr>
            <a:fld id="{4CB98E5A-3F8F-4796-BCA1-8652FA261D20}" type="slidenum">
              <a:rPr lang="he-IL" altLang="en-US" smtClean="0"/>
              <a:pPr>
                <a:defRPr/>
              </a:pPr>
              <a:t>21</a:t>
            </a:fld>
            <a:endParaRPr lang="en-US" altLang="en-US">
              <a:cs typeface="Times New Roman" panose="02020603050405020304" pitchFamily="18" charset="0"/>
            </a:endParaRPr>
          </a:p>
        </p:txBody>
      </p:sp>
    </p:spTree>
    <p:extLst>
      <p:ext uri="{BB962C8B-B14F-4D97-AF65-F5344CB8AC3E}">
        <p14:creationId xmlns:p14="http://schemas.microsoft.com/office/powerpoint/2010/main" val="26935762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727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lgn="r" rtl="1">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lgn="r" rtl="1">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lgn="r" rtl="1">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lgn="r" rtl="1">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8EE2A0A9-284F-4A52-85FE-1BE6C4EE860B}" type="slidenum">
              <a:rPr lang="he-IL" altLang="en-US" smtClean="0">
                <a:latin typeface="Calisto MT" panose="02040603050505030304" pitchFamily="18" charset="0"/>
                <a:cs typeface="Arial" panose="020B0604020202020204" pitchFamily="34" charset="0"/>
              </a:rPr>
              <a:pPr>
                <a:spcBef>
                  <a:spcPct val="0"/>
                </a:spcBef>
              </a:pPr>
              <a:t>22</a:t>
            </a:fld>
            <a:endParaRPr lang="en-US" altLang="en-US">
              <a:latin typeface="Calisto MT" panose="02040603050505030304" pitchFamily="18" charset="0"/>
            </a:endParaRPr>
          </a:p>
        </p:txBody>
      </p:sp>
    </p:spTree>
    <p:extLst>
      <p:ext uri="{BB962C8B-B14F-4D97-AF65-F5344CB8AC3E}">
        <p14:creationId xmlns:p14="http://schemas.microsoft.com/office/powerpoint/2010/main" val="26575899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4CB98E5A-3F8F-4796-BCA1-8652FA261D20}" type="slidenum">
              <a:rPr lang="he-IL" altLang="en-US" smtClean="0"/>
              <a:pPr>
                <a:defRPr/>
              </a:pPr>
              <a:t>25</a:t>
            </a:fld>
            <a:endParaRPr lang="en-US" altLang="en-US">
              <a:cs typeface="Times New Roman" panose="02020603050405020304" pitchFamily="18" charset="0"/>
            </a:endParaRPr>
          </a:p>
        </p:txBody>
      </p:sp>
    </p:spTree>
    <p:extLst>
      <p:ext uri="{BB962C8B-B14F-4D97-AF65-F5344CB8AC3E}">
        <p14:creationId xmlns:p14="http://schemas.microsoft.com/office/powerpoint/2010/main" val="40410833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defRPr sz="6000">
                <a:solidFill>
                  <a:schemeClr val="tx1"/>
                </a:solidFill>
                <a:latin typeface="Comic Sans MS" panose="030F0702030302020204" pitchFamily="66" charset="0"/>
                <a:cs typeface="Times New Roman" panose="02020603050405020304" pitchFamily="18" charset="0"/>
              </a:defRPr>
            </a:lvl1pPr>
            <a:lvl2pPr marL="742950" indent="-285750" algn="r" rtl="1">
              <a:defRPr sz="6000">
                <a:solidFill>
                  <a:schemeClr val="tx1"/>
                </a:solidFill>
                <a:latin typeface="Comic Sans MS" panose="030F0702030302020204" pitchFamily="66" charset="0"/>
                <a:cs typeface="Times New Roman" panose="02020603050405020304" pitchFamily="18" charset="0"/>
              </a:defRPr>
            </a:lvl2pPr>
            <a:lvl3pPr marL="1143000" indent="-228600" algn="r" rtl="1">
              <a:defRPr sz="6000">
                <a:solidFill>
                  <a:schemeClr val="tx1"/>
                </a:solidFill>
                <a:latin typeface="Comic Sans MS" panose="030F0702030302020204" pitchFamily="66" charset="0"/>
                <a:cs typeface="Times New Roman" panose="02020603050405020304" pitchFamily="18" charset="0"/>
              </a:defRPr>
            </a:lvl3pPr>
            <a:lvl4pPr marL="1600200" indent="-228600" algn="r" rtl="1">
              <a:defRPr sz="6000">
                <a:solidFill>
                  <a:schemeClr val="tx1"/>
                </a:solidFill>
                <a:latin typeface="Comic Sans MS" panose="030F0702030302020204" pitchFamily="66" charset="0"/>
                <a:cs typeface="Times New Roman" panose="02020603050405020304" pitchFamily="18" charset="0"/>
              </a:defRPr>
            </a:lvl4pPr>
            <a:lvl5pPr marL="2057400" indent="-228600" algn="r" rtl="1">
              <a:defRPr sz="6000">
                <a:solidFill>
                  <a:schemeClr val="tx1"/>
                </a:solidFill>
                <a:latin typeface="Comic Sans MS" panose="030F0702030302020204" pitchFamily="66" charset="0"/>
                <a:cs typeface="Times New Roman" panose="02020603050405020304" pitchFamily="18" charset="0"/>
              </a:defRPr>
            </a:lvl5pPr>
            <a:lvl6pPr marL="2514600" indent="-228600" algn="r" rtl="1" eaLnBrk="0" fontAlgn="base" hangingPunct="0">
              <a:spcBef>
                <a:spcPct val="0"/>
              </a:spcBef>
              <a:spcAft>
                <a:spcPct val="0"/>
              </a:spcAft>
              <a:defRPr sz="6000">
                <a:solidFill>
                  <a:schemeClr val="tx1"/>
                </a:solidFill>
                <a:latin typeface="Comic Sans MS" panose="030F0702030302020204" pitchFamily="66" charset="0"/>
                <a:cs typeface="Times New Roman" panose="02020603050405020304" pitchFamily="18" charset="0"/>
              </a:defRPr>
            </a:lvl6pPr>
            <a:lvl7pPr marL="2971800" indent="-228600" algn="r" rtl="1" eaLnBrk="0" fontAlgn="base" hangingPunct="0">
              <a:spcBef>
                <a:spcPct val="0"/>
              </a:spcBef>
              <a:spcAft>
                <a:spcPct val="0"/>
              </a:spcAft>
              <a:defRPr sz="6000">
                <a:solidFill>
                  <a:schemeClr val="tx1"/>
                </a:solidFill>
                <a:latin typeface="Comic Sans MS" panose="030F0702030302020204" pitchFamily="66" charset="0"/>
                <a:cs typeface="Times New Roman" panose="02020603050405020304" pitchFamily="18" charset="0"/>
              </a:defRPr>
            </a:lvl7pPr>
            <a:lvl8pPr marL="3429000" indent="-228600" algn="r" rtl="1" eaLnBrk="0" fontAlgn="base" hangingPunct="0">
              <a:spcBef>
                <a:spcPct val="0"/>
              </a:spcBef>
              <a:spcAft>
                <a:spcPct val="0"/>
              </a:spcAft>
              <a:defRPr sz="6000">
                <a:solidFill>
                  <a:schemeClr val="tx1"/>
                </a:solidFill>
                <a:latin typeface="Comic Sans MS" panose="030F0702030302020204" pitchFamily="66" charset="0"/>
                <a:cs typeface="Times New Roman" panose="02020603050405020304" pitchFamily="18" charset="0"/>
              </a:defRPr>
            </a:lvl8pPr>
            <a:lvl9pPr marL="3886200" indent="-228600" algn="r" rtl="1" eaLnBrk="0" fontAlgn="base" hangingPunct="0">
              <a:spcBef>
                <a:spcPct val="0"/>
              </a:spcBef>
              <a:spcAft>
                <a:spcPct val="0"/>
              </a:spcAft>
              <a:defRPr sz="6000">
                <a:solidFill>
                  <a:schemeClr val="tx1"/>
                </a:solidFill>
                <a:latin typeface="Comic Sans MS" panose="030F0702030302020204" pitchFamily="66" charset="0"/>
                <a:cs typeface="Times New Roman" panose="02020603050405020304" pitchFamily="18" charset="0"/>
              </a:defRPr>
            </a:lvl9pPr>
          </a:lstStyle>
          <a:p>
            <a:fld id="{BA352460-EBA2-4E5C-B191-BA5640E1D9B6}" type="slidenum">
              <a:rPr lang="ar-SA" altLang="en-US" sz="1200">
                <a:latin typeface="Calisto MT" panose="02040603050505030304" pitchFamily="18" charset="0"/>
                <a:cs typeface="Arial" panose="020B0604020202020204" pitchFamily="34" charset="0"/>
              </a:rPr>
              <a:pPr/>
              <a:t>29</a:t>
            </a:fld>
            <a:endParaRPr lang="en-US" altLang="en-US" sz="1200">
              <a:latin typeface="Calisto MT" panose="02040603050505030304" pitchFamily="18" charset="0"/>
            </a:endParaRPr>
          </a:p>
        </p:txBody>
      </p:sp>
      <p:sp>
        <p:nvSpPr>
          <p:cNvPr id="30723" name="Rectangle 2"/>
          <p:cNvSpPr>
            <a:spLocks noGrp="1" noRot="1" noChangeAspect="1" noChangeArrowheads="1" noTextEdit="1"/>
          </p:cNvSpPr>
          <p:nvPr>
            <p:ph type="sldImg"/>
          </p:nvPr>
        </p:nvSpPr>
        <p:spPr>
          <a:xfrm>
            <a:off x="1912938" y="325438"/>
            <a:ext cx="3303587" cy="2476500"/>
          </a:xfrm>
          <a:ln/>
        </p:spPr>
      </p:sp>
      <p:sp>
        <p:nvSpPr>
          <p:cNvPr id="30724" name="Rectangle 3"/>
          <p:cNvSpPr>
            <a:spLocks noGrp="1" noChangeArrowheads="1"/>
          </p:cNvSpPr>
          <p:nvPr>
            <p:ph type="body" idx="1"/>
          </p:nvPr>
        </p:nvSpPr>
        <p:spPr>
          <a:xfrm>
            <a:off x="620713" y="3062288"/>
            <a:ext cx="5903912" cy="58324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228600"/>
            <a:endParaRPr lang="he-IL" altLang="en-US" dirty="0"/>
          </a:p>
        </p:txBody>
      </p:sp>
    </p:spTree>
    <p:extLst>
      <p:ext uri="{BB962C8B-B14F-4D97-AF65-F5344CB8AC3E}">
        <p14:creationId xmlns:p14="http://schemas.microsoft.com/office/powerpoint/2010/main" val="18609523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7228D4F6-3939-456E-9672-83203A8876BF}" type="slidenum">
              <a:rPr lang="he-IL" altLang="en-US" smtClean="0"/>
              <a:pPr>
                <a:defRPr/>
              </a:pPr>
              <a:t>‹#›</a:t>
            </a:fld>
            <a:endParaRPr lang="en-US" altLang="en-US"/>
          </a:p>
        </p:txBody>
      </p:sp>
    </p:spTree>
    <p:extLst>
      <p:ext uri="{BB962C8B-B14F-4D97-AF65-F5344CB8AC3E}">
        <p14:creationId xmlns:p14="http://schemas.microsoft.com/office/powerpoint/2010/main" val="26186374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2C0D4B5-93A1-472B-AECF-5278D60E68BC}" type="slidenum">
              <a:rPr lang="he-IL" altLang="en-US" smtClean="0"/>
              <a:pPr>
                <a:defRPr/>
              </a:pPr>
              <a:t>‹#›</a:t>
            </a:fld>
            <a:endParaRPr lang="en-US" altLang="en-US"/>
          </a:p>
        </p:txBody>
      </p:sp>
    </p:spTree>
    <p:extLst>
      <p:ext uri="{BB962C8B-B14F-4D97-AF65-F5344CB8AC3E}">
        <p14:creationId xmlns:p14="http://schemas.microsoft.com/office/powerpoint/2010/main" val="36162697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F6CA30DD-FD67-44FF-AA7C-EE25527390BB}" type="slidenum">
              <a:rPr lang="he-IL" altLang="en-US" smtClean="0"/>
              <a:pPr>
                <a:defRPr/>
              </a:pPr>
              <a:t>‹#›</a:t>
            </a:fld>
            <a:endParaRPr lang="en-US" altLang="en-US"/>
          </a:p>
        </p:txBody>
      </p:sp>
    </p:spTree>
    <p:extLst>
      <p:ext uri="{BB962C8B-B14F-4D97-AF65-F5344CB8AC3E}">
        <p14:creationId xmlns:p14="http://schemas.microsoft.com/office/powerpoint/2010/main" val="32858403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0E5A570-745D-4FEF-AB8C-D24A54C69BE1}" type="slidenum">
              <a:rPr lang="he-IL" altLang="en-US" smtClean="0"/>
              <a:pPr>
                <a:defRPr/>
              </a:pPr>
              <a:t>‹#›</a:t>
            </a:fld>
            <a:endParaRPr lang="en-US" altLang="en-US"/>
          </a:p>
        </p:txBody>
      </p:sp>
    </p:spTree>
    <p:extLst>
      <p:ext uri="{BB962C8B-B14F-4D97-AF65-F5344CB8AC3E}">
        <p14:creationId xmlns:p14="http://schemas.microsoft.com/office/powerpoint/2010/main" val="21265759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8B2D81C8-5B15-48FA-8ED3-FD442412A757}" type="slidenum">
              <a:rPr lang="he-IL" altLang="en-US" smtClean="0"/>
              <a:pPr>
                <a:defRPr/>
              </a:pPr>
              <a:t>‹#›</a:t>
            </a:fld>
            <a:endParaRPr lang="en-US" altLang="en-US"/>
          </a:p>
        </p:txBody>
      </p:sp>
    </p:spTree>
    <p:extLst>
      <p:ext uri="{BB962C8B-B14F-4D97-AF65-F5344CB8AC3E}">
        <p14:creationId xmlns:p14="http://schemas.microsoft.com/office/powerpoint/2010/main" val="41119172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8954F2D0-D1B4-4F92-B1A9-8A57DAB5DCA4}" type="slidenum">
              <a:rPr lang="he-IL" altLang="en-US" smtClean="0"/>
              <a:pPr>
                <a:defRPr/>
              </a:pPr>
              <a:t>‹#›</a:t>
            </a:fld>
            <a:endParaRPr lang="en-US" altLang="en-US"/>
          </a:p>
        </p:txBody>
      </p:sp>
    </p:spTree>
    <p:extLst>
      <p:ext uri="{BB962C8B-B14F-4D97-AF65-F5344CB8AC3E}">
        <p14:creationId xmlns:p14="http://schemas.microsoft.com/office/powerpoint/2010/main" val="10869730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62DD1CA9-6C65-4EF7-A4DA-3FD78004A726}" type="slidenum">
              <a:rPr lang="he-IL" altLang="en-US" smtClean="0"/>
              <a:pPr>
                <a:defRPr/>
              </a:pPr>
              <a:t>‹#›</a:t>
            </a:fld>
            <a:endParaRPr lang="en-US" altLang="en-US"/>
          </a:p>
        </p:txBody>
      </p:sp>
    </p:spTree>
    <p:extLst>
      <p:ext uri="{BB962C8B-B14F-4D97-AF65-F5344CB8AC3E}">
        <p14:creationId xmlns:p14="http://schemas.microsoft.com/office/powerpoint/2010/main" val="40708769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1D0CEFB6-EE63-468E-8598-0168A22AC81B}" type="slidenum">
              <a:rPr lang="he-IL" altLang="en-US" smtClean="0"/>
              <a:pPr>
                <a:defRPr/>
              </a:pPr>
              <a:t>‹#›</a:t>
            </a:fld>
            <a:endParaRPr lang="en-US" altLang="en-US"/>
          </a:p>
        </p:txBody>
      </p:sp>
    </p:spTree>
    <p:extLst>
      <p:ext uri="{BB962C8B-B14F-4D97-AF65-F5344CB8AC3E}">
        <p14:creationId xmlns:p14="http://schemas.microsoft.com/office/powerpoint/2010/main" val="7107340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DE0004F3-6C63-49E7-A651-31A796ABC941}" type="slidenum">
              <a:rPr lang="he-IL" altLang="en-US" smtClean="0"/>
              <a:pPr>
                <a:defRPr/>
              </a:pPr>
              <a:t>‹#›</a:t>
            </a:fld>
            <a:endParaRPr lang="en-US" altLang="en-US"/>
          </a:p>
        </p:txBody>
      </p:sp>
    </p:spTree>
    <p:extLst>
      <p:ext uri="{BB962C8B-B14F-4D97-AF65-F5344CB8AC3E}">
        <p14:creationId xmlns:p14="http://schemas.microsoft.com/office/powerpoint/2010/main" val="8073738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AF1BCAB8-20E0-44DD-A8F5-81D97B6E1562}" type="slidenum">
              <a:rPr lang="he-IL" altLang="en-US" smtClean="0"/>
              <a:pPr>
                <a:defRPr/>
              </a:pPr>
              <a:t>‹#›</a:t>
            </a:fld>
            <a:endParaRPr lang="en-US" altLang="en-US"/>
          </a:p>
        </p:txBody>
      </p:sp>
    </p:spTree>
    <p:extLst>
      <p:ext uri="{BB962C8B-B14F-4D97-AF65-F5344CB8AC3E}">
        <p14:creationId xmlns:p14="http://schemas.microsoft.com/office/powerpoint/2010/main" val="35679367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E66C0-34CF-485B-AD66-9620B4EFD47E}"/>
              </a:ext>
            </a:extLst>
          </p:cNvPr>
          <p:cNvSpPr>
            <a:spLocks noGrp="1"/>
          </p:cNvSpPr>
          <p:nvPr>
            <p:ph type="title"/>
          </p:nvPr>
        </p:nvSpPr>
        <p:spPr/>
        <p:txBody>
          <a:bodyPr/>
          <a:lstStyle/>
          <a:p>
            <a:r>
              <a:rPr lang="en-US"/>
              <a:t>Click to edit Master title style</a:t>
            </a:r>
          </a:p>
        </p:txBody>
      </p:sp>
      <p:sp>
        <p:nvSpPr>
          <p:cNvPr id="3" name="Text Placeholder 2">
            <a:extLst>
              <a:ext uri="{FF2B5EF4-FFF2-40B4-BE49-F238E27FC236}">
                <a16:creationId xmlns:a16="http://schemas.microsoft.com/office/drawing/2014/main" id="{F7B9E77F-5DD8-438B-AB33-A274D5CF376C}"/>
              </a:ext>
            </a:extLst>
          </p:cNvPr>
          <p:cNvSpPr>
            <a:spLocks noGrp="1"/>
          </p:cNvSpPr>
          <p:nvPr>
            <p:ph type="body"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652EF6-7A34-4979-8C90-3C59ABC91AEB}"/>
              </a:ext>
            </a:extLst>
          </p:cNvPr>
          <p:cNvSpPr>
            <a:spLocks noGrp="1"/>
          </p:cNvSpPr>
          <p:nvPr>
            <p:ph type="dt" sz="half" idx="10"/>
          </p:nvPr>
        </p:nvSpPr>
        <p:spPr/>
        <p:txBody>
          <a:bodyPr/>
          <a:lstStyle/>
          <a:p>
            <a:pPr>
              <a:defRPr/>
            </a:pPr>
            <a:endParaRPr lang="en-US"/>
          </a:p>
        </p:txBody>
      </p:sp>
      <p:sp>
        <p:nvSpPr>
          <p:cNvPr id="5" name="Footer Placeholder 4">
            <a:extLst>
              <a:ext uri="{FF2B5EF4-FFF2-40B4-BE49-F238E27FC236}">
                <a16:creationId xmlns:a16="http://schemas.microsoft.com/office/drawing/2014/main" id="{4DAE6C16-AF66-4618-8E96-C33A29CA7B4B}"/>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6FFB0592-772B-4512-B494-F7B231BF9793}"/>
              </a:ext>
            </a:extLst>
          </p:cNvPr>
          <p:cNvSpPr>
            <a:spLocks noGrp="1"/>
          </p:cNvSpPr>
          <p:nvPr>
            <p:ph type="sldNum" sz="quarter" idx="12"/>
          </p:nvPr>
        </p:nvSpPr>
        <p:spPr/>
        <p:txBody>
          <a:bodyPr/>
          <a:lstStyle/>
          <a:p>
            <a:pPr>
              <a:defRPr/>
            </a:pPr>
            <a:fld id="{499469F5-D950-48CE-8F92-C197842A4AAC}" type="slidenum">
              <a:rPr lang="he-IL" altLang="en-US" smtClean="0"/>
              <a:pPr>
                <a:defRPr/>
              </a:pPr>
              <a:t>‹#›</a:t>
            </a:fld>
            <a:endParaRPr lang="en-US" altLang="en-US"/>
          </a:p>
        </p:txBody>
      </p:sp>
    </p:spTree>
    <p:extLst>
      <p:ext uri="{BB962C8B-B14F-4D97-AF65-F5344CB8AC3E}">
        <p14:creationId xmlns:p14="http://schemas.microsoft.com/office/powerpoint/2010/main" val="20782464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baseline="0">
                <a:solidFill>
                  <a:schemeClr val="tx1">
                    <a:tint val="75000"/>
                  </a:schemeClr>
                </a:solidFill>
                <a:latin typeface="Arial" panose="020B0604020202020204" pitchFamily="34" charset="0"/>
                <a:cs typeface="Arial" panose="020B0604020202020204" pitchFamily="34" charset="0"/>
              </a:defRPr>
            </a:lvl1pPr>
          </a:lstStyle>
          <a:p>
            <a:pPr>
              <a:defRPr/>
            </a:pPr>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baseline="0">
                <a:solidFill>
                  <a:schemeClr val="tx1">
                    <a:tint val="75000"/>
                  </a:schemeClr>
                </a:solidFill>
                <a:latin typeface="Arial" panose="020B0604020202020204" pitchFamily="34" charset="0"/>
                <a:cs typeface="Arial" panose="020B0604020202020204" pitchFamily="34" charset="0"/>
              </a:defRPr>
            </a:lvl1pPr>
          </a:lstStyle>
          <a:p>
            <a:pPr>
              <a:defRPr/>
            </a:pPr>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baseline="0">
                <a:solidFill>
                  <a:schemeClr val="tx1">
                    <a:tint val="75000"/>
                  </a:schemeClr>
                </a:solidFill>
                <a:latin typeface="Arial" panose="020B0604020202020204" pitchFamily="34" charset="0"/>
                <a:cs typeface="Arial" panose="020B0604020202020204" pitchFamily="34" charset="0"/>
              </a:defRPr>
            </a:lvl1pPr>
          </a:lstStyle>
          <a:p>
            <a:pPr>
              <a:defRPr/>
            </a:pPr>
            <a:fld id="{499469F5-D950-48CE-8F92-C197842A4AAC}" type="slidenum">
              <a:rPr lang="he-IL" altLang="en-US" smtClean="0"/>
              <a:pPr>
                <a:defRPr/>
              </a:pPr>
              <a:t>‹#›</a:t>
            </a:fld>
            <a:endParaRPr lang="en-US" altLang="en-US"/>
          </a:p>
        </p:txBody>
      </p:sp>
      <p:pic>
        <p:nvPicPr>
          <p:cNvPr id="7" name="Picture 6">
            <a:extLst>
              <a:ext uri="{FF2B5EF4-FFF2-40B4-BE49-F238E27FC236}">
                <a16:creationId xmlns:a16="http://schemas.microsoft.com/office/drawing/2014/main" id="{FB7DA131-38D9-47FC-BFAB-1DE2C8A82226}"/>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45307" y="116632"/>
            <a:ext cx="540493" cy="842291"/>
          </a:xfrm>
          <a:prstGeom prst="rect">
            <a:avLst/>
          </a:prstGeom>
        </p:spPr>
      </p:pic>
      <p:pic>
        <p:nvPicPr>
          <p:cNvPr id="8" name="Picture 7">
            <a:extLst>
              <a:ext uri="{FF2B5EF4-FFF2-40B4-BE49-F238E27FC236}">
                <a16:creationId xmlns:a16="http://schemas.microsoft.com/office/drawing/2014/main" id="{56867AE0-2B76-4DB1-AFDF-13DA1417D7C1}"/>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45307" y="116632"/>
            <a:ext cx="540493" cy="842291"/>
          </a:xfrm>
          <a:prstGeom prst="rect">
            <a:avLst/>
          </a:prstGeom>
        </p:spPr>
      </p:pic>
    </p:spTree>
    <p:extLst>
      <p:ext uri="{BB962C8B-B14F-4D97-AF65-F5344CB8AC3E}">
        <p14:creationId xmlns:p14="http://schemas.microsoft.com/office/powerpoint/2010/main" val="196515744"/>
      </p:ext>
    </p:extLst>
  </p:cSld>
  <p:clrMap bg1="lt1" tx1="dk1" bg2="lt2" tx2="dk2" accent1="accent1" accent2="accent2" accent3="accent3" accent4="accent4" accent5="accent5" accent6="accent6" hlink="hlink" folHlink="folHlink"/>
  <p:sldLayoutIdLst>
    <p:sldLayoutId id="2147484551" r:id="rId1"/>
    <p:sldLayoutId id="2147484552" r:id="rId2"/>
    <p:sldLayoutId id="2147484553" r:id="rId3"/>
    <p:sldLayoutId id="2147484554" r:id="rId4"/>
    <p:sldLayoutId id="2147484555" r:id="rId5"/>
    <p:sldLayoutId id="2147484556" r:id="rId6"/>
    <p:sldLayoutId id="2147484557" r:id="rId7"/>
    <p:sldLayoutId id="2147484558" r:id="rId8"/>
    <p:sldLayoutId id="2147484559" r:id="rId9"/>
    <p:sldLayoutId id="2147484560" r:id="rId10"/>
    <p:sldLayoutId id="214748456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463550" indent="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377950" indent="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microsoft.com/office/2011/relationships/webextension" Target="../webextensions/webextension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microsoft.com/office/2011/relationships/webextension" Target="../webextensions/webextension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microsoft.com/office/2011/relationships/webextension" Target="../webextensions/webextension3.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microsoft.com/office/2011/relationships/webextension" Target="../webextensions/webextension4.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microsoft.com/office/2011/relationships/webextension" Target="../webextensions/webextension5.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microsoft.com/office/2011/relationships/webextension" Target="../webextensions/webextension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microsoft.com/office/2011/relationships/webextension" Target="../webextensions/webextension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microsoft.com/office/2011/relationships/webextension" Target="../webextensions/webextension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id="{406B082E-B75A-4FF6-835A-44F12138998B}"/>
              </a:ext>
            </a:extLst>
          </p:cNvPr>
          <p:cNvSpPr>
            <a:spLocks noGrp="1"/>
          </p:cNvSpPr>
          <p:nvPr>
            <p:ph type="ctrTitle"/>
          </p:nvPr>
        </p:nvSpPr>
        <p:spPr/>
        <p:txBody>
          <a:bodyPr/>
          <a:lstStyle/>
          <a:p>
            <a:pPr eaLnBrk="1" hangingPunct="1"/>
            <a:r>
              <a:rPr lang="he-IL" altLang="en-US" sz="6000" dirty="0"/>
              <a:t>פסיכולוגיה ניסויית</a:t>
            </a:r>
          </a:p>
        </p:txBody>
      </p:sp>
      <p:sp>
        <p:nvSpPr>
          <p:cNvPr id="9219" name="Subtitle 2">
            <a:extLst>
              <a:ext uri="{FF2B5EF4-FFF2-40B4-BE49-F238E27FC236}">
                <a16:creationId xmlns:a16="http://schemas.microsoft.com/office/drawing/2014/main" id="{29B5F98E-476D-4034-9B2F-10C7160D2812}"/>
              </a:ext>
            </a:extLst>
          </p:cNvPr>
          <p:cNvSpPr>
            <a:spLocks noGrp="1"/>
          </p:cNvSpPr>
          <p:nvPr>
            <p:ph type="subTitle" idx="1"/>
          </p:nvPr>
        </p:nvSpPr>
        <p:spPr/>
        <p:txBody>
          <a:bodyPr/>
          <a:lstStyle/>
          <a:p>
            <a:pPr rtl="1" eaLnBrk="1" hangingPunct="1"/>
            <a:r>
              <a:rPr lang="he-IL" altLang="en-US" dirty="0"/>
              <a:t>שיעור סינכרוני, 25/1/24</a:t>
            </a:r>
          </a:p>
        </p:txBody>
      </p:sp>
      <p:sp>
        <p:nvSpPr>
          <p:cNvPr id="2" name="Lightning Bolt 1">
            <a:extLst>
              <a:ext uri="{FF2B5EF4-FFF2-40B4-BE49-F238E27FC236}">
                <a16:creationId xmlns:a16="http://schemas.microsoft.com/office/drawing/2014/main" id="{7EC03093-F069-4FA6-A950-09666E0F3E65}"/>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Lightning Bolt 2">
            <a:extLst>
              <a:ext uri="{FF2B5EF4-FFF2-40B4-BE49-F238E27FC236}">
                <a16:creationId xmlns:a16="http://schemas.microsoft.com/office/drawing/2014/main" id="{E2CD055E-F438-4297-ABEF-BA05369D6A74}"/>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6A762-42DE-4D61-8456-0E8A828F41D7}"/>
              </a:ext>
            </a:extLst>
          </p:cNvPr>
          <p:cNvSpPr>
            <a:spLocks noGrp="1"/>
          </p:cNvSpPr>
          <p:nvPr>
            <p:ph type="title"/>
          </p:nvPr>
        </p:nvSpPr>
        <p:spPr/>
        <p:txBody>
          <a:bodyPr>
            <a:normAutofit/>
          </a:bodyPr>
          <a:lstStyle/>
          <a:p>
            <a:pPr algn="r" rtl="1"/>
            <a:r>
              <a:rPr lang="he-IL" kern="0" dirty="0"/>
              <a:t>אז מה נעשה היום?</a:t>
            </a:r>
            <a:endParaRPr lang="en-US" dirty="0"/>
          </a:p>
        </p:txBody>
      </p:sp>
      <p:sp>
        <p:nvSpPr>
          <p:cNvPr id="3" name="Subtitle 2">
            <a:extLst>
              <a:ext uri="{FF2B5EF4-FFF2-40B4-BE49-F238E27FC236}">
                <a16:creationId xmlns:a16="http://schemas.microsoft.com/office/drawing/2014/main" id="{4C2B2677-AAD5-41A5-9AC6-996AC5A6BEE2}"/>
              </a:ext>
            </a:extLst>
          </p:cNvPr>
          <p:cNvSpPr>
            <a:spLocks noGrp="1"/>
          </p:cNvSpPr>
          <p:nvPr>
            <p:ph idx="1"/>
          </p:nvPr>
        </p:nvSpPr>
        <p:spPr/>
        <p:txBody>
          <a:bodyPr>
            <a:normAutofit/>
          </a:bodyPr>
          <a:lstStyle/>
          <a:p>
            <a:pPr lvl="1" algn="r" rtl="1" eaLnBrk="1" hangingPunct="1">
              <a:buFontTx/>
              <a:buChar char="-"/>
            </a:pPr>
            <a:r>
              <a:rPr lang="he-IL" altLang="en-US" sz="4000" dirty="0"/>
              <a:t>תזכורות תוקף ומערכי מחקר</a:t>
            </a:r>
          </a:p>
          <a:p>
            <a:pPr lvl="1" algn="r" rtl="1" eaLnBrk="1" hangingPunct="1">
              <a:buFontTx/>
              <a:buChar char="-"/>
            </a:pPr>
            <a:endParaRPr lang="he-IL" altLang="en-US" sz="4000" dirty="0"/>
          </a:p>
          <a:p>
            <a:pPr lvl="1" algn="r" rtl="1" eaLnBrk="1" hangingPunct="1">
              <a:buFontTx/>
              <a:buChar char="-"/>
            </a:pPr>
            <a:r>
              <a:rPr lang="he-IL" altLang="en-US" sz="4000" dirty="0"/>
              <a:t>דוגמאות דוגמאות </a:t>
            </a:r>
            <a:r>
              <a:rPr lang="he-IL" altLang="en-US" sz="4000" dirty="0" err="1"/>
              <a:t>דוגמאות</a:t>
            </a:r>
            <a:r>
              <a:rPr lang="he-IL" altLang="en-US" sz="4000" dirty="0"/>
              <a:t>!</a:t>
            </a:r>
            <a:endParaRPr lang="he-IL" altLang="en-US" sz="3200" dirty="0"/>
          </a:p>
          <a:p>
            <a:pPr lvl="2" algn="r" rtl="1">
              <a:buFontTx/>
              <a:buChar char="-"/>
            </a:pPr>
            <a:r>
              <a:rPr lang="he-IL" altLang="en-US" sz="3200" dirty="0"/>
              <a:t> זיהוי מערכי מחקר</a:t>
            </a:r>
          </a:p>
          <a:p>
            <a:pPr lvl="2" algn="r" rtl="1">
              <a:buFontTx/>
              <a:buChar char="-"/>
            </a:pPr>
            <a:r>
              <a:rPr lang="he-IL" altLang="en-US" sz="3200" dirty="0"/>
              <a:t> תוקף על גווניו וסוגיו</a:t>
            </a:r>
          </a:p>
        </p:txBody>
      </p:sp>
    </p:spTree>
    <p:extLst>
      <p:ext uri="{BB962C8B-B14F-4D97-AF65-F5344CB8AC3E}">
        <p14:creationId xmlns:p14="http://schemas.microsoft.com/office/powerpoint/2010/main" val="26862490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96AFA-0C4F-4956-BAF7-AE6FE791697D}"/>
              </a:ext>
            </a:extLst>
          </p:cNvPr>
          <p:cNvSpPr>
            <a:spLocks noGrp="1"/>
          </p:cNvSpPr>
          <p:nvPr>
            <p:ph type="title"/>
          </p:nvPr>
        </p:nvSpPr>
        <p:spPr/>
        <p:txBody>
          <a:bodyPr/>
          <a:lstStyle/>
          <a:p>
            <a:pPr algn="r" rtl="1"/>
            <a:r>
              <a:rPr lang="he-IL" dirty="0"/>
              <a:t>אז על מה הקורס בכלל?</a:t>
            </a:r>
            <a:endParaRPr lang="en-US" dirty="0"/>
          </a:p>
        </p:txBody>
      </p:sp>
      <p:sp>
        <p:nvSpPr>
          <p:cNvPr id="5" name="TextBox 4">
            <a:extLst>
              <a:ext uri="{FF2B5EF4-FFF2-40B4-BE49-F238E27FC236}">
                <a16:creationId xmlns:a16="http://schemas.microsoft.com/office/drawing/2014/main" id="{8F7FEDD2-C922-4944-92F5-A684630CFADB}"/>
              </a:ext>
            </a:extLst>
          </p:cNvPr>
          <p:cNvSpPr txBox="1"/>
          <p:nvPr/>
        </p:nvSpPr>
        <p:spPr>
          <a:xfrm>
            <a:off x="323528" y="3641243"/>
            <a:ext cx="8276865" cy="584775"/>
          </a:xfrm>
          <a:prstGeom prst="rect">
            <a:avLst/>
          </a:prstGeom>
          <a:solidFill>
            <a:schemeClr val="bg1"/>
          </a:solidFill>
        </p:spPr>
        <p:txBody>
          <a:bodyPr wrap="square" rtlCol="0">
            <a:spAutoFit/>
          </a:bodyPr>
          <a:lstStyle/>
          <a:p>
            <a:pPr algn="r" rtl="1"/>
            <a:r>
              <a:rPr lang="he-IL" sz="3200" dirty="0">
                <a:solidFill>
                  <a:srgbClr val="F6CEBC"/>
                </a:solidFill>
                <a:latin typeface="Arial" panose="020B0604020202020204" pitchFamily="34" charset="0"/>
                <a:cs typeface="Arial" panose="020B0604020202020204" pitchFamily="34" charset="0"/>
              </a:rPr>
              <a:t>שיעור 8-9: מערכים דמויי-ניסוי ומערכי נבדק בודד</a:t>
            </a:r>
          </a:p>
        </p:txBody>
      </p:sp>
      <p:sp>
        <p:nvSpPr>
          <p:cNvPr id="7" name="TextBox 6">
            <a:extLst>
              <a:ext uri="{FF2B5EF4-FFF2-40B4-BE49-F238E27FC236}">
                <a16:creationId xmlns:a16="http://schemas.microsoft.com/office/drawing/2014/main" id="{68F1BA89-99BA-4F6F-A73A-018B0A8F8143}"/>
              </a:ext>
            </a:extLst>
          </p:cNvPr>
          <p:cNvSpPr txBox="1"/>
          <p:nvPr/>
        </p:nvSpPr>
        <p:spPr>
          <a:xfrm>
            <a:off x="2599245" y="5125296"/>
            <a:ext cx="6001148" cy="584775"/>
          </a:xfrm>
          <a:prstGeom prst="rect">
            <a:avLst/>
          </a:prstGeom>
          <a:solidFill>
            <a:schemeClr val="bg1"/>
          </a:solidFill>
        </p:spPr>
        <p:txBody>
          <a:bodyPr wrap="square" rtlCol="0">
            <a:spAutoFit/>
          </a:bodyPr>
          <a:lstStyle/>
          <a:p>
            <a:pPr algn="r" rtl="1"/>
            <a:r>
              <a:rPr lang="he-IL" sz="3200" dirty="0">
                <a:solidFill>
                  <a:srgbClr val="F6CEBC"/>
                </a:solidFill>
                <a:latin typeface="Arial" panose="020B0604020202020204" pitchFamily="34" charset="0"/>
                <a:cs typeface="Arial" panose="020B0604020202020204" pitchFamily="34" charset="0"/>
              </a:rPr>
              <a:t>שיעור צפייה בבית:</a:t>
            </a:r>
            <a:r>
              <a:rPr lang="en-US" sz="3200" dirty="0">
                <a:solidFill>
                  <a:srgbClr val="F6CEBC"/>
                </a:solidFill>
                <a:latin typeface="Arial" panose="020B0604020202020204" pitchFamily="34" charset="0"/>
                <a:cs typeface="Arial" panose="020B0604020202020204" pitchFamily="34" charset="0"/>
              </a:rPr>
              <a:t> </a:t>
            </a:r>
            <a:r>
              <a:rPr lang="he-IL" sz="3200" dirty="0">
                <a:solidFill>
                  <a:srgbClr val="F6CEBC"/>
                </a:solidFill>
                <a:latin typeface="Arial" panose="020B0604020202020204" pitchFamily="34" charset="0"/>
                <a:cs typeface="Arial" panose="020B0604020202020204" pitchFamily="34" charset="0"/>
              </a:rPr>
              <a:t>אתיקה</a:t>
            </a:r>
          </a:p>
        </p:txBody>
      </p:sp>
      <p:sp>
        <p:nvSpPr>
          <p:cNvPr id="8" name="TextBox 7">
            <a:extLst>
              <a:ext uri="{FF2B5EF4-FFF2-40B4-BE49-F238E27FC236}">
                <a16:creationId xmlns:a16="http://schemas.microsoft.com/office/drawing/2014/main" id="{FC8C1B50-2B92-48BE-AB93-C207BC006D5B}"/>
              </a:ext>
            </a:extLst>
          </p:cNvPr>
          <p:cNvSpPr txBox="1"/>
          <p:nvPr/>
        </p:nvSpPr>
        <p:spPr>
          <a:xfrm>
            <a:off x="2599245" y="4356393"/>
            <a:ext cx="6001148" cy="584775"/>
          </a:xfrm>
          <a:prstGeom prst="rect">
            <a:avLst/>
          </a:prstGeom>
          <a:solidFill>
            <a:schemeClr val="bg1"/>
          </a:solidFill>
        </p:spPr>
        <p:txBody>
          <a:bodyPr wrap="square" rtlCol="0">
            <a:spAutoFit/>
          </a:bodyPr>
          <a:lstStyle/>
          <a:p>
            <a:pPr algn="r" rtl="1"/>
            <a:r>
              <a:rPr lang="he-IL" sz="3200" dirty="0">
                <a:solidFill>
                  <a:srgbClr val="F6CEBC"/>
                </a:solidFill>
                <a:latin typeface="Arial" panose="020B0604020202020204" pitchFamily="34" charset="0"/>
                <a:cs typeface="Arial" panose="020B0604020202020204" pitchFamily="34" charset="0"/>
              </a:rPr>
              <a:t>שיעור 10:</a:t>
            </a:r>
            <a:r>
              <a:rPr lang="en-US" sz="3200" dirty="0">
                <a:solidFill>
                  <a:srgbClr val="F6CEBC"/>
                </a:solidFill>
                <a:latin typeface="Arial" panose="020B0604020202020204" pitchFamily="34" charset="0"/>
                <a:cs typeface="Arial" panose="020B0604020202020204" pitchFamily="34" charset="0"/>
              </a:rPr>
              <a:t> </a:t>
            </a:r>
            <a:r>
              <a:rPr lang="he-IL" sz="3200" dirty="0">
                <a:solidFill>
                  <a:srgbClr val="F6CEBC"/>
                </a:solidFill>
                <a:latin typeface="Arial" panose="020B0604020202020204" pitchFamily="34" charset="0"/>
                <a:cs typeface="Arial" panose="020B0604020202020204" pitchFamily="34" charset="0"/>
              </a:rPr>
              <a:t>מבט-על</a:t>
            </a:r>
          </a:p>
        </p:txBody>
      </p:sp>
      <p:sp>
        <p:nvSpPr>
          <p:cNvPr id="9" name="TextBox 8">
            <a:extLst>
              <a:ext uri="{FF2B5EF4-FFF2-40B4-BE49-F238E27FC236}">
                <a16:creationId xmlns:a16="http://schemas.microsoft.com/office/drawing/2014/main" id="{8B3F4945-E7D3-41A4-9967-D6A198E35072}"/>
              </a:ext>
            </a:extLst>
          </p:cNvPr>
          <p:cNvSpPr txBox="1"/>
          <p:nvPr/>
        </p:nvSpPr>
        <p:spPr>
          <a:xfrm>
            <a:off x="4520962" y="2897978"/>
            <a:ext cx="4079431" cy="584775"/>
          </a:xfrm>
          <a:prstGeom prst="rect">
            <a:avLst/>
          </a:prstGeom>
          <a:solidFill>
            <a:schemeClr val="bg1"/>
          </a:solidFill>
        </p:spPr>
        <p:txBody>
          <a:bodyPr wrap="square" rtlCol="0">
            <a:spAutoFit/>
          </a:bodyPr>
          <a:lstStyle/>
          <a:p>
            <a:pPr algn="r" rtl="1"/>
            <a:r>
              <a:rPr lang="he-IL" sz="3200" dirty="0">
                <a:solidFill>
                  <a:srgbClr val="F6CEBC"/>
                </a:solidFill>
                <a:latin typeface="Arial" panose="020B0604020202020204" pitchFamily="34" charset="0"/>
                <a:cs typeface="Arial" panose="020B0604020202020204" pitchFamily="34" charset="0"/>
              </a:rPr>
              <a:t>שיעור 6-7: מדידה</a:t>
            </a:r>
          </a:p>
        </p:txBody>
      </p:sp>
      <p:sp>
        <p:nvSpPr>
          <p:cNvPr id="10" name="TextBox 9">
            <a:extLst>
              <a:ext uri="{FF2B5EF4-FFF2-40B4-BE49-F238E27FC236}">
                <a16:creationId xmlns:a16="http://schemas.microsoft.com/office/drawing/2014/main" id="{7D2D256C-772F-43C0-8A50-272A8B0ABC37}"/>
              </a:ext>
            </a:extLst>
          </p:cNvPr>
          <p:cNvSpPr txBox="1"/>
          <p:nvPr/>
        </p:nvSpPr>
        <p:spPr>
          <a:xfrm>
            <a:off x="2267745" y="2154713"/>
            <a:ext cx="6336704" cy="584775"/>
          </a:xfrm>
          <a:prstGeom prst="rect">
            <a:avLst/>
          </a:prstGeom>
          <a:solidFill>
            <a:schemeClr val="bg1"/>
          </a:solidFill>
        </p:spPr>
        <p:txBody>
          <a:bodyPr wrap="square" rtlCol="0">
            <a:spAutoFit/>
          </a:bodyPr>
          <a:lstStyle/>
          <a:p>
            <a:pPr algn="r" rtl="1"/>
            <a:r>
              <a:rPr lang="he-IL" sz="3200" b="1" dirty="0">
                <a:solidFill>
                  <a:schemeClr val="accent5">
                    <a:lumMod val="60000"/>
                    <a:lumOff val="40000"/>
                  </a:schemeClr>
                </a:solidFill>
                <a:latin typeface="Arial" panose="020B0604020202020204" pitchFamily="34" charset="0"/>
                <a:cs typeface="Arial" panose="020B0604020202020204" pitchFamily="34" charset="0"/>
              </a:rPr>
              <a:t>שיעור 2-5: תקפי ניסוי +</a:t>
            </a:r>
            <a:r>
              <a:rPr lang="en-US" sz="3200" b="1" dirty="0">
                <a:solidFill>
                  <a:schemeClr val="accent5">
                    <a:lumMod val="60000"/>
                    <a:lumOff val="40000"/>
                  </a:schemeClr>
                </a:solidFill>
                <a:latin typeface="Arial" panose="020B0604020202020204" pitchFamily="34" charset="0"/>
                <a:cs typeface="Arial" panose="020B0604020202020204" pitchFamily="34" charset="0"/>
              </a:rPr>
              <a:t> </a:t>
            </a:r>
            <a:r>
              <a:rPr lang="he-IL" sz="3200" b="1" dirty="0">
                <a:solidFill>
                  <a:schemeClr val="accent5">
                    <a:lumMod val="60000"/>
                    <a:lumOff val="40000"/>
                  </a:schemeClr>
                </a:solidFill>
                <a:latin typeface="Arial" panose="020B0604020202020204" pitchFamily="34" charset="0"/>
                <a:cs typeface="Arial" panose="020B0604020202020204" pitchFamily="34" charset="0"/>
              </a:rPr>
              <a:t>מערכי מחקר</a:t>
            </a:r>
            <a:endParaRPr lang="en-US" sz="3200" b="1" baseline="0" dirty="0">
              <a:solidFill>
                <a:schemeClr val="accent5">
                  <a:lumMod val="60000"/>
                  <a:lumOff val="40000"/>
                </a:schemeClr>
              </a:solidFill>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980D0CEF-7C36-4BC9-AEAF-5D97AA3DD2D2}"/>
              </a:ext>
            </a:extLst>
          </p:cNvPr>
          <p:cNvSpPr txBox="1"/>
          <p:nvPr/>
        </p:nvSpPr>
        <p:spPr>
          <a:xfrm>
            <a:off x="3858784" y="1411448"/>
            <a:ext cx="4741609" cy="584775"/>
          </a:xfrm>
          <a:prstGeom prst="rect">
            <a:avLst/>
          </a:prstGeom>
          <a:solidFill>
            <a:schemeClr val="bg1"/>
          </a:solidFill>
        </p:spPr>
        <p:txBody>
          <a:bodyPr wrap="square" rtlCol="0">
            <a:spAutoFit/>
          </a:bodyPr>
          <a:lstStyle/>
          <a:p>
            <a:pPr algn="r" rtl="1"/>
            <a:r>
              <a:rPr lang="he-IL" sz="3200" dirty="0">
                <a:solidFill>
                  <a:schemeClr val="accent5">
                    <a:lumMod val="60000"/>
                    <a:lumOff val="40000"/>
                  </a:schemeClr>
                </a:solidFill>
                <a:latin typeface="Arial" panose="020B0604020202020204" pitchFamily="34" charset="0"/>
                <a:cs typeface="Arial" panose="020B0604020202020204" pitchFamily="34" charset="0"/>
              </a:rPr>
              <a:t>שיעור 1: מהו מחקר?</a:t>
            </a:r>
            <a:endParaRPr lang="en-US" sz="3200" baseline="0" dirty="0">
              <a:solidFill>
                <a:schemeClr val="accent5">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57136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372784-D27B-4F4D-A006-FB9B8E6844F1}"/>
              </a:ext>
            </a:extLst>
          </p:cNvPr>
          <p:cNvSpPr>
            <a:spLocks noGrp="1"/>
          </p:cNvSpPr>
          <p:nvPr>
            <p:ph type="title"/>
          </p:nvPr>
        </p:nvSpPr>
        <p:spPr>
          <a:xfrm>
            <a:off x="628650" y="15205"/>
            <a:ext cx="7886700" cy="1325563"/>
          </a:xfrm>
        </p:spPr>
        <p:txBody>
          <a:bodyPr/>
          <a:lstStyle/>
          <a:p>
            <a:pPr algn="r"/>
            <a:r>
              <a:rPr lang="he-IL" dirty="0"/>
              <a:t>תזכורת - תוקף</a:t>
            </a:r>
            <a:endParaRPr lang="en-US" dirty="0"/>
          </a:p>
        </p:txBody>
      </p:sp>
      <p:sp>
        <p:nvSpPr>
          <p:cNvPr id="2" name="Content Placeholder 1">
            <a:extLst>
              <a:ext uri="{FF2B5EF4-FFF2-40B4-BE49-F238E27FC236}">
                <a16:creationId xmlns:a16="http://schemas.microsoft.com/office/drawing/2014/main" id="{A6E607CD-46C9-4571-9AB5-5BBCB63215CB}"/>
              </a:ext>
            </a:extLst>
          </p:cNvPr>
          <p:cNvSpPr>
            <a:spLocks noGrp="1"/>
          </p:cNvSpPr>
          <p:nvPr>
            <p:ph idx="4294967295"/>
          </p:nvPr>
        </p:nvSpPr>
        <p:spPr>
          <a:xfrm>
            <a:off x="683568" y="1257300"/>
            <a:ext cx="7886700" cy="5843588"/>
          </a:xfrm>
        </p:spPr>
        <p:txBody>
          <a:bodyPr>
            <a:normAutofit fontScale="92500" lnSpcReduction="20000"/>
          </a:bodyPr>
          <a:lstStyle/>
          <a:p>
            <a:pPr algn="r" rtl="1"/>
            <a:r>
              <a:rPr lang="he-IL" b="1" dirty="0">
                <a:solidFill>
                  <a:srgbClr val="C00000"/>
                </a:solidFill>
              </a:rPr>
              <a:t>תוקף המסקנה הסטטיסטית</a:t>
            </a:r>
            <a:endParaRPr lang="en-US" b="1" dirty="0">
              <a:solidFill>
                <a:srgbClr val="C00000"/>
              </a:solidFill>
            </a:endParaRPr>
          </a:p>
          <a:p>
            <a:pPr marL="0" indent="0" algn="r" rtl="1">
              <a:buNone/>
            </a:pPr>
            <a:r>
              <a:rPr lang="he-IL" dirty="0"/>
              <a:t>ודאות המסקנה הסטטיסטית שהתקבלה לגבי הקשר בין המשתנים.</a:t>
            </a:r>
          </a:p>
          <a:p>
            <a:pPr marL="0" indent="0" algn="r" rtl="1">
              <a:buNone/>
            </a:pPr>
            <a:endParaRPr lang="he-IL" dirty="0"/>
          </a:p>
          <a:p>
            <a:pPr algn="r" rtl="1"/>
            <a:r>
              <a:rPr lang="he-IL" b="1" dirty="0">
                <a:solidFill>
                  <a:srgbClr val="C00000"/>
                </a:solidFill>
              </a:rPr>
              <a:t>תוקף פנימי</a:t>
            </a:r>
          </a:p>
          <a:p>
            <a:pPr marL="0" indent="0" algn="r" rtl="1">
              <a:buNone/>
            </a:pPr>
            <a:r>
              <a:rPr lang="he-IL" dirty="0"/>
              <a:t>עד כמה ודאי שבהשוואה בין תנאי הניסוי, המשתנה התלוי נתון אך ורק להשפעת המשתנה הבלתי תלוי.</a:t>
            </a:r>
          </a:p>
          <a:p>
            <a:pPr marL="0" indent="0" algn="r" rtl="1">
              <a:buNone/>
            </a:pPr>
            <a:endParaRPr lang="he-IL" dirty="0"/>
          </a:p>
          <a:p>
            <a:pPr algn="r" rtl="1"/>
            <a:r>
              <a:rPr lang="he-IL" b="1" dirty="0">
                <a:solidFill>
                  <a:srgbClr val="C00000"/>
                </a:solidFill>
              </a:rPr>
              <a:t>תוקף מבנה</a:t>
            </a:r>
          </a:p>
          <a:p>
            <a:pPr marL="0" indent="0" algn="r" rtl="1">
              <a:buNone/>
            </a:pPr>
            <a:r>
              <a:rPr lang="he-IL" dirty="0"/>
              <a:t>עד כמה משקפים המשתנים האופרציונליים את המשתנים התיאורטיים.</a:t>
            </a:r>
          </a:p>
          <a:p>
            <a:pPr marL="0" indent="0" algn="r" rtl="1">
              <a:buNone/>
            </a:pPr>
            <a:endParaRPr lang="he-IL" dirty="0"/>
          </a:p>
          <a:p>
            <a:pPr algn="r" rtl="1"/>
            <a:r>
              <a:rPr lang="he-IL" b="1" dirty="0">
                <a:solidFill>
                  <a:srgbClr val="C00000"/>
                </a:solidFill>
              </a:rPr>
              <a:t>תוקף חיצוני</a:t>
            </a:r>
          </a:p>
          <a:p>
            <a:pPr marL="0" indent="0" algn="r" rtl="1">
              <a:buNone/>
            </a:pPr>
            <a:r>
              <a:rPr lang="he-IL" dirty="0"/>
              <a:t>הכללה ממסקנות המחקר לגבי כלל האוכלוסייה ולגבי מצבים רבים במציאות.</a:t>
            </a:r>
          </a:p>
        </p:txBody>
      </p:sp>
    </p:spTree>
    <p:extLst>
      <p:ext uri="{BB962C8B-B14F-4D97-AF65-F5344CB8AC3E}">
        <p14:creationId xmlns:p14="http://schemas.microsoft.com/office/powerpoint/2010/main" val="12544988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מציין מיקום תוכן 3">
            <a:extLst>
              <a:ext uri="{FF2B5EF4-FFF2-40B4-BE49-F238E27FC236}">
                <a16:creationId xmlns:a16="http://schemas.microsoft.com/office/drawing/2014/main" id="{E52A7BE7-A209-4F3C-A979-39701F6666A9}"/>
              </a:ext>
            </a:extLst>
          </p:cNvPr>
          <p:cNvGraphicFramePr>
            <a:graphicFrameLocks noGrp="1"/>
          </p:cNvGraphicFramePr>
          <p:nvPr>
            <p:ph idx="1"/>
          </p:nvPr>
        </p:nvGraphicFramePr>
        <p:xfrm>
          <a:off x="-252536" y="1052736"/>
          <a:ext cx="9710194" cy="38227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סוגר מסולסל שמאלי 4">
            <a:extLst>
              <a:ext uri="{FF2B5EF4-FFF2-40B4-BE49-F238E27FC236}">
                <a16:creationId xmlns:a16="http://schemas.microsoft.com/office/drawing/2014/main" id="{A9F3B93D-88EB-4265-8CCC-257EFD3E5577}"/>
              </a:ext>
            </a:extLst>
          </p:cNvPr>
          <p:cNvSpPr/>
          <p:nvPr/>
        </p:nvSpPr>
        <p:spPr>
          <a:xfrm rot="16200000">
            <a:off x="845458" y="4108762"/>
            <a:ext cx="685798" cy="1328402"/>
          </a:xfrm>
          <a:prstGeom prst="lef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סוגר מסולסל שמאלי 5">
            <a:extLst>
              <a:ext uri="{FF2B5EF4-FFF2-40B4-BE49-F238E27FC236}">
                <a16:creationId xmlns:a16="http://schemas.microsoft.com/office/drawing/2014/main" id="{EDAF3C6C-83AF-40CF-A39F-2F3F8DD93298}"/>
              </a:ext>
            </a:extLst>
          </p:cNvPr>
          <p:cNvSpPr/>
          <p:nvPr/>
        </p:nvSpPr>
        <p:spPr>
          <a:xfrm rot="16200000">
            <a:off x="6706761" y="2967809"/>
            <a:ext cx="685798" cy="3610307"/>
          </a:xfrm>
          <a:prstGeom prst="lef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TextBox 6">
            <a:extLst>
              <a:ext uri="{FF2B5EF4-FFF2-40B4-BE49-F238E27FC236}">
                <a16:creationId xmlns:a16="http://schemas.microsoft.com/office/drawing/2014/main" id="{589EA9CC-ED38-4900-9C5C-EBEE0493758B}"/>
              </a:ext>
            </a:extLst>
          </p:cNvPr>
          <p:cNvSpPr txBox="1"/>
          <p:nvPr/>
        </p:nvSpPr>
        <p:spPr>
          <a:xfrm>
            <a:off x="5591350" y="5194689"/>
            <a:ext cx="2916620" cy="707886"/>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rtl="1"/>
            <a:r>
              <a:rPr lang="he-IL" sz="2000" b="1" dirty="0">
                <a:latin typeface="Tahoma" panose="020B0604030504040204" pitchFamily="34" charset="0"/>
                <a:ea typeface="Tahoma" panose="020B0604030504040204" pitchFamily="34" charset="0"/>
                <a:cs typeface="Tahoma" panose="020B0604030504040204" pitchFamily="34" charset="0"/>
              </a:rPr>
              <a:t>תנאים להסקת סיבתיות</a:t>
            </a:r>
            <a:endParaRPr lang="en-US" sz="2000" b="1" dirty="0">
              <a:latin typeface="Tahoma" panose="020B0604030504040204" pitchFamily="34" charset="0"/>
              <a:ea typeface="Tahoma" panose="020B0604030504040204" pitchFamily="34" charset="0"/>
              <a:cs typeface="Tahoma" panose="020B0604030504040204" pitchFamily="34" charset="0"/>
            </a:endParaRPr>
          </a:p>
        </p:txBody>
      </p:sp>
      <p:sp>
        <p:nvSpPr>
          <p:cNvPr id="8" name="TextBox 7">
            <a:extLst>
              <a:ext uri="{FF2B5EF4-FFF2-40B4-BE49-F238E27FC236}">
                <a16:creationId xmlns:a16="http://schemas.microsoft.com/office/drawing/2014/main" id="{EE281A2B-BDFA-48B9-B2FE-645BAB1E7346}"/>
              </a:ext>
            </a:extLst>
          </p:cNvPr>
          <p:cNvSpPr txBox="1"/>
          <p:nvPr/>
        </p:nvSpPr>
        <p:spPr>
          <a:xfrm>
            <a:off x="401288" y="5194689"/>
            <a:ext cx="1574136" cy="1323439"/>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rtl="1"/>
            <a:r>
              <a:rPr lang="he-IL" sz="2000" b="1" dirty="0">
                <a:latin typeface="Tahoma" panose="020B0604030504040204" pitchFamily="34" charset="0"/>
                <a:ea typeface="Tahoma" panose="020B0604030504040204" pitchFamily="34" charset="0"/>
                <a:cs typeface="Tahoma" panose="020B0604030504040204" pitchFamily="34" charset="0"/>
              </a:rPr>
              <a:t>יכולת ההכללה של ממצאי הניסוי</a:t>
            </a:r>
            <a:endParaRPr lang="en-US" sz="2000" b="1" dirty="0">
              <a:latin typeface="Tahoma" panose="020B0604030504040204" pitchFamily="34" charset="0"/>
              <a:ea typeface="Tahoma" panose="020B0604030504040204" pitchFamily="34" charset="0"/>
              <a:cs typeface="Tahoma" panose="020B0604030504040204" pitchFamily="34" charset="0"/>
            </a:endParaRPr>
          </a:p>
        </p:txBody>
      </p:sp>
      <p:sp>
        <p:nvSpPr>
          <p:cNvPr id="11" name="סוגר מסולסל שמאלי 4">
            <a:extLst>
              <a:ext uri="{FF2B5EF4-FFF2-40B4-BE49-F238E27FC236}">
                <a16:creationId xmlns:a16="http://schemas.microsoft.com/office/drawing/2014/main" id="{FB3A4BCD-AD3E-4303-BC4C-4C1DBF926973}"/>
              </a:ext>
            </a:extLst>
          </p:cNvPr>
          <p:cNvSpPr/>
          <p:nvPr/>
        </p:nvSpPr>
        <p:spPr>
          <a:xfrm rot="16200000">
            <a:off x="3257407" y="4108762"/>
            <a:ext cx="685798" cy="1328402"/>
          </a:xfrm>
          <a:prstGeom prst="lef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TextBox 11">
            <a:extLst>
              <a:ext uri="{FF2B5EF4-FFF2-40B4-BE49-F238E27FC236}">
                <a16:creationId xmlns:a16="http://schemas.microsoft.com/office/drawing/2014/main" id="{D075E201-7B12-42E8-B436-D92D5CA136F7}"/>
              </a:ext>
            </a:extLst>
          </p:cNvPr>
          <p:cNvSpPr txBox="1"/>
          <p:nvPr/>
        </p:nvSpPr>
        <p:spPr>
          <a:xfrm>
            <a:off x="2734530" y="5194689"/>
            <a:ext cx="1731550" cy="1015663"/>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rtl="1"/>
            <a:r>
              <a:rPr lang="he-IL" sz="2000" b="1" dirty="0">
                <a:latin typeface="Tahoma" panose="020B0604030504040204" pitchFamily="34" charset="0"/>
                <a:ea typeface="Tahoma" panose="020B0604030504040204" pitchFamily="34" charset="0"/>
                <a:cs typeface="Tahoma" panose="020B0604030504040204" pitchFamily="34" charset="0"/>
              </a:rPr>
              <a:t>הרלוונטיות לשאלה התיאורטית</a:t>
            </a:r>
            <a:endParaRPr lang="en-US" sz="2000" b="1"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867840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1" grpId="0" animBg="1"/>
      <p:bldP spid="1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372784-D27B-4F4D-A006-FB9B8E6844F1}"/>
              </a:ext>
            </a:extLst>
          </p:cNvPr>
          <p:cNvSpPr>
            <a:spLocks noGrp="1"/>
          </p:cNvSpPr>
          <p:nvPr>
            <p:ph type="title"/>
          </p:nvPr>
        </p:nvSpPr>
        <p:spPr>
          <a:xfrm>
            <a:off x="628650" y="15205"/>
            <a:ext cx="7886700" cy="1325563"/>
          </a:xfrm>
        </p:spPr>
        <p:txBody>
          <a:bodyPr/>
          <a:lstStyle/>
          <a:p>
            <a:pPr algn="r"/>
            <a:r>
              <a:rPr lang="he-IL" dirty="0"/>
              <a:t>תזכורת – מערכי מחקר שגויים</a:t>
            </a:r>
            <a:endParaRPr lang="en-US" dirty="0"/>
          </a:p>
        </p:txBody>
      </p:sp>
      <p:sp>
        <p:nvSpPr>
          <p:cNvPr id="2" name="Content Placeholder 1">
            <a:extLst>
              <a:ext uri="{FF2B5EF4-FFF2-40B4-BE49-F238E27FC236}">
                <a16:creationId xmlns:a16="http://schemas.microsoft.com/office/drawing/2014/main" id="{A6E607CD-46C9-4571-9AB5-5BBCB63215CB}"/>
              </a:ext>
            </a:extLst>
          </p:cNvPr>
          <p:cNvSpPr>
            <a:spLocks noGrp="1"/>
          </p:cNvSpPr>
          <p:nvPr>
            <p:ph idx="4294967295"/>
          </p:nvPr>
        </p:nvSpPr>
        <p:spPr>
          <a:xfrm>
            <a:off x="683568" y="1257300"/>
            <a:ext cx="7886700" cy="5843588"/>
          </a:xfrm>
        </p:spPr>
        <p:txBody>
          <a:bodyPr>
            <a:normAutofit lnSpcReduction="10000"/>
          </a:bodyPr>
          <a:lstStyle/>
          <a:p>
            <a:pPr algn="r" rtl="1"/>
            <a:r>
              <a:rPr lang="he-IL" b="1" dirty="0">
                <a:solidFill>
                  <a:srgbClr val="C00000"/>
                </a:solidFill>
              </a:rPr>
              <a:t>ניתוח מקרה</a:t>
            </a:r>
            <a:endParaRPr lang="he-IL" dirty="0"/>
          </a:p>
          <a:p>
            <a:pPr algn="r" rtl="1"/>
            <a:r>
              <a:rPr lang="he-IL" b="1" dirty="0">
                <a:solidFill>
                  <a:srgbClr val="C00000"/>
                </a:solidFill>
              </a:rPr>
              <a:t>מערך לפני-אחרי עם קבוצה בודדת</a:t>
            </a:r>
          </a:p>
          <a:p>
            <a:pPr marL="457200" indent="-457200" algn="r" rtl="1"/>
            <a:r>
              <a:rPr lang="he-IL" dirty="0" err="1"/>
              <a:t>הסטוריה</a:t>
            </a:r>
            <a:endParaRPr lang="he-IL" dirty="0"/>
          </a:p>
          <a:p>
            <a:pPr marL="457200" indent="-457200" algn="r" rtl="1"/>
            <a:r>
              <a:rPr lang="he-IL" dirty="0"/>
              <a:t>בשילה</a:t>
            </a:r>
          </a:p>
          <a:p>
            <a:pPr marL="457200" indent="-457200" algn="r" rtl="1"/>
            <a:r>
              <a:rPr lang="he-IL" dirty="0"/>
              <a:t>מדידה (מדד תגובתי ומדד לא תגובתי)</a:t>
            </a:r>
          </a:p>
          <a:p>
            <a:pPr marL="457200" indent="-457200" algn="r" rtl="1"/>
            <a:r>
              <a:rPr lang="he-IL" dirty="0"/>
              <a:t>רגרסיה לממוצע</a:t>
            </a:r>
          </a:p>
          <a:p>
            <a:pPr marL="457200" indent="-457200" algn="r" rtl="1"/>
            <a:r>
              <a:rPr lang="he-IL" dirty="0"/>
              <a:t>שינויים במכשור/מדידה</a:t>
            </a:r>
          </a:p>
          <a:p>
            <a:pPr algn="r" rtl="1"/>
            <a:r>
              <a:rPr lang="he-IL" b="1" dirty="0">
                <a:solidFill>
                  <a:srgbClr val="C00000"/>
                </a:solidFill>
              </a:rPr>
              <a:t>מערך אחרי ללא הקצאה מקרית</a:t>
            </a:r>
          </a:p>
          <a:p>
            <a:pPr marL="457200" indent="-457200" algn="r" rtl="1"/>
            <a:r>
              <a:rPr lang="he-IL" dirty="0"/>
              <a:t>ברירה</a:t>
            </a:r>
          </a:p>
          <a:p>
            <a:pPr algn="r" rtl="1"/>
            <a:r>
              <a:rPr lang="he-IL" b="1" dirty="0">
                <a:solidFill>
                  <a:srgbClr val="C00000"/>
                </a:solidFill>
              </a:rPr>
              <a:t>מערך לפני-אחרי ללא הקצאה מקרית</a:t>
            </a:r>
          </a:p>
          <a:p>
            <a:pPr marL="457200" indent="-457200" algn="r" rtl="1"/>
            <a:r>
              <a:rPr lang="he-IL" dirty="0"/>
              <a:t>אינטראקציה בין ברירה לאיומים למעלה</a:t>
            </a:r>
          </a:p>
          <a:p>
            <a:pPr marL="457200" indent="-457200" algn="r" rtl="1"/>
            <a:r>
              <a:rPr lang="he-IL" dirty="0"/>
              <a:t>אינטראקציה בין ברירה לטיפול</a:t>
            </a:r>
          </a:p>
        </p:txBody>
      </p:sp>
    </p:spTree>
    <p:extLst>
      <p:ext uri="{BB962C8B-B14F-4D97-AF65-F5344CB8AC3E}">
        <p14:creationId xmlns:p14="http://schemas.microsoft.com/office/powerpoint/2010/main" val="38475480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372784-D27B-4F4D-A006-FB9B8E6844F1}"/>
              </a:ext>
            </a:extLst>
          </p:cNvPr>
          <p:cNvSpPr>
            <a:spLocks noGrp="1"/>
          </p:cNvSpPr>
          <p:nvPr>
            <p:ph type="title"/>
          </p:nvPr>
        </p:nvSpPr>
        <p:spPr>
          <a:xfrm>
            <a:off x="899592" y="260648"/>
            <a:ext cx="7886700" cy="1325563"/>
          </a:xfrm>
        </p:spPr>
        <p:txBody>
          <a:bodyPr/>
          <a:lstStyle/>
          <a:p>
            <a:pPr algn="r"/>
            <a:r>
              <a:rPr lang="he-IL" dirty="0"/>
              <a:t>תזכורת – מערכי מחקר</a:t>
            </a:r>
            <a:endParaRPr lang="en-US" dirty="0"/>
          </a:p>
        </p:txBody>
      </p:sp>
      <p:sp>
        <p:nvSpPr>
          <p:cNvPr id="2" name="Content Placeholder 1">
            <a:extLst>
              <a:ext uri="{FF2B5EF4-FFF2-40B4-BE49-F238E27FC236}">
                <a16:creationId xmlns:a16="http://schemas.microsoft.com/office/drawing/2014/main" id="{A6E607CD-46C9-4571-9AB5-5BBCB63215CB}"/>
              </a:ext>
            </a:extLst>
          </p:cNvPr>
          <p:cNvSpPr>
            <a:spLocks noGrp="1"/>
          </p:cNvSpPr>
          <p:nvPr>
            <p:ph idx="4294967295"/>
          </p:nvPr>
        </p:nvSpPr>
        <p:spPr>
          <a:xfrm>
            <a:off x="13612" y="1988840"/>
            <a:ext cx="7886700" cy="5843588"/>
          </a:xfrm>
        </p:spPr>
        <p:txBody>
          <a:bodyPr>
            <a:normAutofit/>
          </a:bodyPr>
          <a:lstStyle/>
          <a:p>
            <a:pPr algn="r" rtl="1">
              <a:spcBef>
                <a:spcPct val="0"/>
              </a:spcBef>
              <a:buFontTx/>
              <a:buChar char="-"/>
            </a:pPr>
            <a:r>
              <a:rPr lang="he-IL" altLang="en-US" b="1" dirty="0">
                <a:solidFill>
                  <a:srgbClr val="7030A0"/>
                </a:solidFill>
                <a:latin typeface="Arial" panose="020B0604020202020204" pitchFamily="34" charset="0"/>
              </a:rPr>
              <a:t>מערכי מחקר שאינם תקינים (להסקה סיבתית)</a:t>
            </a:r>
          </a:p>
          <a:p>
            <a:pPr lvl="1" algn="r" rtl="1">
              <a:spcBef>
                <a:spcPct val="0"/>
              </a:spcBef>
              <a:buFontTx/>
              <a:buChar char="-"/>
            </a:pPr>
            <a:r>
              <a:rPr lang="he-IL" altLang="en-US" sz="2800" b="1" dirty="0">
                <a:solidFill>
                  <a:srgbClr val="C00000"/>
                </a:solidFill>
                <a:latin typeface="Arial" panose="020B0604020202020204" pitchFamily="34" charset="0"/>
              </a:rPr>
              <a:t>מערך ניתוח מקרה (</a:t>
            </a:r>
            <a:r>
              <a:rPr lang="en-US" altLang="en-US" sz="2800" b="1" dirty="0">
                <a:solidFill>
                  <a:srgbClr val="C00000"/>
                </a:solidFill>
                <a:latin typeface="Arial" panose="020B0604020202020204" pitchFamily="34" charset="0"/>
              </a:rPr>
              <a:t>case study</a:t>
            </a:r>
            <a:r>
              <a:rPr lang="he-IL" altLang="en-US" sz="2800" b="1" dirty="0">
                <a:solidFill>
                  <a:srgbClr val="C00000"/>
                </a:solidFill>
                <a:latin typeface="Arial" panose="020B0604020202020204" pitchFamily="34" charset="0"/>
              </a:rPr>
              <a:t>)</a:t>
            </a:r>
          </a:p>
          <a:p>
            <a:pPr lvl="1" algn="r" rtl="1">
              <a:spcBef>
                <a:spcPct val="0"/>
              </a:spcBef>
              <a:buFontTx/>
              <a:buChar char="-"/>
            </a:pPr>
            <a:r>
              <a:rPr lang="he-IL" altLang="en-US" sz="2800" b="1" dirty="0">
                <a:solidFill>
                  <a:srgbClr val="C00000"/>
                </a:solidFill>
                <a:latin typeface="Arial" panose="020B0604020202020204" pitchFamily="34" charset="0"/>
              </a:rPr>
              <a:t>מערך לפני-אחרי עם קבוצה בודדת</a:t>
            </a:r>
          </a:p>
          <a:p>
            <a:pPr lvl="1" algn="r" rtl="1">
              <a:spcBef>
                <a:spcPct val="0"/>
              </a:spcBef>
              <a:buFontTx/>
              <a:buChar char="-"/>
            </a:pPr>
            <a:r>
              <a:rPr lang="he-IL" altLang="en-US" sz="2800" b="1" dirty="0">
                <a:solidFill>
                  <a:srgbClr val="C00000"/>
                </a:solidFill>
                <a:latin typeface="Arial" panose="020B0604020202020204" pitchFamily="34" charset="0"/>
              </a:rPr>
              <a:t>מערך אחרי (או לפני-אחרי) ללא הקצאה מקרית</a:t>
            </a:r>
          </a:p>
          <a:p>
            <a:pPr algn="r" rtl="1">
              <a:spcBef>
                <a:spcPct val="0"/>
              </a:spcBef>
              <a:buFontTx/>
              <a:buChar char="-"/>
            </a:pPr>
            <a:r>
              <a:rPr lang="he-IL" altLang="en-US" b="1" dirty="0">
                <a:solidFill>
                  <a:srgbClr val="7030A0"/>
                </a:solidFill>
                <a:latin typeface="Arial" panose="020B0604020202020204" pitchFamily="34" charset="0"/>
              </a:rPr>
              <a:t>מערכי מחקר תקינים</a:t>
            </a:r>
          </a:p>
          <a:p>
            <a:pPr lvl="1" algn="r" rtl="1">
              <a:spcBef>
                <a:spcPct val="0"/>
              </a:spcBef>
              <a:buFontTx/>
              <a:buChar char="-"/>
            </a:pPr>
            <a:r>
              <a:rPr lang="he-IL" altLang="en-US" sz="2800" b="1" dirty="0">
                <a:solidFill>
                  <a:srgbClr val="00B050"/>
                </a:solidFill>
                <a:latin typeface="Arial" panose="020B0604020202020204" pitchFamily="34" charset="0"/>
              </a:rPr>
              <a:t>מערך לפני-אחרי עם קבוצת ביקורת (הקצאה רנדומלית)</a:t>
            </a:r>
          </a:p>
          <a:p>
            <a:pPr lvl="1" algn="r" rtl="1">
              <a:spcBef>
                <a:spcPct val="0"/>
              </a:spcBef>
              <a:buFontTx/>
              <a:buChar char="-"/>
            </a:pPr>
            <a:r>
              <a:rPr lang="he-IL" altLang="en-US" sz="2800" b="1" dirty="0">
                <a:solidFill>
                  <a:srgbClr val="00B050"/>
                </a:solidFill>
                <a:latin typeface="Arial" panose="020B0604020202020204" pitchFamily="34" charset="0"/>
              </a:rPr>
              <a:t>מערך ארבע הקבוצות של </a:t>
            </a:r>
            <a:r>
              <a:rPr lang="en-US" altLang="en-US" sz="2800" b="1" dirty="0">
                <a:solidFill>
                  <a:srgbClr val="00B050"/>
                </a:solidFill>
                <a:latin typeface="Arial" panose="020B0604020202020204" pitchFamily="34" charset="0"/>
              </a:rPr>
              <a:t>Solomon</a:t>
            </a:r>
            <a:r>
              <a:rPr lang="he-IL" altLang="en-US" sz="2800" b="1" dirty="0">
                <a:solidFill>
                  <a:srgbClr val="00B050"/>
                </a:solidFill>
                <a:latin typeface="Arial" panose="020B0604020202020204" pitchFamily="34" charset="0"/>
              </a:rPr>
              <a:t>.</a:t>
            </a:r>
          </a:p>
          <a:p>
            <a:pPr lvl="1" algn="r" rtl="1">
              <a:spcBef>
                <a:spcPct val="0"/>
              </a:spcBef>
              <a:buFontTx/>
              <a:buChar char="-"/>
            </a:pPr>
            <a:r>
              <a:rPr lang="he-IL" altLang="en-US" sz="2800" b="1" dirty="0">
                <a:solidFill>
                  <a:srgbClr val="00B050"/>
                </a:solidFill>
                <a:latin typeface="Arial" panose="020B0604020202020204" pitchFamily="34" charset="0"/>
              </a:rPr>
              <a:t>מערך אחרי עם קבוצת ביקורת (הקצאה רנדומלית).</a:t>
            </a:r>
          </a:p>
          <a:p>
            <a:pPr lvl="1" algn="r" rtl="1">
              <a:spcBef>
                <a:spcPct val="0"/>
              </a:spcBef>
              <a:buFontTx/>
              <a:buChar char="-"/>
            </a:pPr>
            <a:r>
              <a:rPr lang="he-IL" altLang="en-US" sz="2800" b="1" dirty="0">
                <a:solidFill>
                  <a:srgbClr val="00B050"/>
                </a:solidFill>
                <a:latin typeface="Arial" panose="020B0604020202020204" pitchFamily="34" charset="0"/>
              </a:rPr>
              <a:t>מערך תוך-נבדקי.</a:t>
            </a:r>
            <a:endParaRPr lang="he-IL" altLang="en-US" sz="2800" b="1" dirty="0">
              <a:solidFill>
                <a:srgbClr val="C00000"/>
              </a:solidFill>
              <a:latin typeface="Arial" panose="020B0604020202020204" pitchFamily="34" charset="0"/>
            </a:endParaRPr>
          </a:p>
        </p:txBody>
      </p:sp>
    </p:spTree>
    <p:extLst>
      <p:ext uri="{BB962C8B-B14F-4D97-AF65-F5344CB8AC3E}">
        <p14:creationId xmlns:p14="http://schemas.microsoft.com/office/powerpoint/2010/main" val="10936622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6A762-42DE-4D61-8456-0E8A828F41D7}"/>
              </a:ext>
            </a:extLst>
          </p:cNvPr>
          <p:cNvSpPr>
            <a:spLocks noGrp="1"/>
          </p:cNvSpPr>
          <p:nvPr>
            <p:ph type="title"/>
          </p:nvPr>
        </p:nvSpPr>
        <p:spPr/>
        <p:txBody>
          <a:bodyPr>
            <a:normAutofit/>
          </a:bodyPr>
          <a:lstStyle/>
          <a:p>
            <a:pPr algn="r" rtl="1"/>
            <a:r>
              <a:rPr lang="he-IL" kern="0" dirty="0"/>
              <a:t>אז מה נעשה היום?</a:t>
            </a:r>
            <a:endParaRPr lang="en-US" dirty="0"/>
          </a:p>
        </p:txBody>
      </p:sp>
      <p:sp>
        <p:nvSpPr>
          <p:cNvPr id="3" name="Subtitle 2">
            <a:extLst>
              <a:ext uri="{FF2B5EF4-FFF2-40B4-BE49-F238E27FC236}">
                <a16:creationId xmlns:a16="http://schemas.microsoft.com/office/drawing/2014/main" id="{4C2B2677-AAD5-41A5-9AC6-996AC5A6BEE2}"/>
              </a:ext>
            </a:extLst>
          </p:cNvPr>
          <p:cNvSpPr>
            <a:spLocks noGrp="1"/>
          </p:cNvSpPr>
          <p:nvPr>
            <p:ph idx="1"/>
          </p:nvPr>
        </p:nvSpPr>
        <p:spPr/>
        <p:txBody>
          <a:bodyPr>
            <a:normAutofit/>
          </a:bodyPr>
          <a:lstStyle/>
          <a:p>
            <a:pPr lvl="1" algn="r" rtl="1" eaLnBrk="1" hangingPunct="1">
              <a:buFontTx/>
              <a:buChar char="-"/>
            </a:pPr>
            <a:r>
              <a:rPr lang="he-IL" altLang="en-US" sz="4000" dirty="0">
                <a:solidFill>
                  <a:schemeClr val="bg2"/>
                </a:solidFill>
              </a:rPr>
              <a:t>תזכורות תוקף ומערכי מחקר</a:t>
            </a:r>
          </a:p>
          <a:p>
            <a:pPr lvl="1" algn="r" rtl="1" eaLnBrk="1" hangingPunct="1">
              <a:buFontTx/>
              <a:buChar char="-"/>
            </a:pPr>
            <a:endParaRPr lang="he-IL" altLang="en-US" sz="4000" dirty="0"/>
          </a:p>
          <a:p>
            <a:pPr lvl="1" algn="r" rtl="1" eaLnBrk="1" hangingPunct="1">
              <a:buFontTx/>
              <a:buChar char="-"/>
            </a:pPr>
            <a:r>
              <a:rPr lang="he-IL" altLang="en-US" sz="4000" dirty="0"/>
              <a:t>דוגמאות דוגמאות </a:t>
            </a:r>
            <a:r>
              <a:rPr lang="he-IL" altLang="en-US" sz="4000" dirty="0" err="1"/>
              <a:t>דוגמאות</a:t>
            </a:r>
            <a:r>
              <a:rPr lang="he-IL" altLang="en-US" sz="4000" dirty="0"/>
              <a:t>!</a:t>
            </a:r>
            <a:endParaRPr lang="he-IL" altLang="en-US" sz="3200" dirty="0"/>
          </a:p>
          <a:p>
            <a:pPr lvl="2" algn="r" rtl="1">
              <a:buFontTx/>
              <a:buChar char="-"/>
            </a:pPr>
            <a:r>
              <a:rPr lang="he-IL" altLang="en-US" sz="3200" dirty="0"/>
              <a:t> זיהוי מערכי מחקר</a:t>
            </a:r>
          </a:p>
          <a:p>
            <a:pPr lvl="2" algn="r" rtl="1">
              <a:buFontTx/>
              <a:buChar char="-"/>
            </a:pPr>
            <a:r>
              <a:rPr lang="he-IL" altLang="en-US" sz="3200" dirty="0"/>
              <a:t> תוקף על גווניו וסוגיו</a:t>
            </a:r>
          </a:p>
        </p:txBody>
      </p:sp>
    </p:spTree>
    <p:extLst>
      <p:ext uri="{BB962C8B-B14F-4D97-AF65-F5344CB8AC3E}">
        <p14:creationId xmlns:p14="http://schemas.microsoft.com/office/powerpoint/2010/main" val="34906856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7A786-FC6A-4088-AE2B-EFC85430EEFE}"/>
              </a:ext>
            </a:extLst>
          </p:cNvPr>
          <p:cNvSpPr>
            <a:spLocks noGrp="1"/>
          </p:cNvSpPr>
          <p:nvPr>
            <p:ph type="title"/>
          </p:nvPr>
        </p:nvSpPr>
        <p:spPr/>
        <p:txBody>
          <a:bodyPr/>
          <a:lstStyle/>
          <a:p>
            <a:pPr algn="r"/>
            <a:r>
              <a:rPr lang="he-IL" dirty="0"/>
              <a:t>מקרה 2 – דור 5 וקורונה</a:t>
            </a:r>
            <a:endParaRPr lang="en-US" dirty="0"/>
          </a:p>
        </p:txBody>
      </p:sp>
      <p:pic>
        <p:nvPicPr>
          <p:cNvPr id="6" name="Picture 5">
            <a:extLst>
              <a:ext uri="{FF2B5EF4-FFF2-40B4-BE49-F238E27FC236}">
                <a16:creationId xmlns:a16="http://schemas.microsoft.com/office/drawing/2014/main" id="{32A0FA04-7820-4AB4-AC8D-1AA086F8E5E3}"/>
              </a:ext>
            </a:extLst>
          </p:cNvPr>
          <p:cNvPicPr>
            <a:picLocks noChangeAspect="1"/>
          </p:cNvPicPr>
          <p:nvPr/>
        </p:nvPicPr>
        <p:blipFill>
          <a:blip r:embed="rId3"/>
          <a:stretch>
            <a:fillRect/>
          </a:stretch>
        </p:blipFill>
        <p:spPr>
          <a:xfrm>
            <a:off x="2576543" y="1516844"/>
            <a:ext cx="3990912" cy="5152516"/>
          </a:xfrm>
          <a:prstGeom prst="rect">
            <a:avLst/>
          </a:prstGeom>
        </p:spPr>
      </p:pic>
    </p:spTree>
    <p:extLst>
      <p:ext uri="{BB962C8B-B14F-4D97-AF65-F5344CB8AC3E}">
        <p14:creationId xmlns:p14="http://schemas.microsoft.com/office/powerpoint/2010/main" val="5395062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7A786-FC6A-4088-AE2B-EFC85430EEFE}"/>
              </a:ext>
            </a:extLst>
          </p:cNvPr>
          <p:cNvSpPr>
            <a:spLocks noGrp="1"/>
          </p:cNvSpPr>
          <p:nvPr>
            <p:ph type="title"/>
          </p:nvPr>
        </p:nvSpPr>
        <p:spPr/>
        <p:txBody>
          <a:bodyPr/>
          <a:lstStyle/>
          <a:p>
            <a:pPr algn="r"/>
            <a:r>
              <a:rPr lang="he-IL" dirty="0"/>
              <a:t>מקרה 2 – דור 5 וקורונה</a:t>
            </a:r>
            <a:endParaRPr lang="en-US" dirty="0"/>
          </a:p>
        </p:txBody>
      </p:sp>
      <mc:AlternateContent xmlns:mc="http://schemas.openxmlformats.org/markup-compatibility/2006">
        <mc:Choice xmlns:we="http://schemas.microsoft.com/office/webextensions/webextension/2010/11" xmlns:pca="http://schemas.microsoft.com/office/powerpoint/2013/contentapp" Requires="we pca">
          <p:graphicFrame>
            <p:nvGraphicFramePr>
              <p:cNvPr id="5" name="Add-in 4">
                <a:extLst>
                  <a:ext uri="{FF2B5EF4-FFF2-40B4-BE49-F238E27FC236}">
                    <a16:creationId xmlns:a16="http://schemas.microsoft.com/office/drawing/2014/main" id="{184C22C4-3965-7E68-92C2-5B829D9F4A0C}"/>
                  </a:ext>
                </a:extLst>
              </p:cNvPr>
              <p:cNvGraphicFramePr>
                <a:graphicFrameLocks noGrp="1"/>
              </p:cNvGraphicFramePr>
              <p:nvPr>
                <p:extLst>
                  <p:ext uri="{D42A27DB-BD31-4B8C-83A1-F6EECF244321}">
                    <p14:modId xmlns:p14="http://schemas.microsoft.com/office/powerpoint/2010/main" val="2753436175"/>
                  </p:ext>
                </p:extLst>
              </p:nvPr>
            </p:nvGraphicFramePr>
            <p:xfrm>
              <a:off x="285750" y="1741710"/>
              <a:ext cx="8572500" cy="4762500"/>
            </p:xfrm>
            <a:graphic>
              <a:graphicData uri="http://schemas.microsoft.com/office/webextensions/webextension/2010/11">
                <we:webextensionref xmlns:we="http://schemas.microsoft.com/office/webextensions/webextension/2010/11" xmlns:r="http://schemas.openxmlformats.org/officeDocument/2006/relationships" r:id="rId2"/>
              </a:graphicData>
            </a:graphic>
          </p:graphicFrame>
        </mc:Choice>
        <mc:Fallback>
          <p:pic>
            <p:nvPicPr>
              <p:cNvPr id="5" name="Add-in 4">
                <a:extLst>
                  <a:ext uri="{FF2B5EF4-FFF2-40B4-BE49-F238E27FC236}">
                    <a16:creationId xmlns:a16="http://schemas.microsoft.com/office/drawing/2014/main" id="{184C22C4-3965-7E68-92C2-5B829D9F4A0C}"/>
                  </a:ext>
                </a:extLst>
              </p:cNvPr>
              <p:cNvPicPr>
                <a:picLocks noGrp="1" noRot="1" noChangeAspect="1" noMove="1" noResize="1" noEditPoints="1" noAdjustHandles="1" noChangeArrowheads="1" noChangeShapeType="1"/>
              </p:cNvPicPr>
              <p:nvPr/>
            </p:nvPicPr>
            <p:blipFill>
              <a:blip r:embed="rId3"/>
              <a:stretch>
                <a:fillRect/>
              </a:stretch>
            </p:blipFill>
            <p:spPr>
              <a:xfrm>
                <a:off x="285750" y="1741710"/>
                <a:ext cx="8572500" cy="4762500"/>
              </a:xfrm>
              <a:prstGeom prst="rect">
                <a:avLst/>
              </a:prstGeom>
            </p:spPr>
          </p:pic>
        </mc:Fallback>
      </mc:AlternateContent>
    </p:spTree>
    <p:extLst>
      <p:ext uri="{BB962C8B-B14F-4D97-AF65-F5344CB8AC3E}">
        <p14:creationId xmlns:p14="http://schemas.microsoft.com/office/powerpoint/2010/main" val="8864828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7A786-FC6A-4088-AE2B-EFC85430EEFE}"/>
              </a:ext>
            </a:extLst>
          </p:cNvPr>
          <p:cNvSpPr>
            <a:spLocks noGrp="1"/>
          </p:cNvSpPr>
          <p:nvPr>
            <p:ph type="title"/>
          </p:nvPr>
        </p:nvSpPr>
        <p:spPr/>
        <p:txBody>
          <a:bodyPr/>
          <a:lstStyle/>
          <a:p>
            <a:pPr algn="r"/>
            <a:r>
              <a:rPr lang="he-IL" dirty="0"/>
              <a:t>מקרה 2 – דור 5 וקורונה</a:t>
            </a:r>
            <a:endParaRPr lang="en-US" dirty="0"/>
          </a:p>
        </p:txBody>
      </p:sp>
      <p:pic>
        <p:nvPicPr>
          <p:cNvPr id="6" name="Picture 5">
            <a:extLst>
              <a:ext uri="{FF2B5EF4-FFF2-40B4-BE49-F238E27FC236}">
                <a16:creationId xmlns:a16="http://schemas.microsoft.com/office/drawing/2014/main" id="{32A0FA04-7820-4AB4-AC8D-1AA086F8E5E3}"/>
              </a:ext>
            </a:extLst>
          </p:cNvPr>
          <p:cNvPicPr>
            <a:picLocks noChangeAspect="1"/>
          </p:cNvPicPr>
          <p:nvPr/>
        </p:nvPicPr>
        <p:blipFill>
          <a:blip r:embed="rId2"/>
          <a:stretch>
            <a:fillRect/>
          </a:stretch>
        </p:blipFill>
        <p:spPr>
          <a:xfrm>
            <a:off x="1115616" y="2276872"/>
            <a:ext cx="2252766" cy="2908460"/>
          </a:xfrm>
          <a:prstGeom prst="rect">
            <a:avLst/>
          </a:prstGeom>
        </p:spPr>
      </p:pic>
      <p:sp>
        <p:nvSpPr>
          <p:cNvPr id="3" name="TextBox 2">
            <a:extLst>
              <a:ext uri="{FF2B5EF4-FFF2-40B4-BE49-F238E27FC236}">
                <a16:creationId xmlns:a16="http://schemas.microsoft.com/office/drawing/2014/main" id="{C81C9CCD-BB5B-4D09-B9F7-2688F1D8116D}"/>
              </a:ext>
            </a:extLst>
          </p:cNvPr>
          <p:cNvSpPr txBox="1"/>
          <p:nvPr/>
        </p:nvSpPr>
        <p:spPr>
          <a:xfrm>
            <a:off x="3779912" y="1988840"/>
            <a:ext cx="4896544" cy="4524315"/>
          </a:xfrm>
          <a:prstGeom prst="rect">
            <a:avLst/>
          </a:prstGeom>
          <a:noFill/>
        </p:spPr>
        <p:txBody>
          <a:bodyPr wrap="square" rtlCol="0">
            <a:spAutoFit/>
          </a:bodyPr>
          <a:lstStyle/>
          <a:p>
            <a:pPr algn="r" rtl="1"/>
            <a:r>
              <a:rPr lang="he-IL" sz="3200" baseline="0" dirty="0" err="1">
                <a:latin typeface="Arial" panose="020B0604020202020204" pitchFamily="34" charset="0"/>
                <a:cs typeface="Arial" panose="020B0604020202020204" pitchFamily="34" charset="0"/>
              </a:rPr>
              <a:t>פוסטים</a:t>
            </a:r>
            <a:r>
              <a:rPr lang="he-IL" sz="3200" baseline="0" dirty="0">
                <a:latin typeface="Arial" panose="020B0604020202020204" pitchFamily="34" charset="0"/>
                <a:cs typeface="Arial" panose="020B0604020202020204" pitchFamily="34" charset="0"/>
              </a:rPr>
              <a:t> </a:t>
            </a:r>
            <a:r>
              <a:rPr lang="he-IL" sz="3200" baseline="0" dirty="0" err="1">
                <a:latin typeface="Arial" panose="020B0604020202020204" pitchFamily="34" charset="0"/>
                <a:cs typeface="Arial" panose="020B0604020202020204" pitchFamily="34" charset="0"/>
              </a:rPr>
              <a:t>בפייסבוק</a:t>
            </a:r>
            <a:r>
              <a:rPr lang="he-IL" sz="3200" baseline="0" dirty="0">
                <a:latin typeface="Arial" panose="020B0604020202020204" pitchFamily="34" charset="0"/>
                <a:cs typeface="Arial" panose="020B0604020202020204" pitchFamily="34" charset="0"/>
              </a:rPr>
              <a:t> אינם ראיות קבילות מדעית ולרוב</a:t>
            </a:r>
            <a:r>
              <a:rPr lang="he-IL" sz="3200" dirty="0">
                <a:latin typeface="Arial" panose="020B0604020202020204" pitchFamily="34" charset="0"/>
                <a:cs typeface="Arial" panose="020B0604020202020204" pitchFamily="34" charset="0"/>
              </a:rPr>
              <a:t> לא מהווים טענות סיבתיות חזקות (אם בכלל)</a:t>
            </a:r>
            <a:endParaRPr lang="he-IL" sz="3200" baseline="0" dirty="0">
              <a:latin typeface="Arial" panose="020B0604020202020204" pitchFamily="34" charset="0"/>
              <a:cs typeface="Arial" panose="020B0604020202020204" pitchFamily="34" charset="0"/>
            </a:endParaRPr>
          </a:p>
          <a:p>
            <a:pPr algn="r" rtl="1"/>
            <a:r>
              <a:rPr lang="he-IL" sz="3200" dirty="0">
                <a:latin typeface="Arial" panose="020B0604020202020204" pitchFamily="34" charset="0"/>
                <a:cs typeface="Arial" panose="020B0604020202020204" pitchFamily="34" charset="0"/>
              </a:rPr>
              <a:t> - מנוסחים בצורה שאינה חד משמעית (יש השוואה למדינות אחרות? אין?)</a:t>
            </a:r>
          </a:p>
          <a:p>
            <a:pPr algn="r" rtl="1"/>
            <a:r>
              <a:rPr lang="he-IL" sz="3200" baseline="0" dirty="0">
                <a:latin typeface="Arial" panose="020B0604020202020204" pitchFamily="34" charset="0"/>
                <a:cs typeface="Arial" panose="020B0604020202020204" pitchFamily="34" charset="0"/>
              </a:rPr>
              <a:t> - מתעלמים מהסברים שאינם מסתדרים</a:t>
            </a:r>
            <a:endParaRPr lang="en-US" sz="3200" baseline="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10154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7A786-FC6A-4088-AE2B-EFC85430EEFE}"/>
              </a:ext>
            </a:extLst>
          </p:cNvPr>
          <p:cNvSpPr>
            <a:spLocks noGrp="1"/>
          </p:cNvSpPr>
          <p:nvPr>
            <p:ph type="title"/>
          </p:nvPr>
        </p:nvSpPr>
        <p:spPr/>
        <p:txBody>
          <a:bodyPr/>
          <a:lstStyle/>
          <a:p>
            <a:pPr algn="r"/>
            <a:r>
              <a:rPr lang="he-IL" dirty="0"/>
              <a:t>מקרה 2 – דור 5 וקורונה</a:t>
            </a:r>
            <a:endParaRPr lang="en-US" dirty="0"/>
          </a:p>
        </p:txBody>
      </p:sp>
      <p:pic>
        <p:nvPicPr>
          <p:cNvPr id="6" name="Picture 5">
            <a:extLst>
              <a:ext uri="{FF2B5EF4-FFF2-40B4-BE49-F238E27FC236}">
                <a16:creationId xmlns:a16="http://schemas.microsoft.com/office/drawing/2014/main" id="{32A0FA04-7820-4AB4-AC8D-1AA086F8E5E3}"/>
              </a:ext>
            </a:extLst>
          </p:cNvPr>
          <p:cNvPicPr>
            <a:picLocks noChangeAspect="1"/>
          </p:cNvPicPr>
          <p:nvPr/>
        </p:nvPicPr>
        <p:blipFill>
          <a:blip r:embed="rId2"/>
          <a:stretch>
            <a:fillRect/>
          </a:stretch>
        </p:blipFill>
        <p:spPr>
          <a:xfrm>
            <a:off x="3382266" y="1628800"/>
            <a:ext cx="2725847" cy="3519237"/>
          </a:xfrm>
          <a:prstGeom prst="rect">
            <a:avLst/>
          </a:prstGeom>
        </p:spPr>
      </p:pic>
      <p:sp>
        <p:nvSpPr>
          <p:cNvPr id="3" name="TextBox 2">
            <a:extLst>
              <a:ext uri="{FF2B5EF4-FFF2-40B4-BE49-F238E27FC236}">
                <a16:creationId xmlns:a16="http://schemas.microsoft.com/office/drawing/2014/main" id="{C81C9CCD-BB5B-4D09-B9F7-2688F1D8116D}"/>
              </a:ext>
            </a:extLst>
          </p:cNvPr>
          <p:cNvSpPr txBox="1"/>
          <p:nvPr/>
        </p:nvSpPr>
        <p:spPr>
          <a:xfrm>
            <a:off x="467544" y="5171708"/>
            <a:ext cx="8047806" cy="1569660"/>
          </a:xfrm>
          <a:prstGeom prst="rect">
            <a:avLst/>
          </a:prstGeom>
          <a:noFill/>
        </p:spPr>
        <p:txBody>
          <a:bodyPr wrap="square" rtlCol="0">
            <a:spAutoFit/>
          </a:bodyPr>
          <a:lstStyle/>
          <a:p>
            <a:pPr algn="r" rtl="1"/>
            <a:r>
              <a:rPr lang="he-IL" sz="3200" baseline="0" dirty="0">
                <a:latin typeface="Arial" panose="020B0604020202020204" pitchFamily="34" charset="0"/>
                <a:cs typeface="Arial" panose="020B0604020202020204" pitchFamily="34" charset="0"/>
              </a:rPr>
              <a:t>לצורך השאלה הבאה</a:t>
            </a:r>
            <a:r>
              <a:rPr lang="he-IL" sz="3200" dirty="0">
                <a:latin typeface="Arial" panose="020B0604020202020204" pitchFamily="34" charset="0"/>
                <a:cs typeface="Arial" panose="020B0604020202020204" pitchFamily="34" charset="0"/>
              </a:rPr>
              <a:t> – נניח שיש השוואה למדינות אחרות בהן היה 5</a:t>
            </a:r>
            <a:r>
              <a:rPr lang="en-US" sz="3200" dirty="0">
                <a:latin typeface="Arial" panose="020B0604020202020204" pitchFamily="34" charset="0"/>
                <a:cs typeface="Arial" panose="020B0604020202020204" pitchFamily="34" charset="0"/>
              </a:rPr>
              <a:t>G</a:t>
            </a:r>
            <a:r>
              <a:rPr lang="he-IL" sz="3200" dirty="0">
                <a:latin typeface="Arial" panose="020B0604020202020204" pitchFamily="34" charset="0"/>
                <a:cs typeface="Arial" panose="020B0604020202020204" pitchFamily="34" charset="0"/>
              </a:rPr>
              <a:t> והיו יותר התפרצויות (מערך אחרי ללא הקצאה מקרית)</a:t>
            </a:r>
            <a:endParaRPr lang="en-US" sz="3200" baseline="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331349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7A786-FC6A-4088-AE2B-EFC85430EEFE}"/>
              </a:ext>
            </a:extLst>
          </p:cNvPr>
          <p:cNvSpPr>
            <a:spLocks noGrp="1"/>
          </p:cNvSpPr>
          <p:nvPr>
            <p:ph type="title"/>
          </p:nvPr>
        </p:nvSpPr>
        <p:spPr/>
        <p:txBody>
          <a:bodyPr/>
          <a:lstStyle/>
          <a:p>
            <a:pPr algn="r"/>
            <a:r>
              <a:rPr lang="he-IL" dirty="0"/>
              <a:t>מקרה 2 – דור 5 וקורונה</a:t>
            </a:r>
            <a:endParaRPr lang="en-US" dirty="0"/>
          </a:p>
        </p:txBody>
      </p:sp>
      <mc:AlternateContent xmlns:mc="http://schemas.openxmlformats.org/markup-compatibility/2006">
        <mc:Choice xmlns:we="http://schemas.microsoft.com/office/webextensions/webextension/2010/11" xmlns:pca="http://schemas.microsoft.com/office/powerpoint/2013/contentapp" Requires="we pca">
          <p:graphicFrame>
            <p:nvGraphicFramePr>
              <p:cNvPr id="3" name="Add-in 2">
                <a:extLst>
                  <a:ext uri="{FF2B5EF4-FFF2-40B4-BE49-F238E27FC236}">
                    <a16:creationId xmlns:a16="http://schemas.microsoft.com/office/drawing/2014/main" id="{28F1F84F-01E1-5A61-B12F-C9DF04EFE751}"/>
                  </a:ext>
                </a:extLst>
              </p:cNvPr>
              <p:cNvGraphicFramePr>
                <a:graphicFrameLocks noGrp="1"/>
              </p:cNvGraphicFramePr>
              <p:nvPr>
                <p:extLst>
                  <p:ext uri="{D42A27DB-BD31-4B8C-83A1-F6EECF244321}">
                    <p14:modId xmlns:p14="http://schemas.microsoft.com/office/powerpoint/2010/main" val="4244791909"/>
                  </p:ext>
                </p:extLst>
              </p:nvPr>
            </p:nvGraphicFramePr>
            <p:xfrm>
              <a:off x="285750" y="1690689"/>
              <a:ext cx="8572500" cy="4762500"/>
            </p:xfrm>
            <a:graphic>
              <a:graphicData uri="http://schemas.microsoft.com/office/webextensions/webextension/2010/11">
                <we:webextensionref xmlns:we="http://schemas.microsoft.com/office/webextensions/webextension/2010/11" xmlns:r="http://schemas.openxmlformats.org/officeDocument/2006/relationships" r:id="rId2"/>
              </a:graphicData>
            </a:graphic>
          </p:graphicFrame>
        </mc:Choice>
        <mc:Fallback>
          <p:pic>
            <p:nvPicPr>
              <p:cNvPr id="3" name="Add-in 2">
                <a:extLst>
                  <a:ext uri="{FF2B5EF4-FFF2-40B4-BE49-F238E27FC236}">
                    <a16:creationId xmlns:a16="http://schemas.microsoft.com/office/drawing/2014/main" id="{28F1F84F-01E1-5A61-B12F-C9DF04EFE751}"/>
                  </a:ext>
                </a:extLst>
              </p:cNvPr>
              <p:cNvPicPr>
                <a:picLocks noGrp="1" noRot="1" noChangeAspect="1" noMove="1" noResize="1" noEditPoints="1" noAdjustHandles="1" noChangeArrowheads="1" noChangeShapeType="1"/>
              </p:cNvPicPr>
              <p:nvPr/>
            </p:nvPicPr>
            <p:blipFill>
              <a:blip r:embed="rId3"/>
              <a:stretch>
                <a:fillRect/>
              </a:stretch>
            </p:blipFill>
            <p:spPr>
              <a:xfrm>
                <a:off x="285750" y="1690689"/>
                <a:ext cx="8572500" cy="4762500"/>
              </a:xfrm>
              <a:prstGeom prst="rect">
                <a:avLst/>
              </a:prstGeom>
            </p:spPr>
          </p:pic>
        </mc:Fallback>
      </mc:AlternateContent>
    </p:spTree>
    <p:extLst>
      <p:ext uri="{BB962C8B-B14F-4D97-AF65-F5344CB8AC3E}">
        <p14:creationId xmlns:p14="http://schemas.microsoft.com/office/powerpoint/2010/main" val="338041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372784-D27B-4F4D-A006-FB9B8E6844F1}"/>
              </a:ext>
            </a:extLst>
          </p:cNvPr>
          <p:cNvSpPr>
            <a:spLocks noGrp="1"/>
          </p:cNvSpPr>
          <p:nvPr>
            <p:ph type="title"/>
          </p:nvPr>
        </p:nvSpPr>
        <p:spPr>
          <a:xfrm>
            <a:off x="628650" y="15205"/>
            <a:ext cx="7886700" cy="1325563"/>
          </a:xfrm>
        </p:spPr>
        <p:txBody>
          <a:bodyPr/>
          <a:lstStyle/>
          <a:p>
            <a:pPr algn="r"/>
            <a:r>
              <a:rPr lang="he-IL" dirty="0"/>
              <a:t>תזכורת – איומים על מערכי מחקר</a:t>
            </a:r>
            <a:endParaRPr lang="en-US" dirty="0"/>
          </a:p>
        </p:txBody>
      </p:sp>
      <p:sp>
        <p:nvSpPr>
          <p:cNvPr id="2" name="Content Placeholder 1">
            <a:extLst>
              <a:ext uri="{FF2B5EF4-FFF2-40B4-BE49-F238E27FC236}">
                <a16:creationId xmlns:a16="http://schemas.microsoft.com/office/drawing/2014/main" id="{A6E607CD-46C9-4571-9AB5-5BBCB63215CB}"/>
              </a:ext>
            </a:extLst>
          </p:cNvPr>
          <p:cNvSpPr>
            <a:spLocks noGrp="1"/>
          </p:cNvSpPr>
          <p:nvPr>
            <p:ph idx="4294967295"/>
          </p:nvPr>
        </p:nvSpPr>
        <p:spPr>
          <a:xfrm>
            <a:off x="683568" y="1257300"/>
            <a:ext cx="7886700" cy="5843588"/>
          </a:xfrm>
        </p:spPr>
        <p:txBody>
          <a:bodyPr>
            <a:normAutofit/>
          </a:bodyPr>
          <a:lstStyle/>
          <a:p>
            <a:pPr algn="r" rtl="1"/>
            <a:r>
              <a:rPr lang="he-IL" b="1" dirty="0">
                <a:solidFill>
                  <a:srgbClr val="C00000"/>
                </a:solidFill>
              </a:rPr>
              <a:t>מערך לפני-אחרי עם קבוצה בודדת</a:t>
            </a:r>
          </a:p>
          <a:p>
            <a:pPr marL="457200" indent="-457200" algn="r" rtl="1"/>
            <a:r>
              <a:rPr lang="he-IL" dirty="0" err="1"/>
              <a:t>הסטוריה</a:t>
            </a:r>
            <a:endParaRPr lang="he-IL" dirty="0"/>
          </a:p>
          <a:p>
            <a:pPr marL="457200" indent="-457200" algn="r" rtl="1"/>
            <a:r>
              <a:rPr lang="he-IL" dirty="0"/>
              <a:t>בשילה</a:t>
            </a:r>
          </a:p>
          <a:p>
            <a:pPr marL="457200" indent="-457200" algn="r" rtl="1"/>
            <a:r>
              <a:rPr lang="he-IL" dirty="0"/>
              <a:t>מדידה (מדד תגובתי ומדד לא תגובתי)</a:t>
            </a:r>
          </a:p>
          <a:p>
            <a:pPr marL="457200" indent="-457200" algn="r" rtl="1"/>
            <a:r>
              <a:rPr lang="he-IL" dirty="0"/>
              <a:t>רגרסיה לממוצע</a:t>
            </a:r>
          </a:p>
          <a:p>
            <a:pPr marL="457200" indent="-457200" algn="r" rtl="1"/>
            <a:r>
              <a:rPr lang="he-IL" dirty="0"/>
              <a:t>שינויים במכשור/מדידה</a:t>
            </a:r>
          </a:p>
          <a:p>
            <a:pPr algn="r" rtl="1"/>
            <a:r>
              <a:rPr lang="he-IL" b="1" dirty="0">
                <a:solidFill>
                  <a:srgbClr val="C00000"/>
                </a:solidFill>
              </a:rPr>
              <a:t>מערך אחרי ללא הקצאה מקרית</a:t>
            </a:r>
          </a:p>
          <a:p>
            <a:pPr marL="457200" indent="-457200" algn="r" rtl="1"/>
            <a:r>
              <a:rPr lang="he-IL" dirty="0"/>
              <a:t>ברירה</a:t>
            </a:r>
          </a:p>
          <a:p>
            <a:pPr algn="r" rtl="1"/>
            <a:r>
              <a:rPr lang="he-IL" b="1" dirty="0">
                <a:solidFill>
                  <a:srgbClr val="C00000"/>
                </a:solidFill>
              </a:rPr>
              <a:t>מערך (לפני)-אחרי ללא הקצאה מקרית</a:t>
            </a:r>
          </a:p>
          <a:p>
            <a:pPr marL="457200" indent="-457200" algn="r" rtl="1"/>
            <a:r>
              <a:rPr lang="he-IL" dirty="0"/>
              <a:t>אינטראקציה בין ברירה לאיומים למעלה</a:t>
            </a:r>
          </a:p>
          <a:p>
            <a:pPr marL="457200" indent="-457200" algn="r" rtl="1"/>
            <a:r>
              <a:rPr lang="he-IL" dirty="0"/>
              <a:t>אינטראקציה בין ברירה לטיפול</a:t>
            </a:r>
          </a:p>
        </p:txBody>
      </p:sp>
      <p:sp>
        <p:nvSpPr>
          <p:cNvPr id="4" name="Rectangle: Rounded Corners 3">
            <a:extLst>
              <a:ext uri="{FF2B5EF4-FFF2-40B4-BE49-F238E27FC236}">
                <a16:creationId xmlns:a16="http://schemas.microsoft.com/office/drawing/2014/main" id="{835E8D96-85FB-4E26-9AE3-3D91D16EE9B1}"/>
              </a:ext>
            </a:extLst>
          </p:cNvPr>
          <p:cNvSpPr/>
          <p:nvPr/>
        </p:nvSpPr>
        <p:spPr>
          <a:xfrm>
            <a:off x="1907704" y="5805264"/>
            <a:ext cx="7056784" cy="576064"/>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A8EEB19-86FC-4B9E-8AC2-4B9661A6A5BE}"/>
              </a:ext>
            </a:extLst>
          </p:cNvPr>
          <p:cNvSpPr/>
          <p:nvPr/>
        </p:nvSpPr>
        <p:spPr>
          <a:xfrm>
            <a:off x="117233" y="1268760"/>
            <a:ext cx="8909535" cy="3970318"/>
          </a:xfrm>
          <a:prstGeom prst="rect">
            <a:avLst/>
          </a:prstGeom>
          <a:solidFill>
            <a:schemeClr val="bg1"/>
          </a:solidFill>
          <a:ln w="38100">
            <a:solidFill>
              <a:srgbClr val="FF0000"/>
            </a:solidFill>
          </a:ln>
        </p:spPr>
        <p:txBody>
          <a:bodyPr>
            <a:spAutoFit/>
          </a:bodyPr>
          <a:lstStyle/>
          <a:p>
            <a:pPr marL="457200" indent="-457200" algn="r" rtl="1"/>
            <a:r>
              <a:rPr lang="he-IL" dirty="0"/>
              <a:t>אינטראקציה בין ברירה למכשור (מדידה).</a:t>
            </a:r>
          </a:p>
          <a:p>
            <a:pPr marL="457200" indent="-457200" algn="r" rtl="1"/>
            <a:r>
              <a:rPr lang="he-IL" sz="4400" dirty="0"/>
              <a:t>איכות וכמות המדידה שונות בין מדינות שונות. </a:t>
            </a:r>
          </a:p>
          <a:p>
            <a:pPr marL="457200" indent="-457200" algn="r" rtl="1"/>
            <a:r>
              <a:rPr lang="he-IL" sz="4400" dirty="0"/>
              <a:t>אם המדד עליו מבוסס הממצא לא מהימן ואינו תקף, אין שום משמעות לתוצאות</a:t>
            </a:r>
          </a:p>
        </p:txBody>
      </p:sp>
    </p:spTree>
    <p:extLst>
      <p:ext uri="{BB962C8B-B14F-4D97-AF65-F5344CB8AC3E}">
        <p14:creationId xmlns:p14="http://schemas.microsoft.com/office/powerpoint/2010/main" val="3024919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97E08F2-C7F2-40F2-93F3-FD1BD78E2931}"/>
              </a:ext>
            </a:extLst>
          </p:cNvPr>
          <p:cNvSpPr>
            <a:spLocks noGrp="1"/>
          </p:cNvSpPr>
          <p:nvPr>
            <p:ph type="title"/>
          </p:nvPr>
        </p:nvSpPr>
        <p:spPr/>
        <p:txBody>
          <a:bodyPr/>
          <a:lstStyle/>
          <a:p>
            <a:r>
              <a:rPr lang="en-US" dirty="0"/>
              <a:t>What makes us attractive?</a:t>
            </a:r>
          </a:p>
        </p:txBody>
      </p:sp>
      <p:sp>
        <p:nvSpPr>
          <p:cNvPr id="6" name="Lightning Bolt 5">
            <a:extLst>
              <a:ext uri="{FF2B5EF4-FFF2-40B4-BE49-F238E27FC236}">
                <a16:creationId xmlns:a16="http://schemas.microsoft.com/office/drawing/2014/main" id="{EC48299D-3A93-499E-988E-BA12B3A1E93B}"/>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Lightning Bolt 6">
            <a:extLst>
              <a:ext uri="{FF2B5EF4-FFF2-40B4-BE49-F238E27FC236}">
                <a16:creationId xmlns:a16="http://schemas.microsoft.com/office/drawing/2014/main" id="{FCC60FD2-61B7-4581-963A-80464980FC87}"/>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6936913-AF74-4829-B2BA-D5C8BD2105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2125" y="2183482"/>
            <a:ext cx="5619750" cy="3333750"/>
          </a:xfrm>
          <a:prstGeom prst="rect">
            <a:avLst/>
          </a:prstGeom>
        </p:spPr>
      </p:pic>
    </p:spTree>
    <p:extLst>
      <p:ext uri="{BB962C8B-B14F-4D97-AF65-F5344CB8AC3E}">
        <p14:creationId xmlns:p14="http://schemas.microsoft.com/office/powerpoint/2010/main" val="5994130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779C3-FF50-45E6-B68D-D41559A6DB72}"/>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1374ABD3-FD3C-4ED9-81F4-4B10CAF9ADE5}"/>
              </a:ext>
            </a:extLst>
          </p:cNvPr>
          <p:cNvSpPr>
            <a:spLocks noGrp="1"/>
          </p:cNvSpPr>
          <p:nvPr>
            <p:ph type="body" idx="1"/>
          </p:nvPr>
        </p:nvSpPr>
        <p:spPr/>
        <p:txBody>
          <a:bodyPr/>
          <a:lstStyle/>
          <a:p>
            <a:endParaRPr lang="en-US"/>
          </a:p>
        </p:txBody>
      </p:sp>
      <mc:AlternateContent xmlns:mc="http://schemas.openxmlformats.org/markup-compatibility/2006">
        <mc:Choice xmlns:we="http://schemas.microsoft.com/office/webextensions/webextension/2010/11" xmlns:pca="http://schemas.microsoft.com/office/powerpoint/2013/contentapp" Requires="we pca">
          <p:graphicFrame>
            <p:nvGraphicFramePr>
              <p:cNvPr id="4" name="Add-in 3" title="Wooclap - Make learning awesome">
                <a:extLst>
                  <a:ext uri="{FF2B5EF4-FFF2-40B4-BE49-F238E27FC236}">
                    <a16:creationId xmlns:a16="http://schemas.microsoft.com/office/drawing/2014/main" id="{A39EDA58-7777-4A02-92E4-7BF7EE51ED65}"/>
                  </a:ext>
                </a:extLst>
              </p:cNvPr>
              <p:cNvGraphicFramePr>
                <a:graphicFrameLocks noGrp="1"/>
              </p:cNvGraphicFramePr>
              <p:nvPr>
                <p:extLst>
                  <p:ext uri="{D42A27DB-BD31-4B8C-83A1-F6EECF244321}">
                    <p14:modId xmlns:p14="http://schemas.microsoft.com/office/powerpoint/2010/main" val="2129249017"/>
                  </p:ext>
                </p:extLst>
              </p:nvPr>
            </p:nvGraphicFramePr>
            <p:xfrm>
              <a:off x="736973" y="1114772"/>
              <a:ext cx="7670055" cy="4762500"/>
            </p:xfrm>
            <a:graphic>
              <a:graphicData uri="http://schemas.microsoft.com/office/webextensions/webextension/2010/11">
                <we:webextensionref xmlns:we="http://schemas.microsoft.com/office/webextensions/webextension/2010/11" xmlns:r="http://schemas.openxmlformats.org/officeDocument/2006/relationships" r:id="rId2"/>
              </a:graphicData>
            </a:graphic>
          </p:graphicFrame>
        </mc:Choice>
        <mc:Fallback>
          <p:pic>
            <p:nvPicPr>
              <p:cNvPr id="4" name="Add-in 3" title="Wooclap - Make learning awesome">
                <a:extLst>
                  <a:ext uri="{FF2B5EF4-FFF2-40B4-BE49-F238E27FC236}">
                    <a16:creationId xmlns:a16="http://schemas.microsoft.com/office/drawing/2014/main" id="{A39EDA58-7777-4A02-92E4-7BF7EE51ED65}"/>
                  </a:ext>
                </a:extLst>
              </p:cNvPr>
              <p:cNvPicPr>
                <a:picLocks noGrp="1" noRot="1" noChangeAspect="1" noMove="1" noResize="1" noEditPoints="1" noAdjustHandles="1" noChangeArrowheads="1" noChangeShapeType="1"/>
              </p:cNvPicPr>
              <p:nvPr/>
            </p:nvPicPr>
            <p:blipFill>
              <a:blip r:embed="rId3"/>
              <a:stretch>
                <a:fillRect/>
              </a:stretch>
            </p:blipFill>
            <p:spPr>
              <a:xfrm>
                <a:off x="736973" y="1114772"/>
                <a:ext cx="7670055" cy="4762500"/>
              </a:xfrm>
              <a:prstGeom prst="rect">
                <a:avLst/>
              </a:prstGeom>
            </p:spPr>
          </p:pic>
        </mc:Fallback>
      </mc:AlternateContent>
    </p:spTree>
    <p:extLst>
      <p:ext uri="{BB962C8B-B14F-4D97-AF65-F5344CB8AC3E}">
        <p14:creationId xmlns:p14="http://schemas.microsoft.com/office/powerpoint/2010/main" val="8138274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73ACF-45C3-C40F-9D50-F41946F6B008}"/>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F8F88E24-1091-CA7B-DA25-CE47C623290F}"/>
              </a:ext>
            </a:extLst>
          </p:cNvPr>
          <p:cNvSpPr>
            <a:spLocks noGrp="1"/>
          </p:cNvSpPr>
          <p:nvPr>
            <p:ph type="body" idx="1"/>
          </p:nvPr>
        </p:nvSpPr>
        <p:spPr/>
        <p:txBody>
          <a:bodyPr/>
          <a:lstStyle/>
          <a:p>
            <a:endParaRPr lang="en-US"/>
          </a:p>
        </p:txBody>
      </p:sp>
      <mc:AlternateContent xmlns:mc="http://schemas.openxmlformats.org/markup-compatibility/2006">
        <mc:Choice xmlns:we="http://schemas.microsoft.com/office/webextensions/webextension/2010/11" xmlns:pca="http://schemas.microsoft.com/office/powerpoint/2013/contentapp" Requires="we pca">
          <p:graphicFrame>
            <p:nvGraphicFramePr>
              <p:cNvPr id="6" name="Add-in 5">
                <a:extLst>
                  <a:ext uri="{FF2B5EF4-FFF2-40B4-BE49-F238E27FC236}">
                    <a16:creationId xmlns:a16="http://schemas.microsoft.com/office/drawing/2014/main" id="{E0E2E3EF-59A9-0C36-F323-F7ACF1A9EE52}"/>
                  </a:ext>
                </a:extLst>
              </p:cNvPr>
              <p:cNvGraphicFramePr>
                <a:graphicFrameLocks noGrp="1"/>
              </p:cNvGraphicFramePr>
              <p:nvPr/>
            </p:nvGraphicFramePr>
            <p:xfrm>
              <a:off x="285750" y="1047750"/>
              <a:ext cx="8572500" cy="4762500"/>
            </p:xfrm>
            <a:graphic>
              <a:graphicData uri="http://schemas.microsoft.com/office/webextensions/webextension/2010/11">
                <we:webextensionref xmlns:we="http://schemas.microsoft.com/office/webextensions/webextension/2010/11" xmlns:r="http://schemas.openxmlformats.org/officeDocument/2006/relationships" r:id="rId2"/>
              </a:graphicData>
            </a:graphic>
          </p:graphicFrame>
        </mc:Choice>
        <mc:Fallback>
          <p:pic>
            <p:nvPicPr>
              <p:cNvPr id="6" name="Add-in 5">
                <a:extLst>
                  <a:ext uri="{FF2B5EF4-FFF2-40B4-BE49-F238E27FC236}">
                    <a16:creationId xmlns:a16="http://schemas.microsoft.com/office/drawing/2014/main" id="{E0E2E3EF-59A9-0C36-F323-F7ACF1A9EE52}"/>
                  </a:ext>
                </a:extLst>
              </p:cNvPr>
              <p:cNvPicPr>
                <a:picLocks noGrp="1" noRot="1" noChangeAspect="1" noMove="1" noResize="1" noEditPoints="1" noAdjustHandles="1" noChangeArrowheads="1" noChangeShapeType="1"/>
              </p:cNvPicPr>
              <p:nvPr/>
            </p:nvPicPr>
            <p:blipFill>
              <a:blip r:embed="rId3"/>
              <a:stretch>
                <a:fillRect/>
              </a:stretch>
            </p:blipFill>
            <p:spPr>
              <a:xfrm>
                <a:off x="285750" y="1047750"/>
                <a:ext cx="8572500" cy="4762500"/>
              </a:xfrm>
              <a:prstGeom prst="rect">
                <a:avLst/>
              </a:prstGeom>
            </p:spPr>
          </p:pic>
        </mc:Fallback>
      </mc:AlternateContent>
    </p:spTree>
    <p:extLst>
      <p:ext uri="{BB962C8B-B14F-4D97-AF65-F5344CB8AC3E}">
        <p14:creationId xmlns:p14="http://schemas.microsoft.com/office/powerpoint/2010/main" val="6902795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a:extLst>
              <a:ext uri="{FF2B5EF4-FFF2-40B4-BE49-F238E27FC236}">
                <a16:creationId xmlns:a16="http://schemas.microsoft.com/office/drawing/2014/main" id="{1A78E101-AB87-469C-88EA-34DACD3B5E6F}"/>
              </a:ext>
            </a:extLst>
          </p:cNvPr>
          <p:cNvSpPr>
            <a:spLocks noChangeArrowheads="1"/>
          </p:cNvSpPr>
          <p:nvPr/>
        </p:nvSpPr>
        <p:spPr bwMode="auto">
          <a:xfrm>
            <a:off x="628650" y="980728"/>
            <a:ext cx="7786687"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4000">
                <a:solidFill>
                  <a:schemeClr val="tx1"/>
                </a:solidFill>
                <a:latin typeface="Comic Sans MS" panose="030F0702030302020204" pitchFamily="66" charset="0"/>
                <a:cs typeface="Arial" panose="020B0604020202020204" pitchFamily="34" charset="0"/>
              </a:defRPr>
            </a:lvl1pPr>
            <a:lvl2pPr marL="742950" indent="-285750">
              <a:spcBef>
                <a:spcPct val="20000"/>
              </a:spcBef>
              <a:buFont typeface="Arial" panose="020B0604020202020204" pitchFamily="34" charset="0"/>
              <a:buChar char="–"/>
              <a:defRPr sz="3600">
                <a:solidFill>
                  <a:schemeClr val="tx1"/>
                </a:solidFill>
                <a:latin typeface="Comic Sans MS" panose="030F0702030302020204" pitchFamily="66" charset="0"/>
                <a:cs typeface="Arial" panose="020B0604020202020204" pitchFamily="34" charset="0"/>
              </a:defRPr>
            </a:lvl2pPr>
            <a:lvl3pPr marL="1143000" indent="-228600">
              <a:spcBef>
                <a:spcPct val="20000"/>
              </a:spcBef>
              <a:buFont typeface="Arial" panose="020B0604020202020204" pitchFamily="34" charset="0"/>
              <a:buChar char="•"/>
              <a:defRPr sz="3200">
                <a:solidFill>
                  <a:schemeClr val="tx1"/>
                </a:solidFill>
                <a:latin typeface="Comic Sans MS" panose="030F0702030302020204" pitchFamily="66" charset="0"/>
                <a:cs typeface="Arial" panose="020B0604020202020204" pitchFamily="34" charset="0"/>
              </a:defRPr>
            </a:lvl3pPr>
            <a:lvl4pPr marL="1600200" indent="-228600">
              <a:spcBef>
                <a:spcPct val="20000"/>
              </a:spcBef>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4pPr>
            <a:lvl5pPr marL="2057400" indent="-228600">
              <a:spcBef>
                <a:spcPct val="20000"/>
              </a:spcBef>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9pPr>
          </a:lstStyle>
          <a:p>
            <a:pPr algn="r" rtl="1">
              <a:buFontTx/>
              <a:buNone/>
            </a:pPr>
            <a:r>
              <a:rPr lang="he-IL" altLang="en-US" sz="2800" dirty="0">
                <a:solidFill>
                  <a:srgbClr val="CC3300"/>
                </a:solidFill>
                <a:latin typeface="Arial" panose="020B0604020202020204" pitchFamily="34" charset="0"/>
                <a:cs typeface="+mj-cs"/>
              </a:rPr>
              <a:t>מערך אחרי עם קבוצת ביקורת </a:t>
            </a:r>
            <a:br>
              <a:rPr lang="en-US" altLang="en-US" sz="2800" dirty="0">
                <a:solidFill>
                  <a:srgbClr val="CC3300"/>
                </a:solidFill>
                <a:latin typeface="Arial" panose="020B0604020202020204" pitchFamily="34" charset="0"/>
                <a:cs typeface="+mj-cs"/>
              </a:rPr>
            </a:br>
            <a:r>
              <a:rPr lang="en-US" altLang="en-US" sz="2400" dirty="0">
                <a:solidFill>
                  <a:srgbClr val="CC3300"/>
                </a:solidFill>
                <a:latin typeface="Arial" panose="020B0604020202020204" pitchFamily="34" charset="0"/>
              </a:rPr>
              <a:t>(Posttest-only control group design)</a:t>
            </a:r>
          </a:p>
        </p:txBody>
      </p:sp>
      <p:sp>
        <p:nvSpPr>
          <p:cNvPr id="5" name="Rectangle 6">
            <a:extLst>
              <a:ext uri="{FF2B5EF4-FFF2-40B4-BE49-F238E27FC236}">
                <a16:creationId xmlns:a16="http://schemas.microsoft.com/office/drawing/2014/main" id="{12487637-7321-4720-B127-348A22B63935}"/>
              </a:ext>
            </a:extLst>
          </p:cNvPr>
          <p:cNvSpPr>
            <a:spLocks noChangeArrowheads="1"/>
          </p:cNvSpPr>
          <p:nvPr/>
        </p:nvSpPr>
        <p:spPr bwMode="auto">
          <a:xfrm>
            <a:off x="3451114" y="2708318"/>
            <a:ext cx="3238798"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4000">
                <a:solidFill>
                  <a:schemeClr val="tx1"/>
                </a:solidFill>
                <a:latin typeface="Comic Sans MS" panose="030F0702030302020204" pitchFamily="66" charset="0"/>
                <a:cs typeface="Arial" panose="020B0604020202020204" pitchFamily="34" charset="0"/>
              </a:defRPr>
            </a:lvl1pPr>
            <a:lvl2pPr marL="742950" indent="-285750">
              <a:spcBef>
                <a:spcPct val="20000"/>
              </a:spcBef>
              <a:buFont typeface="Arial" panose="020B0604020202020204" pitchFamily="34" charset="0"/>
              <a:buChar char="–"/>
              <a:defRPr sz="3600">
                <a:solidFill>
                  <a:schemeClr val="tx1"/>
                </a:solidFill>
                <a:latin typeface="Comic Sans MS" panose="030F0702030302020204" pitchFamily="66" charset="0"/>
                <a:cs typeface="Arial" panose="020B0604020202020204" pitchFamily="34" charset="0"/>
              </a:defRPr>
            </a:lvl2pPr>
            <a:lvl3pPr marL="1143000" indent="-228600">
              <a:spcBef>
                <a:spcPct val="20000"/>
              </a:spcBef>
              <a:buFont typeface="Arial" panose="020B0604020202020204" pitchFamily="34" charset="0"/>
              <a:buChar char="•"/>
              <a:defRPr sz="3200">
                <a:solidFill>
                  <a:schemeClr val="tx1"/>
                </a:solidFill>
                <a:latin typeface="Comic Sans MS" panose="030F0702030302020204" pitchFamily="66" charset="0"/>
                <a:cs typeface="Arial" panose="020B0604020202020204" pitchFamily="34" charset="0"/>
              </a:defRPr>
            </a:lvl3pPr>
            <a:lvl4pPr marL="1600200" indent="-228600">
              <a:spcBef>
                <a:spcPct val="20000"/>
              </a:spcBef>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4pPr>
            <a:lvl5pPr marL="2057400" indent="-228600">
              <a:spcBef>
                <a:spcPct val="20000"/>
              </a:spcBef>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9pPr>
          </a:lstStyle>
          <a:p>
            <a:pPr>
              <a:buFontTx/>
              <a:buNone/>
            </a:pPr>
            <a:r>
              <a:rPr lang="en-US" altLang="en-US" sz="2800" dirty="0">
                <a:solidFill>
                  <a:srgbClr val="CC3300"/>
                </a:solidFill>
                <a:latin typeface="Arial" panose="020B0604020202020204" pitchFamily="34" charset="0"/>
                <a:cs typeface="+mj-cs"/>
              </a:rPr>
              <a:t>R	X	 O</a:t>
            </a:r>
            <a:r>
              <a:rPr lang="en-US" altLang="en-US" sz="2800" baseline="-25000" dirty="0">
                <a:solidFill>
                  <a:srgbClr val="CC3300"/>
                </a:solidFill>
                <a:latin typeface="Arial" panose="020B0604020202020204" pitchFamily="34" charset="0"/>
                <a:cs typeface="+mj-cs"/>
              </a:rPr>
              <a:t>1</a:t>
            </a:r>
          </a:p>
          <a:p>
            <a:pPr>
              <a:buNone/>
            </a:pPr>
            <a:r>
              <a:rPr lang="en-US" altLang="en-US" sz="2800" dirty="0">
                <a:solidFill>
                  <a:srgbClr val="CC3300"/>
                </a:solidFill>
                <a:latin typeface="Arial" panose="020B0604020202020204" pitchFamily="34" charset="0"/>
              </a:rPr>
              <a:t>R		 O</a:t>
            </a:r>
            <a:r>
              <a:rPr lang="en-US" altLang="en-US" sz="2800" baseline="-25000" dirty="0">
                <a:solidFill>
                  <a:srgbClr val="CC3300"/>
                </a:solidFill>
                <a:latin typeface="Arial" panose="020B0604020202020204" pitchFamily="34" charset="0"/>
              </a:rPr>
              <a:t>2</a:t>
            </a:r>
            <a:endParaRPr lang="en-US" altLang="en-US" sz="2800" dirty="0">
              <a:solidFill>
                <a:srgbClr val="CC3300"/>
              </a:solidFill>
              <a:latin typeface="Arial" panose="020B0604020202020204" pitchFamily="34" charset="0"/>
            </a:endParaRPr>
          </a:p>
          <a:p>
            <a:pPr>
              <a:buFontTx/>
              <a:buNone/>
            </a:pPr>
            <a:endParaRPr lang="en-US" altLang="en-US" sz="2800" dirty="0">
              <a:solidFill>
                <a:srgbClr val="CC3300"/>
              </a:solidFill>
              <a:latin typeface="Arial" panose="020B0604020202020204" pitchFamily="34" charset="0"/>
              <a:cs typeface="+mj-cs"/>
            </a:endParaRPr>
          </a:p>
        </p:txBody>
      </p:sp>
      <p:sp>
        <p:nvSpPr>
          <p:cNvPr id="7" name="Rectangle 6">
            <a:extLst>
              <a:ext uri="{FF2B5EF4-FFF2-40B4-BE49-F238E27FC236}">
                <a16:creationId xmlns:a16="http://schemas.microsoft.com/office/drawing/2014/main" id="{1B49E5E2-5B8B-4459-888F-E1185B41088F}"/>
              </a:ext>
            </a:extLst>
          </p:cNvPr>
          <p:cNvSpPr/>
          <p:nvPr/>
        </p:nvSpPr>
        <p:spPr>
          <a:xfrm>
            <a:off x="4721346" y="3863950"/>
            <a:ext cx="1938976" cy="1077218"/>
          </a:xfrm>
          <a:prstGeom prst="rect">
            <a:avLst/>
          </a:prstGeom>
        </p:spPr>
        <p:txBody>
          <a:bodyPr>
            <a:spAutoFit/>
          </a:bodyPr>
          <a:lstStyle/>
          <a:p>
            <a:pPr algn="ctr"/>
            <a:r>
              <a:rPr lang="he-IL" sz="3200" dirty="0"/>
              <a:t>שיפוט אטרקטיביות</a:t>
            </a:r>
            <a:endParaRPr lang="en-US" sz="3200" dirty="0"/>
          </a:p>
        </p:txBody>
      </p:sp>
      <p:sp>
        <p:nvSpPr>
          <p:cNvPr id="8" name="Rectangle 7">
            <a:extLst>
              <a:ext uri="{FF2B5EF4-FFF2-40B4-BE49-F238E27FC236}">
                <a16:creationId xmlns:a16="http://schemas.microsoft.com/office/drawing/2014/main" id="{65C69560-8FE8-4ACB-AE8C-9FD0E4D9B4F2}"/>
              </a:ext>
            </a:extLst>
          </p:cNvPr>
          <p:cNvSpPr/>
          <p:nvPr/>
        </p:nvSpPr>
        <p:spPr>
          <a:xfrm>
            <a:off x="3909827" y="2123543"/>
            <a:ext cx="1324346" cy="584775"/>
          </a:xfrm>
          <a:prstGeom prst="rect">
            <a:avLst/>
          </a:prstGeom>
        </p:spPr>
        <p:txBody>
          <a:bodyPr>
            <a:spAutoFit/>
          </a:bodyPr>
          <a:lstStyle/>
          <a:p>
            <a:pPr algn="ctr"/>
            <a:r>
              <a:rPr lang="he-IL" sz="3200" dirty="0"/>
              <a:t>ראיון</a:t>
            </a:r>
            <a:endParaRPr lang="en-US" sz="3200" dirty="0"/>
          </a:p>
        </p:txBody>
      </p:sp>
      <p:sp>
        <p:nvSpPr>
          <p:cNvPr id="10" name="Rectangle 9">
            <a:extLst>
              <a:ext uri="{FF2B5EF4-FFF2-40B4-BE49-F238E27FC236}">
                <a16:creationId xmlns:a16="http://schemas.microsoft.com/office/drawing/2014/main" id="{B05AC67D-32BF-4A46-B57D-F76B4688131C}"/>
              </a:ext>
            </a:extLst>
          </p:cNvPr>
          <p:cNvSpPr/>
          <p:nvPr/>
        </p:nvSpPr>
        <p:spPr>
          <a:xfrm>
            <a:off x="-108520" y="5373216"/>
            <a:ext cx="9233814" cy="1569660"/>
          </a:xfrm>
          <a:prstGeom prst="rect">
            <a:avLst/>
          </a:prstGeom>
        </p:spPr>
        <p:txBody>
          <a:bodyPr wrap="square">
            <a:spAutoFit/>
          </a:bodyPr>
          <a:lstStyle/>
          <a:p>
            <a:pPr algn="ctr" rtl="1"/>
            <a:r>
              <a:rPr lang="he-IL" sz="3200" dirty="0"/>
              <a:t>מגדר </a:t>
            </a:r>
            <a:r>
              <a:rPr lang="he-IL" sz="3200" dirty="0" err="1"/>
              <a:t>השחקנ.ית</a:t>
            </a:r>
            <a:r>
              <a:rPr lang="he-IL" sz="3200" dirty="0"/>
              <a:t> הותאם לזהות המינית של </a:t>
            </a:r>
            <a:r>
              <a:rPr lang="he-IL" sz="3200" dirty="0" err="1"/>
              <a:t>המשתתפ.ת</a:t>
            </a:r>
            <a:r>
              <a:rPr lang="he-IL" sz="3200" dirty="0"/>
              <a:t>! </a:t>
            </a:r>
            <a:br>
              <a:rPr lang="en-US" sz="3200" dirty="0"/>
            </a:br>
            <a:r>
              <a:rPr lang="he-IL" sz="3200" dirty="0"/>
              <a:t>(התוצאות הוצגו בנפרד לפי מגדר </a:t>
            </a:r>
            <a:r>
              <a:rPr lang="he-IL" sz="3200" dirty="0" err="1"/>
              <a:t>המשתתפ.ת</a:t>
            </a:r>
            <a:r>
              <a:rPr lang="he-IL" sz="3200" dirty="0"/>
              <a:t>; לא בהכרח רלוונטי לשאלה המקורית)</a:t>
            </a:r>
            <a:endParaRPr lang="en-US" sz="3200" dirty="0"/>
          </a:p>
        </p:txBody>
      </p:sp>
      <p:sp>
        <p:nvSpPr>
          <p:cNvPr id="11" name="Rectangle 10">
            <a:extLst>
              <a:ext uri="{FF2B5EF4-FFF2-40B4-BE49-F238E27FC236}">
                <a16:creationId xmlns:a16="http://schemas.microsoft.com/office/drawing/2014/main" id="{4301206F-1ED6-4B8D-8D34-F2131C39B577}"/>
              </a:ext>
            </a:extLst>
          </p:cNvPr>
          <p:cNvSpPr/>
          <p:nvPr/>
        </p:nvSpPr>
        <p:spPr>
          <a:xfrm>
            <a:off x="6948264" y="2614664"/>
            <a:ext cx="1324346" cy="584775"/>
          </a:xfrm>
          <a:prstGeom prst="rect">
            <a:avLst/>
          </a:prstGeom>
        </p:spPr>
        <p:txBody>
          <a:bodyPr>
            <a:spAutoFit/>
          </a:bodyPr>
          <a:lstStyle/>
          <a:p>
            <a:pPr algn="ctr"/>
            <a:r>
              <a:rPr lang="he-IL" sz="3200" dirty="0"/>
              <a:t>מדים</a:t>
            </a:r>
            <a:endParaRPr lang="en-US" sz="3200" dirty="0"/>
          </a:p>
        </p:txBody>
      </p:sp>
      <p:sp>
        <p:nvSpPr>
          <p:cNvPr id="12" name="Rectangle 11">
            <a:extLst>
              <a:ext uri="{FF2B5EF4-FFF2-40B4-BE49-F238E27FC236}">
                <a16:creationId xmlns:a16="http://schemas.microsoft.com/office/drawing/2014/main" id="{AD0CA47C-647D-4CD2-826D-9D0FDFD3B321}"/>
              </a:ext>
            </a:extLst>
          </p:cNvPr>
          <p:cNvSpPr/>
          <p:nvPr/>
        </p:nvSpPr>
        <p:spPr>
          <a:xfrm>
            <a:off x="6809208" y="3180978"/>
            <a:ext cx="1602459" cy="608062"/>
          </a:xfrm>
          <a:prstGeom prst="rect">
            <a:avLst/>
          </a:prstGeom>
        </p:spPr>
        <p:txBody>
          <a:bodyPr>
            <a:spAutoFit/>
          </a:bodyPr>
          <a:lstStyle/>
          <a:p>
            <a:pPr algn="ctr"/>
            <a:r>
              <a:rPr lang="he-IL" sz="3200" dirty="0"/>
              <a:t>ללא מדים</a:t>
            </a:r>
            <a:endParaRPr lang="en-US" sz="3200" dirty="0"/>
          </a:p>
        </p:txBody>
      </p:sp>
    </p:spTree>
    <p:extLst>
      <p:ext uri="{BB962C8B-B14F-4D97-AF65-F5344CB8AC3E}">
        <p14:creationId xmlns:p14="http://schemas.microsoft.com/office/powerpoint/2010/main" val="3512036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EE6A5-0465-449C-BA31-D43932CC72C1}"/>
              </a:ext>
            </a:extLst>
          </p:cNvPr>
          <p:cNvSpPr>
            <a:spLocks noGrp="1"/>
          </p:cNvSpPr>
          <p:nvPr>
            <p:ph type="title"/>
          </p:nvPr>
        </p:nvSpPr>
        <p:spPr/>
        <p:txBody>
          <a:bodyPr/>
          <a:lstStyle/>
          <a:p>
            <a:pPr algn="r" rtl="1"/>
            <a:r>
              <a:rPr lang="he-IL" dirty="0"/>
              <a:t>תזכורת לשאלת המחקר</a:t>
            </a:r>
            <a:endParaRPr lang="en-US" dirty="0"/>
          </a:p>
        </p:txBody>
      </p:sp>
      <p:sp>
        <p:nvSpPr>
          <p:cNvPr id="3" name="Text Placeholder 2">
            <a:extLst>
              <a:ext uri="{FF2B5EF4-FFF2-40B4-BE49-F238E27FC236}">
                <a16:creationId xmlns:a16="http://schemas.microsoft.com/office/drawing/2014/main" id="{92630031-8B60-4621-A2FA-340F6947A0CA}"/>
              </a:ext>
            </a:extLst>
          </p:cNvPr>
          <p:cNvSpPr>
            <a:spLocks noGrp="1"/>
          </p:cNvSpPr>
          <p:nvPr>
            <p:ph type="body" idx="1"/>
          </p:nvPr>
        </p:nvSpPr>
        <p:spPr/>
        <p:txBody>
          <a:bodyPr/>
          <a:lstStyle/>
          <a:p>
            <a:r>
              <a:rPr lang="en-US" dirty="0"/>
              <a:t>Do uniforms make someone more attractive?</a:t>
            </a:r>
          </a:p>
        </p:txBody>
      </p:sp>
      <p:pic>
        <p:nvPicPr>
          <p:cNvPr id="5" name="Picture 4">
            <a:extLst>
              <a:ext uri="{FF2B5EF4-FFF2-40B4-BE49-F238E27FC236}">
                <a16:creationId xmlns:a16="http://schemas.microsoft.com/office/drawing/2014/main" id="{0DF4436A-541C-428F-A383-1609FC0BE970}"/>
              </a:ext>
            </a:extLst>
          </p:cNvPr>
          <p:cNvPicPr>
            <a:picLocks noChangeAspect="1"/>
          </p:cNvPicPr>
          <p:nvPr/>
        </p:nvPicPr>
        <p:blipFill>
          <a:blip r:embed="rId3"/>
          <a:stretch>
            <a:fillRect/>
          </a:stretch>
        </p:blipFill>
        <p:spPr>
          <a:xfrm>
            <a:off x="1937190" y="2420888"/>
            <a:ext cx="5269620" cy="4202685"/>
          </a:xfrm>
          <a:prstGeom prst="rect">
            <a:avLst/>
          </a:prstGeom>
        </p:spPr>
      </p:pic>
    </p:spTree>
    <p:extLst>
      <p:ext uri="{BB962C8B-B14F-4D97-AF65-F5344CB8AC3E}">
        <p14:creationId xmlns:p14="http://schemas.microsoft.com/office/powerpoint/2010/main" val="2341494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44CCB-3E4F-44D1-94E8-F9EAA2E10044}"/>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BC2E2201-2BAB-4008-BFFA-14D081F144AA}"/>
              </a:ext>
            </a:extLst>
          </p:cNvPr>
          <p:cNvSpPr>
            <a:spLocks noGrp="1"/>
          </p:cNvSpPr>
          <p:nvPr>
            <p:ph type="body" idx="1"/>
          </p:nvPr>
        </p:nvSpPr>
        <p:spPr/>
        <p:txBody>
          <a:bodyPr/>
          <a:lstStyle/>
          <a:p>
            <a:endParaRPr lang="en-US"/>
          </a:p>
        </p:txBody>
      </p:sp>
      <mc:AlternateContent xmlns:mc="http://schemas.openxmlformats.org/markup-compatibility/2006">
        <mc:Choice xmlns:we="http://schemas.microsoft.com/office/webextensions/webextension/2010/11" xmlns:pca="http://schemas.microsoft.com/office/powerpoint/2013/contentapp" Requires="we pca">
          <p:graphicFrame>
            <p:nvGraphicFramePr>
              <p:cNvPr id="4" name="Add-in 3" title="Wooclap - Make learning awesome">
                <a:extLst>
                  <a:ext uri="{FF2B5EF4-FFF2-40B4-BE49-F238E27FC236}">
                    <a16:creationId xmlns:a16="http://schemas.microsoft.com/office/drawing/2014/main" id="{9BE8B52D-DCCC-48DE-81B2-B2F962EC14A8}"/>
                  </a:ext>
                </a:extLst>
              </p:cNvPr>
              <p:cNvGraphicFramePr>
                <a:graphicFrameLocks noGrp="1"/>
              </p:cNvGraphicFramePr>
              <p:nvPr>
                <p:extLst>
                  <p:ext uri="{D42A27DB-BD31-4B8C-83A1-F6EECF244321}">
                    <p14:modId xmlns:p14="http://schemas.microsoft.com/office/powerpoint/2010/main" val="3282207586"/>
                  </p:ext>
                </p:extLst>
              </p:nvPr>
            </p:nvGraphicFramePr>
            <p:xfrm>
              <a:off x="736973" y="1047750"/>
              <a:ext cx="7670055" cy="4762500"/>
            </p:xfrm>
            <a:graphic>
              <a:graphicData uri="http://schemas.microsoft.com/office/webextensions/webextension/2010/11">
                <we:webextensionref xmlns:we="http://schemas.microsoft.com/office/webextensions/webextension/2010/11" xmlns:r="http://schemas.openxmlformats.org/officeDocument/2006/relationships" r:id="rId2"/>
              </a:graphicData>
            </a:graphic>
          </p:graphicFrame>
        </mc:Choice>
        <mc:Fallback>
          <p:pic>
            <p:nvPicPr>
              <p:cNvPr id="4" name="Add-in 3" title="Wooclap - Make learning awesome">
                <a:extLst>
                  <a:ext uri="{FF2B5EF4-FFF2-40B4-BE49-F238E27FC236}">
                    <a16:creationId xmlns:a16="http://schemas.microsoft.com/office/drawing/2014/main" id="{9BE8B52D-DCCC-48DE-81B2-B2F962EC14A8}"/>
                  </a:ext>
                </a:extLst>
              </p:cNvPr>
              <p:cNvPicPr>
                <a:picLocks noGrp="1" noRot="1" noChangeAspect="1" noMove="1" noResize="1" noEditPoints="1" noAdjustHandles="1" noChangeArrowheads="1" noChangeShapeType="1"/>
              </p:cNvPicPr>
              <p:nvPr/>
            </p:nvPicPr>
            <p:blipFill>
              <a:blip r:embed="rId3"/>
              <a:stretch>
                <a:fillRect/>
              </a:stretch>
            </p:blipFill>
            <p:spPr>
              <a:xfrm>
                <a:off x="736973" y="1047750"/>
                <a:ext cx="7670055" cy="4762500"/>
              </a:xfrm>
              <a:prstGeom prst="rect">
                <a:avLst/>
              </a:prstGeom>
            </p:spPr>
          </p:pic>
        </mc:Fallback>
      </mc:AlternateContent>
    </p:spTree>
    <p:extLst>
      <p:ext uri="{BB962C8B-B14F-4D97-AF65-F5344CB8AC3E}">
        <p14:creationId xmlns:p14="http://schemas.microsoft.com/office/powerpoint/2010/main" val="18999680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6C68B-E71F-49FC-9BF9-C754D24D8D3B}"/>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FC053CE3-6F78-4BFA-B701-8B05DC667DDB}"/>
              </a:ext>
            </a:extLst>
          </p:cNvPr>
          <p:cNvSpPr>
            <a:spLocks noGrp="1"/>
          </p:cNvSpPr>
          <p:nvPr>
            <p:ph type="body" idx="1"/>
          </p:nvPr>
        </p:nvSpPr>
        <p:spPr/>
        <p:txBody>
          <a:bodyPr/>
          <a:lstStyle/>
          <a:p>
            <a:endParaRPr lang="en-US"/>
          </a:p>
        </p:txBody>
      </p:sp>
      <p:pic>
        <p:nvPicPr>
          <p:cNvPr id="4" name="Picture 3">
            <a:extLst>
              <a:ext uri="{FF2B5EF4-FFF2-40B4-BE49-F238E27FC236}">
                <a16:creationId xmlns:a16="http://schemas.microsoft.com/office/drawing/2014/main" id="{6272409A-E6E2-4FD0-9B21-41FA831B42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2125" y="2183482"/>
            <a:ext cx="5619750" cy="3333750"/>
          </a:xfrm>
          <a:prstGeom prst="rect">
            <a:avLst/>
          </a:prstGeom>
        </p:spPr>
      </p:pic>
    </p:spTree>
    <p:extLst>
      <p:ext uri="{BB962C8B-B14F-4D97-AF65-F5344CB8AC3E}">
        <p14:creationId xmlns:p14="http://schemas.microsoft.com/office/powerpoint/2010/main" val="36606488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372784-D27B-4F4D-A006-FB9B8E6844F1}"/>
              </a:ext>
            </a:extLst>
          </p:cNvPr>
          <p:cNvSpPr>
            <a:spLocks noGrp="1"/>
          </p:cNvSpPr>
          <p:nvPr>
            <p:ph type="title"/>
          </p:nvPr>
        </p:nvSpPr>
        <p:spPr>
          <a:xfrm>
            <a:off x="628650" y="15205"/>
            <a:ext cx="7886700" cy="1325563"/>
          </a:xfrm>
        </p:spPr>
        <p:txBody>
          <a:bodyPr/>
          <a:lstStyle/>
          <a:p>
            <a:pPr algn="r"/>
            <a:r>
              <a:rPr lang="he-IL" dirty="0"/>
              <a:t>תזכורת – מערכי מחקר</a:t>
            </a:r>
            <a:endParaRPr lang="en-US" dirty="0"/>
          </a:p>
        </p:txBody>
      </p:sp>
      <p:sp>
        <p:nvSpPr>
          <p:cNvPr id="2" name="Content Placeholder 1">
            <a:extLst>
              <a:ext uri="{FF2B5EF4-FFF2-40B4-BE49-F238E27FC236}">
                <a16:creationId xmlns:a16="http://schemas.microsoft.com/office/drawing/2014/main" id="{A6E607CD-46C9-4571-9AB5-5BBCB63215CB}"/>
              </a:ext>
            </a:extLst>
          </p:cNvPr>
          <p:cNvSpPr>
            <a:spLocks noGrp="1"/>
          </p:cNvSpPr>
          <p:nvPr>
            <p:ph idx="4294967295"/>
          </p:nvPr>
        </p:nvSpPr>
        <p:spPr>
          <a:xfrm>
            <a:off x="683568" y="1257300"/>
            <a:ext cx="7886700" cy="5843588"/>
          </a:xfrm>
        </p:spPr>
        <p:txBody>
          <a:bodyPr>
            <a:normAutofit/>
          </a:bodyPr>
          <a:lstStyle/>
          <a:p>
            <a:pPr algn="r" rtl="1"/>
            <a:r>
              <a:rPr lang="he-IL" b="1" dirty="0">
                <a:solidFill>
                  <a:srgbClr val="C00000"/>
                </a:solidFill>
              </a:rPr>
              <a:t>מערך עם בדיקה אחרי בלבד</a:t>
            </a:r>
          </a:p>
        </p:txBody>
      </p:sp>
      <p:sp>
        <p:nvSpPr>
          <p:cNvPr id="4" name="Rectangle 12">
            <a:extLst>
              <a:ext uri="{FF2B5EF4-FFF2-40B4-BE49-F238E27FC236}">
                <a16:creationId xmlns:a16="http://schemas.microsoft.com/office/drawing/2014/main" id="{5E43D5C6-14A4-45F3-BAF6-B740BF8A746B}"/>
              </a:ext>
            </a:extLst>
          </p:cNvPr>
          <p:cNvSpPr>
            <a:spLocks noChangeArrowheads="1"/>
          </p:cNvSpPr>
          <p:nvPr/>
        </p:nvSpPr>
        <p:spPr bwMode="auto">
          <a:xfrm>
            <a:off x="1714500" y="3501008"/>
            <a:ext cx="7143750"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4000">
                <a:solidFill>
                  <a:schemeClr val="tx1"/>
                </a:solidFill>
                <a:latin typeface="Comic Sans MS" panose="030F0702030302020204" pitchFamily="66" charset="0"/>
                <a:cs typeface="Arial" panose="020B0604020202020204" pitchFamily="34" charset="0"/>
              </a:defRPr>
            </a:lvl1pPr>
            <a:lvl2pPr marL="742950" indent="-285750">
              <a:spcBef>
                <a:spcPct val="20000"/>
              </a:spcBef>
              <a:buFont typeface="Arial" panose="020B0604020202020204" pitchFamily="34" charset="0"/>
              <a:buChar char="–"/>
              <a:defRPr sz="3600">
                <a:solidFill>
                  <a:schemeClr val="tx1"/>
                </a:solidFill>
                <a:latin typeface="Comic Sans MS" panose="030F0702030302020204" pitchFamily="66" charset="0"/>
                <a:cs typeface="Arial" panose="020B0604020202020204" pitchFamily="34" charset="0"/>
              </a:defRPr>
            </a:lvl2pPr>
            <a:lvl3pPr marL="1143000" indent="-228600">
              <a:spcBef>
                <a:spcPct val="20000"/>
              </a:spcBef>
              <a:buFont typeface="Arial" panose="020B0604020202020204" pitchFamily="34" charset="0"/>
              <a:buChar char="•"/>
              <a:defRPr sz="3200">
                <a:solidFill>
                  <a:schemeClr val="tx1"/>
                </a:solidFill>
                <a:latin typeface="Comic Sans MS" panose="030F0702030302020204" pitchFamily="66" charset="0"/>
                <a:cs typeface="Arial" panose="020B0604020202020204" pitchFamily="34" charset="0"/>
              </a:defRPr>
            </a:lvl3pPr>
            <a:lvl4pPr marL="1600200" indent="-228600">
              <a:spcBef>
                <a:spcPct val="20000"/>
              </a:spcBef>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4pPr>
            <a:lvl5pPr marL="2057400" indent="-228600">
              <a:spcBef>
                <a:spcPct val="20000"/>
              </a:spcBef>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9pPr>
          </a:lstStyle>
          <a:p>
            <a:pPr algn="r" rtl="1">
              <a:buFontTx/>
              <a:buNone/>
            </a:pPr>
            <a:r>
              <a:rPr lang="he-IL" altLang="en-US" sz="2800" dirty="0">
                <a:solidFill>
                  <a:srgbClr val="7030A0"/>
                </a:solidFill>
                <a:latin typeface="Narkisim" panose="020E0502050101010101" pitchFamily="34" charset="-79"/>
                <a:cs typeface="+mj-cs"/>
              </a:rPr>
              <a:t>האיומים על התוקף החיצוני:</a:t>
            </a:r>
          </a:p>
        </p:txBody>
      </p:sp>
      <p:sp>
        <p:nvSpPr>
          <p:cNvPr id="5" name="Rectangle 8">
            <a:extLst>
              <a:ext uri="{FF2B5EF4-FFF2-40B4-BE49-F238E27FC236}">
                <a16:creationId xmlns:a16="http://schemas.microsoft.com/office/drawing/2014/main" id="{FF09AD61-49F8-4E2D-939D-D762CD6108C5}"/>
              </a:ext>
            </a:extLst>
          </p:cNvPr>
          <p:cNvSpPr>
            <a:spLocks noChangeArrowheads="1"/>
          </p:cNvSpPr>
          <p:nvPr/>
        </p:nvSpPr>
        <p:spPr bwMode="auto">
          <a:xfrm>
            <a:off x="285750" y="3940316"/>
            <a:ext cx="8496888"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4000">
                <a:solidFill>
                  <a:schemeClr val="tx1"/>
                </a:solidFill>
                <a:latin typeface="Comic Sans MS" panose="030F0702030302020204" pitchFamily="66" charset="0"/>
                <a:cs typeface="Arial" panose="020B0604020202020204" pitchFamily="34" charset="0"/>
              </a:defRPr>
            </a:lvl1pPr>
            <a:lvl2pPr marL="742950" indent="-285750">
              <a:spcBef>
                <a:spcPct val="20000"/>
              </a:spcBef>
              <a:buFont typeface="Arial" panose="020B0604020202020204" pitchFamily="34" charset="0"/>
              <a:buChar char="–"/>
              <a:defRPr sz="3600">
                <a:solidFill>
                  <a:schemeClr val="tx1"/>
                </a:solidFill>
                <a:latin typeface="Comic Sans MS" panose="030F0702030302020204" pitchFamily="66" charset="0"/>
                <a:cs typeface="Arial" panose="020B0604020202020204" pitchFamily="34" charset="0"/>
              </a:defRPr>
            </a:lvl2pPr>
            <a:lvl3pPr marL="1143000" indent="-228600">
              <a:spcBef>
                <a:spcPct val="20000"/>
              </a:spcBef>
              <a:buFont typeface="Arial" panose="020B0604020202020204" pitchFamily="34" charset="0"/>
              <a:buChar char="•"/>
              <a:defRPr sz="3200">
                <a:solidFill>
                  <a:schemeClr val="tx1"/>
                </a:solidFill>
                <a:latin typeface="Comic Sans MS" panose="030F0702030302020204" pitchFamily="66" charset="0"/>
                <a:cs typeface="Arial" panose="020B0604020202020204" pitchFamily="34" charset="0"/>
              </a:defRPr>
            </a:lvl3pPr>
            <a:lvl4pPr marL="1600200" indent="-228600">
              <a:spcBef>
                <a:spcPct val="20000"/>
              </a:spcBef>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4pPr>
            <a:lvl5pPr marL="2057400" indent="-228600">
              <a:spcBef>
                <a:spcPct val="20000"/>
              </a:spcBef>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9pPr>
          </a:lstStyle>
          <a:p>
            <a:pPr marL="457200" indent="-457200" algn="r" rtl="1">
              <a:buFontTx/>
              <a:buChar char="-"/>
            </a:pPr>
            <a:r>
              <a:rPr lang="he-IL" altLang="en-US" sz="2800" dirty="0">
                <a:solidFill>
                  <a:srgbClr val="660033"/>
                </a:solidFill>
                <a:latin typeface="Narkisim" panose="020E0502050101010101" pitchFamily="34" charset="-79"/>
                <a:cs typeface="+mj-cs"/>
              </a:rPr>
              <a:t>הכללה מוגבלת: הדגימה, ההיסטוריה, או עצם השתתפות בניסוי מבדילות מהמציאות.</a:t>
            </a:r>
          </a:p>
        </p:txBody>
      </p:sp>
      <p:sp>
        <p:nvSpPr>
          <p:cNvPr id="6" name="Rectangle 23">
            <a:extLst>
              <a:ext uri="{FF2B5EF4-FFF2-40B4-BE49-F238E27FC236}">
                <a16:creationId xmlns:a16="http://schemas.microsoft.com/office/drawing/2014/main" id="{DBC9C9B1-073A-476F-BC06-5FB94E94CE0A}"/>
              </a:ext>
            </a:extLst>
          </p:cNvPr>
          <p:cNvSpPr>
            <a:spLocks noChangeArrowheads="1"/>
          </p:cNvSpPr>
          <p:nvPr/>
        </p:nvSpPr>
        <p:spPr bwMode="auto">
          <a:xfrm>
            <a:off x="1643063" y="2136279"/>
            <a:ext cx="7143750"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4000">
                <a:solidFill>
                  <a:schemeClr val="tx1"/>
                </a:solidFill>
                <a:latin typeface="Comic Sans MS" panose="030F0702030302020204" pitchFamily="66" charset="0"/>
                <a:cs typeface="Arial" panose="020B0604020202020204" pitchFamily="34" charset="0"/>
              </a:defRPr>
            </a:lvl1pPr>
            <a:lvl2pPr marL="742950" indent="-285750">
              <a:spcBef>
                <a:spcPct val="20000"/>
              </a:spcBef>
              <a:buFont typeface="Arial" panose="020B0604020202020204" pitchFamily="34" charset="0"/>
              <a:buChar char="–"/>
              <a:defRPr sz="3600">
                <a:solidFill>
                  <a:schemeClr val="tx1"/>
                </a:solidFill>
                <a:latin typeface="Comic Sans MS" panose="030F0702030302020204" pitchFamily="66" charset="0"/>
                <a:cs typeface="Arial" panose="020B0604020202020204" pitchFamily="34" charset="0"/>
              </a:defRPr>
            </a:lvl2pPr>
            <a:lvl3pPr marL="1143000" indent="-228600">
              <a:spcBef>
                <a:spcPct val="20000"/>
              </a:spcBef>
              <a:buFont typeface="Arial" panose="020B0604020202020204" pitchFamily="34" charset="0"/>
              <a:buChar char="•"/>
              <a:defRPr sz="3200">
                <a:solidFill>
                  <a:schemeClr val="tx1"/>
                </a:solidFill>
                <a:latin typeface="Comic Sans MS" panose="030F0702030302020204" pitchFamily="66" charset="0"/>
                <a:cs typeface="Arial" panose="020B0604020202020204" pitchFamily="34" charset="0"/>
              </a:defRPr>
            </a:lvl3pPr>
            <a:lvl4pPr marL="1600200" indent="-228600">
              <a:spcBef>
                <a:spcPct val="20000"/>
              </a:spcBef>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4pPr>
            <a:lvl5pPr marL="2057400" indent="-228600">
              <a:spcBef>
                <a:spcPct val="20000"/>
              </a:spcBef>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9pPr>
          </a:lstStyle>
          <a:p>
            <a:pPr algn="r" rtl="1">
              <a:buFontTx/>
              <a:buNone/>
            </a:pPr>
            <a:r>
              <a:rPr lang="he-IL" altLang="en-US" sz="2800" dirty="0">
                <a:solidFill>
                  <a:srgbClr val="7030A0"/>
                </a:solidFill>
                <a:latin typeface="Narkisim" panose="020E0502050101010101" pitchFamily="34" charset="-79"/>
                <a:cs typeface="+mj-cs"/>
              </a:rPr>
              <a:t>איומים מעטים על תוקף פנימי:</a:t>
            </a:r>
          </a:p>
        </p:txBody>
      </p:sp>
      <p:sp>
        <p:nvSpPr>
          <p:cNvPr id="7" name="Rectangle 8">
            <a:extLst>
              <a:ext uri="{FF2B5EF4-FFF2-40B4-BE49-F238E27FC236}">
                <a16:creationId xmlns:a16="http://schemas.microsoft.com/office/drawing/2014/main" id="{33C4F4ED-258D-4EEC-9526-C7E79B697315}"/>
              </a:ext>
            </a:extLst>
          </p:cNvPr>
          <p:cNvSpPr>
            <a:spLocks noChangeArrowheads="1"/>
          </p:cNvSpPr>
          <p:nvPr/>
        </p:nvSpPr>
        <p:spPr bwMode="auto">
          <a:xfrm>
            <a:off x="357187" y="2564904"/>
            <a:ext cx="8461376"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4000">
                <a:solidFill>
                  <a:schemeClr val="tx1"/>
                </a:solidFill>
                <a:latin typeface="Comic Sans MS" panose="030F0702030302020204" pitchFamily="66" charset="0"/>
                <a:cs typeface="Arial" panose="020B0604020202020204" pitchFamily="34" charset="0"/>
              </a:defRPr>
            </a:lvl1pPr>
            <a:lvl2pPr marL="742950" indent="-285750">
              <a:spcBef>
                <a:spcPct val="20000"/>
              </a:spcBef>
              <a:buFont typeface="Arial" panose="020B0604020202020204" pitchFamily="34" charset="0"/>
              <a:buChar char="–"/>
              <a:defRPr sz="3600">
                <a:solidFill>
                  <a:schemeClr val="tx1"/>
                </a:solidFill>
                <a:latin typeface="Comic Sans MS" panose="030F0702030302020204" pitchFamily="66" charset="0"/>
                <a:cs typeface="Arial" panose="020B0604020202020204" pitchFamily="34" charset="0"/>
              </a:defRPr>
            </a:lvl2pPr>
            <a:lvl3pPr marL="1143000" indent="-228600">
              <a:spcBef>
                <a:spcPct val="20000"/>
              </a:spcBef>
              <a:buFont typeface="Arial" panose="020B0604020202020204" pitchFamily="34" charset="0"/>
              <a:buChar char="•"/>
              <a:defRPr sz="3200">
                <a:solidFill>
                  <a:schemeClr val="tx1"/>
                </a:solidFill>
                <a:latin typeface="Comic Sans MS" panose="030F0702030302020204" pitchFamily="66" charset="0"/>
                <a:cs typeface="Arial" panose="020B0604020202020204" pitchFamily="34" charset="0"/>
              </a:defRPr>
            </a:lvl3pPr>
            <a:lvl4pPr marL="1600200" indent="-228600">
              <a:spcBef>
                <a:spcPct val="20000"/>
              </a:spcBef>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4pPr>
            <a:lvl5pPr marL="2057400" indent="-228600">
              <a:spcBef>
                <a:spcPct val="20000"/>
              </a:spcBef>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9pPr>
          </a:lstStyle>
          <a:p>
            <a:pPr marL="457200" indent="-457200" algn="r" rtl="1">
              <a:buFontTx/>
              <a:buChar char="-"/>
            </a:pPr>
            <a:r>
              <a:rPr lang="he-IL" altLang="en-US" sz="2800" dirty="0">
                <a:solidFill>
                  <a:srgbClr val="660033"/>
                </a:solidFill>
                <a:latin typeface="Narkisim" panose="020E0502050101010101" pitchFamily="34" charset="-79"/>
                <a:cs typeface="+mj-cs"/>
              </a:rPr>
              <a:t>אין איום של בשילה, היסטוריה, ברירה, נשירה, רגרסיה.</a:t>
            </a:r>
          </a:p>
          <a:p>
            <a:pPr marL="457200" indent="-457200" algn="r" rtl="1">
              <a:buFontTx/>
              <a:buChar char="-"/>
            </a:pPr>
            <a:r>
              <a:rPr lang="he-IL" altLang="en-US" sz="2800" dirty="0">
                <a:solidFill>
                  <a:srgbClr val="660033"/>
                </a:solidFill>
                <a:latin typeface="Narkisim" panose="020E0502050101010101" pitchFamily="34" charset="-79"/>
              </a:rPr>
              <a:t>איומים (משניים) של היסטוריה מקומית.</a:t>
            </a:r>
            <a:endParaRPr lang="en-US" altLang="en-US" sz="2800" dirty="0">
              <a:solidFill>
                <a:srgbClr val="660033"/>
              </a:solidFill>
              <a:latin typeface="Narkisim" panose="020E0502050101010101" pitchFamily="34" charset="-79"/>
            </a:endParaRPr>
          </a:p>
        </p:txBody>
      </p:sp>
      <p:sp>
        <p:nvSpPr>
          <p:cNvPr id="8" name="Rectangle 12">
            <a:extLst>
              <a:ext uri="{FF2B5EF4-FFF2-40B4-BE49-F238E27FC236}">
                <a16:creationId xmlns:a16="http://schemas.microsoft.com/office/drawing/2014/main" id="{085E19C9-8D44-413C-AD87-BE495DA4C6B5}"/>
              </a:ext>
            </a:extLst>
          </p:cNvPr>
          <p:cNvSpPr>
            <a:spLocks noChangeArrowheads="1"/>
          </p:cNvSpPr>
          <p:nvPr/>
        </p:nvSpPr>
        <p:spPr bwMode="auto">
          <a:xfrm>
            <a:off x="1719459" y="4793315"/>
            <a:ext cx="7143750"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4000">
                <a:solidFill>
                  <a:schemeClr val="tx1"/>
                </a:solidFill>
                <a:latin typeface="Comic Sans MS" panose="030F0702030302020204" pitchFamily="66" charset="0"/>
                <a:cs typeface="Arial" panose="020B0604020202020204" pitchFamily="34" charset="0"/>
              </a:defRPr>
            </a:lvl1pPr>
            <a:lvl2pPr marL="742950" indent="-285750">
              <a:spcBef>
                <a:spcPct val="20000"/>
              </a:spcBef>
              <a:buFont typeface="Arial" panose="020B0604020202020204" pitchFamily="34" charset="0"/>
              <a:buChar char="–"/>
              <a:defRPr sz="3600">
                <a:solidFill>
                  <a:schemeClr val="tx1"/>
                </a:solidFill>
                <a:latin typeface="Comic Sans MS" panose="030F0702030302020204" pitchFamily="66" charset="0"/>
                <a:cs typeface="Arial" panose="020B0604020202020204" pitchFamily="34" charset="0"/>
              </a:defRPr>
            </a:lvl2pPr>
            <a:lvl3pPr marL="1143000" indent="-228600">
              <a:spcBef>
                <a:spcPct val="20000"/>
              </a:spcBef>
              <a:buFont typeface="Arial" panose="020B0604020202020204" pitchFamily="34" charset="0"/>
              <a:buChar char="•"/>
              <a:defRPr sz="3200">
                <a:solidFill>
                  <a:schemeClr val="tx1"/>
                </a:solidFill>
                <a:latin typeface="Comic Sans MS" panose="030F0702030302020204" pitchFamily="66" charset="0"/>
                <a:cs typeface="Arial" panose="020B0604020202020204" pitchFamily="34" charset="0"/>
              </a:defRPr>
            </a:lvl3pPr>
            <a:lvl4pPr marL="1600200" indent="-228600">
              <a:spcBef>
                <a:spcPct val="20000"/>
              </a:spcBef>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4pPr>
            <a:lvl5pPr marL="2057400" indent="-228600">
              <a:spcBef>
                <a:spcPct val="20000"/>
              </a:spcBef>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9pPr>
          </a:lstStyle>
          <a:p>
            <a:pPr algn="r" rtl="1">
              <a:buFontTx/>
              <a:buNone/>
            </a:pPr>
            <a:r>
              <a:rPr lang="he-IL" altLang="en-US" sz="2800" dirty="0">
                <a:solidFill>
                  <a:srgbClr val="7030A0"/>
                </a:solidFill>
                <a:latin typeface="Narkisim" panose="020E0502050101010101" pitchFamily="34" charset="-79"/>
                <a:cs typeface="+mj-cs"/>
              </a:rPr>
              <a:t>איומים על תוקף המסקנה הסטטיסטית:</a:t>
            </a:r>
          </a:p>
        </p:txBody>
      </p:sp>
      <p:sp>
        <p:nvSpPr>
          <p:cNvPr id="9" name="Rectangle 8">
            <a:extLst>
              <a:ext uri="{FF2B5EF4-FFF2-40B4-BE49-F238E27FC236}">
                <a16:creationId xmlns:a16="http://schemas.microsoft.com/office/drawing/2014/main" id="{415AEBE4-5965-4DD5-B026-3384FF6272DC}"/>
              </a:ext>
            </a:extLst>
          </p:cNvPr>
          <p:cNvSpPr>
            <a:spLocks noChangeArrowheads="1"/>
          </p:cNvSpPr>
          <p:nvPr/>
        </p:nvSpPr>
        <p:spPr bwMode="auto">
          <a:xfrm>
            <a:off x="290709" y="5232623"/>
            <a:ext cx="8496888"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4000">
                <a:solidFill>
                  <a:schemeClr val="tx1"/>
                </a:solidFill>
                <a:latin typeface="Comic Sans MS" panose="030F0702030302020204" pitchFamily="66" charset="0"/>
                <a:cs typeface="Arial" panose="020B0604020202020204" pitchFamily="34" charset="0"/>
              </a:defRPr>
            </a:lvl1pPr>
            <a:lvl2pPr marL="742950" indent="-285750">
              <a:spcBef>
                <a:spcPct val="20000"/>
              </a:spcBef>
              <a:buFont typeface="Arial" panose="020B0604020202020204" pitchFamily="34" charset="0"/>
              <a:buChar char="–"/>
              <a:defRPr sz="3600">
                <a:solidFill>
                  <a:schemeClr val="tx1"/>
                </a:solidFill>
                <a:latin typeface="Comic Sans MS" panose="030F0702030302020204" pitchFamily="66" charset="0"/>
                <a:cs typeface="Arial" panose="020B0604020202020204" pitchFamily="34" charset="0"/>
              </a:defRPr>
            </a:lvl2pPr>
            <a:lvl3pPr marL="1143000" indent="-228600">
              <a:spcBef>
                <a:spcPct val="20000"/>
              </a:spcBef>
              <a:buFont typeface="Arial" panose="020B0604020202020204" pitchFamily="34" charset="0"/>
              <a:buChar char="•"/>
              <a:defRPr sz="3200">
                <a:solidFill>
                  <a:schemeClr val="tx1"/>
                </a:solidFill>
                <a:latin typeface="Comic Sans MS" panose="030F0702030302020204" pitchFamily="66" charset="0"/>
                <a:cs typeface="Arial" panose="020B0604020202020204" pitchFamily="34" charset="0"/>
              </a:defRPr>
            </a:lvl3pPr>
            <a:lvl4pPr marL="1600200" indent="-228600">
              <a:spcBef>
                <a:spcPct val="20000"/>
              </a:spcBef>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4pPr>
            <a:lvl5pPr marL="2057400" indent="-228600">
              <a:spcBef>
                <a:spcPct val="20000"/>
              </a:spcBef>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9pPr>
          </a:lstStyle>
          <a:p>
            <a:pPr marL="457200" indent="-457200" algn="r" rtl="1">
              <a:buFontTx/>
              <a:buChar char="-"/>
            </a:pPr>
            <a:r>
              <a:rPr lang="he-IL" altLang="en-US" sz="2800" u="sng" dirty="0">
                <a:solidFill>
                  <a:srgbClr val="660033"/>
                </a:solidFill>
                <a:latin typeface="Narkisim" panose="020E0502050101010101" pitchFamily="34" charset="-79"/>
                <a:cs typeface="+mj-cs"/>
              </a:rPr>
              <a:t>טעות מסוג שני (עוצמת מבחן נמוכה)</a:t>
            </a:r>
          </a:p>
        </p:txBody>
      </p:sp>
    </p:spTree>
    <p:extLst>
      <p:ext uri="{BB962C8B-B14F-4D97-AF65-F5344CB8AC3E}">
        <p14:creationId xmlns:p14="http://schemas.microsoft.com/office/powerpoint/2010/main" val="306098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P spid="8" grpId="0"/>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68A96-DD98-4605-8318-2BB72BD2221B}"/>
              </a:ext>
            </a:extLst>
          </p:cNvPr>
          <p:cNvSpPr>
            <a:spLocks noGrp="1"/>
          </p:cNvSpPr>
          <p:nvPr>
            <p:ph type="title"/>
          </p:nvPr>
        </p:nvSpPr>
        <p:spPr/>
        <p:txBody>
          <a:bodyPr/>
          <a:lstStyle/>
          <a:p>
            <a:pPr algn="r" rtl="1"/>
            <a:r>
              <a:rPr lang="he-IL" dirty="0"/>
              <a:t>תרחיש 1</a:t>
            </a:r>
            <a:endParaRPr lang="en-US" dirty="0"/>
          </a:p>
        </p:txBody>
      </p:sp>
      <p:sp>
        <p:nvSpPr>
          <p:cNvPr id="3" name="Content Placeholder 2">
            <a:extLst>
              <a:ext uri="{FF2B5EF4-FFF2-40B4-BE49-F238E27FC236}">
                <a16:creationId xmlns:a16="http://schemas.microsoft.com/office/drawing/2014/main" id="{7877247C-FB8D-45EC-8FED-F498015BE134}"/>
              </a:ext>
            </a:extLst>
          </p:cNvPr>
          <p:cNvSpPr>
            <a:spLocks noGrp="1"/>
          </p:cNvSpPr>
          <p:nvPr>
            <p:ph idx="1"/>
          </p:nvPr>
        </p:nvSpPr>
        <p:spPr/>
        <p:txBody>
          <a:bodyPr/>
          <a:lstStyle/>
          <a:p>
            <a:pPr algn="r" rtl="1">
              <a:buNone/>
            </a:pPr>
            <a:r>
              <a:rPr lang="he-IL" dirty="0"/>
              <a:t>מרצה בקורס במחלקה לפסיכולוגיה באוניברסיטת </a:t>
            </a:r>
            <a:r>
              <a:rPr lang="he-IL" dirty="0" err="1"/>
              <a:t>נבוכדנאצר</a:t>
            </a:r>
            <a:r>
              <a:rPr lang="he-IL" dirty="0"/>
              <a:t> רוצה לבחון את ההשפעה של פגישות אישיות על ביצועי סטודנטים לפסיכולוגיה בקורס. התמזל מזלו של המרצה והוא מלמד שתי קבוצות קורס בסיסי בסטטיסטיקה בסמסטר א' של שנה א'. שתי הקבוצות דומות במאפיינים שלהן.</a:t>
            </a:r>
            <a:br>
              <a:rPr lang="en-US" dirty="0"/>
            </a:br>
            <a:r>
              <a:rPr lang="he-IL" dirty="0"/>
              <a:t>קבוצה אחת היא קבוצת הביקורת, אותה הוא מלמד כרגיל. בקבוצה השנייה הוא קובע שעת קבלה אישית עם כל אחד מהסטודנטים לאורך הקורס. המשתנה התלוי הוא הציון הסופי של הסטודנטים בקורס.</a:t>
            </a:r>
            <a:endParaRPr lang="en-US" dirty="0"/>
          </a:p>
        </p:txBody>
      </p:sp>
    </p:spTree>
    <p:extLst>
      <p:ext uri="{BB962C8B-B14F-4D97-AF65-F5344CB8AC3E}">
        <p14:creationId xmlns:p14="http://schemas.microsoft.com/office/powerpoint/2010/main" val="23647540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2F2FD-838E-4486-8527-92D18E558C31}"/>
              </a:ext>
            </a:extLst>
          </p:cNvPr>
          <p:cNvSpPr>
            <a:spLocks noGrp="1"/>
          </p:cNvSpPr>
          <p:nvPr>
            <p:ph type="title"/>
          </p:nvPr>
        </p:nvSpPr>
        <p:spPr/>
        <p:txBody>
          <a:bodyPr/>
          <a:lstStyle/>
          <a:p>
            <a:pPr algn="r" rtl="1"/>
            <a:endParaRPr lang="en-US" dirty="0"/>
          </a:p>
        </p:txBody>
      </p:sp>
      <mc:AlternateContent xmlns:mc="http://schemas.openxmlformats.org/markup-compatibility/2006">
        <mc:Choice xmlns:we="http://schemas.microsoft.com/office/webextensions/webextension/2010/11" xmlns:pca="http://schemas.microsoft.com/office/powerpoint/2013/contentapp" Requires="we pca">
          <p:graphicFrame>
            <p:nvGraphicFramePr>
              <p:cNvPr id="4" name="Content Placeholder 3" title="Wooclap - Make learning awesome">
                <a:extLst>
                  <a:ext uri="{FF2B5EF4-FFF2-40B4-BE49-F238E27FC236}">
                    <a16:creationId xmlns:a16="http://schemas.microsoft.com/office/drawing/2014/main" id="{5CCB3242-7F63-42C2-BAAC-980B01AA60B8}"/>
                  </a:ext>
                </a:extLst>
              </p:cNvPr>
              <p:cNvGraphicFramePr>
                <a:graphicFrameLocks noGrp="1"/>
              </p:cNvGraphicFramePr>
              <p:nvPr>
                <p:ph idx="1"/>
              </p:nvPr>
            </p:nvGraphicFramePr>
            <p:xfrm>
              <a:off x="628650" y="1825625"/>
              <a:ext cx="7886700" cy="4351338"/>
            </p:xfrm>
            <a:graphic>
              <a:graphicData uri="http://schemas.microsoft.com/office/webextensions/webextension/2010/11">
                <we:webextensionref xmlns:we="http://schemas.microsoft.com/office/webextensions/webextension/2010/11" xmlns:r="http://schemas.openxmlformats.org/officeDocument/2006/relationships" r:id="rId2"/>
              </a:graphicData>
            </a:graphic>
          </p:graphicFrame>
        </mc:Choice>
        <mc:Fallback>
          <p:pic>
            <p:nvPicPr>
              <p:cNvPr id="4" name="Content Placeholder 3" title="Wooclap - Make learning awesome">
                <a:extLst>
                  <a:ext uri="{FF2B5EF4-FFF2-40B4-BE49-F238E27FC236}">
                    <a16:creationId xmlns:a16="http://schemas.microsoft.com/office/drawing/2014/main" id="{5CCB3242-7F63-42C2-BAAC-980B01AA60B8}"/>
                  </a:ext>
                </a:extLst>
              </p:cNvPr>
              <p:cNvPicPr>
                <a:picLocks noGrp="1" noRot="1" noChangeAspect="1" noMove="1" noResize="1" noEditPoints="1" noAdjustHandles="1" noChangeArrowheads="1" noChangeShapeType="1"/>
              </p:cNvPicPr>
              <p:nvPr/>
            </p:nvPicPr>
            <p:blipFill>
              <a:blip r:embed="rId3"/>
              <a:stretch>
                <a:fillRect/>
              </a:stretch>
            </p:blipFill>
            <p:spPr>
              <a:xfrm>
                <a:off x="628650" y="1825625"/>
                <a:ext cx="7886700" cy="4351338"/>
              </a:xfrm>
              <a:prstGeom prst="rect">
                <a:avLst/>
              </a:prstGeom>
            </p:spPr>
          </p:pic>
        </mc:Fallback>
      </mc:AlternateContent>
    </p:spTree>
    <p:extLst>
      <p:ext uri="{BB962C8B-B14F-4D97-AF65-F5344CB8AC3E}">
        <p14:creationId xmlns:p14="http://schemas.microsoft.com/office/powerpoint/2010/main" val="33642564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a:extLst>
              <a:ext uri="{FF2B5EF4-FFF2-40B4-BE49-F238E27FC236}">
                <a16:creationId xmlns:a16="http://schemas.microsoft.com/office/drawing/2014/main" id="{A40F51B3-108F-4132-B3D9-B7D7D6B356CC}"/>
              </a:ext>
            </a:extLst>
          </p:cNvPr>
          <p:cNvSpPr>
            <a:spLocks noChangeArrowheads="1"/>
          </p:cNvSpPr>
          <p:nvPr/>
        </p:nvSpPr>
        <p:spPr bwMode="auto">
          <a:xfrm>
            <a:off x="360363" y="214313"/>
            <a:ext cx="8388350" cy="1296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4000">
                <a:solidFill>
                  <a:schemeClr val="tx1"/>
                </a:solidFill>
                <a:latin typeface="Comic Sans MS" panose="030F0702030302020204" pitchFamily="66" charset="0"/>
                <a:cs typeface="Arial" panose="020B0604020202020204" pitchFamily="34" charset="0"/>
              </a:defRPr>
            </a:lvl1pPr>
            <a:lvl2pPr marL="742950" indent="-285750">
              <a:spcBef>
                <a:spcPct val="20000"/>
              </a:spcBef>
              <a:buFont typeface="Arial" panose="020B0604020202020204" pitchFamily="34" charset="0"/>
              <a:buChar char="–"/>
              <a:defRPr sz="3600">
                <a:solidFill>
                  <a:schemeClr val="tx1"/>
                </a:solidFill>
                <a:latin typeface="Comic Sans MS" panose="030F0702030302020204" pitchFamily="66" charset="0"/>
                <a:cs typeface="Arial" panose="020B0604020202020204" pitchFamily="34" charset="0"/>
              </a:defRPr>
            </a:lvl2pPr>
            <a:lvl3pPr marL="1143000" indent="-228600">
              <a:spcBef>
                <a:spcPct val="20000"/>
              </a:spcBef>
              <a:buFont typeface="Arial" panose="020B0604020202020204" pitchFamily="34" charset="0"/>
              <a:buChar char="•"/>
              <a:defRPr sz="3200">
                <a:solidFill>
                  <a:schemeClr val="tx1"/>
                </a:solidFill>
                <a:latin typeface="Comic Sans MS" panose="030F0702030302020204" pitchFamily="66" charset="0"/>
                <a:cs typeface="Arial" panose="020B0604020202020204" pitchFamily="34" charset="0"/>
              </a:defRPr>
            </a:lvl3pPr>
            <a:lvl4pPr marL="1600200" indent="-228600">
              <a:spcBef>
                <a:spcPct val="20000"/>
              </a:spcBef>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4pPr>
            <a:lvl5pPr marL="2057400" indent="-228600">
              <a:spcBef>
                <a:spcPct val="20000"/>
              </a:spcBef>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9pPr>
          </a:lstStyle>
          <a:p>
            <a:pPr algn="r" rtl="1">
              <a:buFontTx/>
              <a:buNone/>
            </a:pPr>
            <a:r>
              <a:rPr lang="he-IL" altLang="en-US" sz="3200" dirty="0">
                <a:solidFill>
                  <a:srgbClr val="CC3300"/>
                </a:solidFill>
                <a:latin typeface="Arial" panose="020B0604020202020204" pitchFamily="34" charset="0"/>
              </a:rPr>
              <a:t>6. מערך עם בדיקה אחרי בלבד</a:t>
            </a:r>
          </a:p>
          <a:p>
            <a:pPr algn="r" rtl="1">
              <a:buFontTx/>
              <a:buNone/>
            </a:pPr>
            <a:r>
              <a:rPr lang="en-US" altLang="en-US" sz="3200" dirty="0">
                <a:solidFill>
                  <a:srgbClr val="CC3300"/>
                </a:solidFill>
                <a:latin typeface="Arial" panose="020B0604020202020204" pitchFamily="34" charset="0"/>
              </a:rPr>
              <a:t>(Posttest-only control group design)</a:t>
            </a:r>
          </a:p>
        </p:txBody>
      </p:sp>
      <p:sp>
        <p:nvSpPr>
          <p:cNvPr id="7" name="Rectangle 6">
            <a:extLst>
              <a:ext uri="{FF2B5EF4-FFF2-40B4-BE49-F238E27FC236}">
                <a16:creationId xmlns:a16="http://schemas.microsoft.com/office/drawing/2014/main" id="{BA3E886C-AA55-4990-BBA4-1E9ABF0BD1B8}"/>
              </a:ext>
            </a:extLst>
          </p:cNvPr>
          <p:cNvSpPr>
            <a:spLocks noChangeArrowheads="1"/>
          </p:cNvSpPr>
          <p:nvPr/>
        </p:nvSpPr>
        <p:spPr bwMode="auto">
          <a:xfrm>
            <a:off x="3397098" y="2018984"/>
            <a:ext cx="4334678"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4000">
                <a:solidFill>
                  <a:schemeClr val="tx1"/>
                </a:solidFill>
                <a:latin typeface="Comic Sans MS" panose="030F0702030302020204" pitchFamily="66" charset="0"/>
                <a:cs typeface="Arial" panose="020B0604020202020204" pitchFamily="34" charset="0"/>
              </a:defRPr>
            </a:lvl1pPr>
            <a:lvl2pPr marL="742950" indent="-285750">
              <a:spcBef>
                <a:spcPct val="20000"/>
              </a:spcBef>
              <a:buFont typeface="Arial" panose="020B0604020202020204" pitchFamily="34" charset="0"/>
              <a:buChar char="–"/>
              <a:defRPr sz="3600">
                <a:solidFill>
                  <a:schemeClr val="tx1"/>
                </a:solidFill>
                <a:latin typeface="Comic Sans MS" panose="030F0702030302020204" pitchFamily="66" charset="0"/>
                <a:cs typeface="Arial" panose="020B0604020202020204" pitchFamily="34" charset="0"/>
              </a:defRPr>
            </a:lvl2pPr>
            <a:lvl3pPr marL="1143000" indent="-228600">
              <a:spcBef>
                <a:spcPct val="20000"/>
              </a:spcBef>
              <a:buFont typeface="Arial" panose="020B0604020202020204" pitchFamily="34" charset="0"/>
              <a:buChar char="•"/>
              <a:defRPr sz="3200">
                <a:solidFill>
                  <a:schemeClr val="tx1"/>
                </a:solidFill>
                <a:latin typeface="Comic Sans MS" panose="030F0702030302020204" pitchFamily="66" charset="0"/>
                <a:cs typeface="Arial" panose="020B0604020202020204" pitchFamily="34" charset="0"/>
              </a:defRPr>
            </a:lvl3pPr>
            <a:lvl4pPr marL="1600200" indent="-228600">
              <a:spcBef>
                <a:spcPct val="20000"/>
              </a:spcBef>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4pPr>
            <a:lvl5pPr marL="2057400" indent="-228600">
              <a:spcBef>
                <a:spcPct val="20000"/>
              </a:spcBef>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9pPr>
          </a:lstStyle>
          <a:p>
            <a:pPr>
              <a:buFontTx/>
              <a:buNone/>
            </a:pPr>
            <a:r>
              <a:rPr lang="en-US" altLang="en-US" sz="2800" dirty="0">
                <a:solidFill>
                  <a:srgbClr val="CC3300"/>
                </a:solidFill>
                <a:latin typeface="Arial" panose="020B0604020202020204" pitchFamily="34" charset="0"/>
              </a:rPr>
              <a:t>R		X	 O</a:t>
            </a:r>
            <a:r>
              <a:rPr lang="en-US" altLang="en-US" sz="2800" baseline="-25000" dirty="0">
                <a:solidFill>
                  <a:srgbClr val="CC3300"/>
                </a:solidFill>
                <a:latin typeface="Arial" panose="020B0604020202020204" pitchFamily="34" charset="0"/>
              </a:rPr>
              <a:t>1</a:t>
            </a:r>
          </a:p>
          <a:p>
            <a:pPr>
              <a:buNone/>
            </a:pPr>
            <a:r>
              <a:rPr lang="en-US" altLang="en-US" sz="2800" dirty="0">
                <a:solidFill>
                  <a:srgbClr val="CC3300"/>
                </a:solidFill>
                <a:latin typeface="Arial" panose="020B0604020202020204" pitchFamily="34" charset="0"/>
              </a:rPr>
              <a:t>R			 O</a:t>
            </a:r>
            <a:r>
              <a:rPr lang="en-US" altLang="en-US" sz="2800" baseline="-25000" dirty="0">
                <a:solidFill>
                  <a:srgbClr val="CC3300"/>
                </a:solidFill>
                <a:latin typeface="Arial" panose="020B0604020202020204" pitchFamily="34" charset="0"/>
              </a:rPr>
              <a:t>2</a:t>
            </a:r>
            <a:endParaRPr lang="he-IL" altLang="en-US" sz="2800" baseline="-25000" dirty="0">
              <a:solidFill>
                <a:srgbClr val="CC3300"/>
              </a:solidFill>
              <a:latin typeface="Arial" panose="020B0604020202020204" pitchFamily="34" charset="0"/>
            </a:endParaRPr>
          </a:p>
          <a:p>
            <a:pPr>
              <a:buFontTx/>
              <a:buNone/>
            </a:pPr>
            <a:endParaRPr lang="he-IL" altLang="en-US" sz="2800" baseline="-25000" dirty="0">
              <a:solidFill>
                <a:srgbClr val="CC3300"/>
              </a:solidFill>
              <a:latin typeface="Arial" panose="020B0604020202020204" pitchFamily="34" charset="0"/>
            </a:endParaRPr>
          </a:p>
          <a:p>
            <a:pPr>
              <a:buFontTx/>
              <a:buNone/>
            </a:pPr>
            <a:endParaRPr lang="en-US" altLang="en-US" sz="2800" dirty="0">
              <a:solidFill>
                <a:srgbClr val="CC3300"/>
              </a:solidFill>
              <a:latin typeface="Arial" panose="020B0604020202020204" pitchFamily="34" charset="0"/>
            </a:endParaRPr>
          </a:p>
        </p:txBody>
      </p:sp>
      <p:sp>
        <p:nvSpPr>
          <p:cNvPr id="8" name="Rectangle 7">
            <a:extLst>
              <a:ext uri="{FF2B5EF4-FFF2-40B4-BE49-F238E27FC236}">
                <a16:creationId xmlns:a16="http://schemas.microsoft.com/office/drawing/2014/main" id="{8C2732FE-31A7-4715-B3AC-55F36CE20EA1}"/>
              </a:ext>
            </a:extLst>
          </p:cNvPr>
          <p:cNvSpPr/>
          <p:nvPr/>
        </p:nvSpPr>
        <p:spPr>
          <a:xfrm>
            <a:off x="2450106" y="3106201"/>
            <a:ext cx="2422569" cy="1719945"/>
          </a:xfrm>
          <a:prstGeom prst="rect">
            <a:avLst/>
          </a:prstGeom>
        </p:spPr>
        <p:txBody>
          <a:bodyPr wrap="square">
            <a:spAutoFit/>
          </a:bodyPr>
          <a:lstStyle/>
          <a:p>
            <a:pPr algn="ctr"/>
            <a:r>
              <a:rPr lang="he-IL" sz="3200" dirty="0"/>
              <a:t>קבוצות דומות במאפיינים – קירוב להקצאה מקרית</a:t>
            </a:r>
            <a:endParaRPr lang="en-US" sz="3200" dirty="0"/>
          </a:p>
        </p:txBody>
      </p:sp>
      <p:sp>
        <p:nvSpPr>
          <p:cNvPr id="9" name="Rectangle 8">
            <a:extLst>
              <a:ext uri="{FF2B5EF4-FFF2-40B4-BE49-F238E27FC236}">
                <a16:creationId xmlns:a16="http://schemas.microsoft.com/office/drawing/2014/main" id="{F05E02CB-CE4E-4DBF-93CD-6ACCD0DC4747}"/>
              </a:ext>
            </a:extLst>
          </p:cNvPr>
          <p:cNvSpPr/>
          <p:nvPr/>
        </p:nvSpPr>
        <p:spPr>
          <a:xfrm>
            <a:off x="4211960" y="3106200"/>
            <a:ext cx="2422569" cy="584775"/>
          </a:xfrm>
          <a:prstGeom prst="rect">
            <a:avLst/>
          </a:prstGeom>
        </p:spPr>
        <p:txBody>
          <a:bodyPr wrap="square">
            <a:spAutoFit/>
          </a:bodyPr>
          <a:lstStyle/>
          <a:p>
            <a:pPr algn="ctr"/>
            <a:r>
              <a:rPr lang="he-IL" sz="3200" dirty="0"/>
              <a:t>טיפול</a:t>
            </a:r>
            <a:endParaRPr lang="en-US" sz="3200" dirty="0"/>
          </a:p>
        </p:txBody>
      </p:sp>
      <p:sp>
        <p:nvSpPr>
          <p:cNvPr id="10" name="Rectangle 9">
            <a:extLst>
              <a:ext uri="{FF2B5EF4-FFF2-40B4-BE49-F238E27FC236}">
                <a16:creationId xmlns:a16="http://schemas.microsoft.com/office/drawing/2014/main" id="{E8A6AD1F-B13F-4543-8261-19E5F45380DA}"/>
              </a:ext>
            </a:extLst>
          </p:cNvPr>
          <p:cNvSpPr/>
          <p:nvPr/>
        </p:nvSpPr>
        <p:spPr>
          <a:xfrm>
            <a:off x="5415123" y="3106199"/>
            <a:ext cx="2422569" cy="584775"/>
          </a:xfrm>
          <a:prstGeom prst="rect">
            <a:avLst/>
          </a:prstGeom>
        </p:spPr>
        <p:txBody>
          <a:bodyPr wrap="square">
            <a:spAutoFit/>
          </a:bodyPr>
          <a:lstStyle/>
          <a:p>
            <a:pPr algn="ctr"/>
            <a:r>
              <a:rPr lang="he-IL" sz="3200" dirty="0"/>
              <a:t>ציונים</a:t>
            </a:r>
            <a:endParaRPr lang="en-US" sz="3200" dirty="0"/>
          </a:p>
        </p:txBody>
      </p:sp>
    </p:spTree>
    <p:extLst>
      <p:ext uri="{BB962C8B-B14F-4D97-AF65-F5344CB8AC3E}">
        <p14:creationId xmlns:p14="http://schemas.microsoft.com/office/powerpoint/2010/main" val="16405916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C876-7417-4FDD-86E2-12EECFF7716B}"/>
              </a:ext>
            </a:extLst>
          </p:cNvPr>
          <p:cNvSpPr>
            <a:spLocks noGrp="1"/>
          </p:cNvSpPr>
          <p:nvPr>
            <p:ph type="title"/>
          </p:nvPr>
        </p:nvSpPr>
        <p:spPr/>
        <p:txBody>
          <a:bodyPr/>
          <a:lstStyle/>
          <a:p>
            <a:endParaRPr lang="en-US"/>
          </a:p>
        </p:txBody>
      </p:sp>
      <mc:AlternateContent xmlns:mc="http://schemas.openxmlformats.org/markup-compatibility/2006">
        <mc:Choice xmlns:we="http://schemas.microsoft.com/office/webextensions/webextension/2010/11" xmlns:pca="http://schemas.microsoft.com/office/powerpoint/2013/contentapp" Requires="we pca">
          <p:graphicFrame>
            <p:nvGraphicFramePr>
              <p:cNvPr id="4" name="Content Placeholder 3" title="Wooclap - Make learning awesome">
                <a:extLst>
                  <a:ext uri="{FF2B5EF4-FFF2-40B4-BE49-F238E27FC236}">
                    <a16:creationId xmlns:a16="http://schemas.microsoft.com/office/drawing/2014/main" id="{7BE7481D-5E97-4F51-8123-F2ADF02E4786}"/>
                  </a:ext>
                </a:extLst>
              </p:cNvPr>
              <p:cNvGraphicFramePr>
                <a:graphicFrameLocks noGrp="1"/>
              </p:cNvGraphicFramePr>
              <p:nvPr>
                <p:ph idx="1"/>
              </p:nvPr>
            </p:nvGraphicFramePr>
            <p:xfrm>
              <a:off x="628650" y="1825625"/>
              <a:ext cx="7886700" cy="4351338"/>
            </p:xfrm>
            <a:graphic>
              <a:graphicData uri="http://schemas.microsoft.com/office/webextensions/webextension/2010/11">
                <we:webextensionref xmlns:we="http://schemas.microsoft.com/office/webextensions/webextension/2010/11" xmlns:r="http://schemas.openxmlformats.org/officeDocument/2006/relationships" r:id="rId2"/>
              </a:graphicData>
            </a:graphic>
          </p:graphicFrame>
        </mc:Choice>
        <mc:Fallback>
          <p:pic>
            <p:nvPicPr>
              <p:cNvPr id="4" name="Content Placeholder 3" title="Wooclap - Make learning awesome">
                <a:extLst>
                  <a:ext uri="{FF2B5EF4-FFF2-40B4-BE49-F238E27FC236}">
                    <a16:creationId xmlns:a16="http://schemas.microsoft.com/office/drawing/2014/main" id="{7BE7481D-5E97-4F51-8123-F2ADF02E4786}"/>
                  </a:ext>
                </a:extLst>
              </p:cNvPr>
              <p:cNvPicPr>
                <a:picLocks noGrp="1" noRot="1" noChangeAspect="1" noMove="1" noResize="1" noEditPoints="1" noAdjustHandles="1" noChangeArrowheads="1" noChangeShapeType="1"/>
              </p:cNvPicPr>
              <p:nvPr/>
            </p:nvPicPr>
            <p:blipFill>
              <a:blip r:embed="rId3"/>
              <a:stretch>
                <a:fillRect/>
              </a:stretch>
            </p:blipFill>
            <p:spPr>
              <a:xfrm>
                <a:off x="628650" y="1825625"/>
                <a:ext cx="7886700" cy="4351338"/>
              </a:xfrm>
              <a:prstGeom prst="rect">
                <a:avLst/>
              </a:prstGeom>
            </p:spPr>
          </p:pic>
        </mc:Fallback>
      </mc:AlternateContent>
      <p:sp>
        <p:nvSpPr>
          <p:cNvPr id="5" name="TextBox 4">
            <a:extLst>
              <a:ext uri="{FF2B5EF4-FFF2-40B4-BE49-F238E27FC236}">
                <a16:creationId xmlns:a16="http://schemas.microsoft.com/office/drawing/2014/main" id="{96DEC8CE-6195-4F1F-BCC7-AC705C333C00}"/>
              </a:ext>
            </a:extLst>
          </p:cNvPr>
          <p:cNvSpPr txBox="1"/>
          <p:nvPr/>
        </p:nvSpPr>
        <p:spPr>
          <a:xfrm>
            <a:off x="4788024" y="6200486"/>
            <a:ext cx="4155579" cy="584775"/>
          </a:xfrm>
          <a:prstGeom prst="rect">
            <a:avLst/>
          </a:prstGeom>
          <a:noFill/>
        </p:spPr>
        <p:txBody>
          <a:bodyPr wrap="square" rtlCol="0">
            <a:spAutoFit/>
          </a:bodyPr>
          <a:lstStyle/>
          <a:p>
            <a:pPr algn="r" rtl="1"/>
            <a:r>
              <a:rPr lang="he-IL" sz="3200" dirty="0">
                <a:solidFill>
                  <a:srgbClr val="FF0000"/>
                </a:solidFill>
                <a:latin typeface="Arial" panose="020B0604020202020204" pitchFamily="34" charset="0"/>
                <a:cs typeface="Arial" panose="020B0604020202020204" pitchFamily="34" charset="0"/>
              </a:rPr>
              <a:t>אין איום בולט על התוקף</a:t>
            </a:r>
          </a:p>
        </p:txBody>
      </p:sp>
    </p:spTree>
    <p:extLst>
      <p:ext uri="{BB962C8B-B14F-4D97-AF65-F5344CB8AC3E}">
        <p14:creationId xmlns:p14="http://schemas.microsoft.com/office/powerpoint/2010/main" val="2700077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2AC9F-1F16-49D6-B98D-2033A56E5FA8}"/>
              </a:ext>
            </a:extLst>
          </p:cNvPr>
          <p:cNvSpPr>
            <a:spLocks noGrp="1"/>
          </p:cNvSpPr>
          <p:nvPr>
            <p:ph type="title"/>
          </p:nvPr>
        </p:nvSpPr>
        <p:spPr/>
        <p:txBody>
          <a:bodyPr/>
          <a:lstStyle/>
          <a:p>
            <a:pPr algn="r" rtl="1"/>
            <a:r>
              <a:rPr lang="he-IL" dirty="0"/>
              <a:t>תרחיש 1 - המשך</a:t>
            </a:r>
            <a:endParaRPr lang="en-US" dirty="0"/>
          </a:p>
        </p:txBody>
      </p:sp>
      <p:sp>
        <p:nvSpPr>
          <p:cNvPr id="3" name="Content Placeholder 2">
            <a:extLst>
              <a:ext uri="{FF2B5EF4-FFF2-40B4-BE49-F238E27FC236}">
                <a16:creationId xmlns:a16="http://schemas.microsoft.com/office/drawing/2014/main" id="{309FEEE8-3812-49AF-BF2A-349520BDCBEB}"/>
              </a:ext>
            </a:extLst>
          </p:cNvPr>
          <p:cNvSpPr>
            <a:spLocks noGrp="1"/>
          </p:cNvSpPr>
          <p:nvPr>
            <p:ph idx="1"/>
          </p:nvPr>
        </p:nvSpPr>
        <p:spPr/>
        <p:txBody>
          <a:bodyPr>
            <a:normAutofit lnSpcReduction="10000"/>
          </a:bodyPr>
          <a:lstStyle/>
          <a:p>
            <a:pPr algn="r" rtl="1">
              <a:buNone/>
            </a:pPr>
            <a:r>
              <a:rPr lang="he-IL" dirty="0"/>
              <a:t>אחת מההשערות המוקדמות של החוקר היא שמתן תשומת לב אישית יעזור לסטודנטים עם ציונים חלשים ולא יעזור לסטודנטים עם ציונים חזקים. </a:t>
            </a:r>
            <a:br>
              <a:rPr lang="en-US" dirty="0"/>
            </a:br>
            <a:r>
              <a:rPr lang="he-IL" dirty="0"/>
              <a:t>כדי לבחון את ההשערה, המרצה מסתכל על השפעת מתן תשומת לב על 5 סטודנטים שקיבלו את הציון הנמוך ביותר בבוחן הראשון בקורס ועל 5 הסטודנטים שקיבלו את הציון הגבוה ביותר בבוחן הראשון. </a:t>
            </a:r>
          </a:p>
          <a:p>
            <a:pPr algn="r" rtl="1">
              <a:buNone/>
            </a:pPr>
            <a:r>
              <a:rPr lang="he-IL" dirty="0"/>
              <a:t>לשמחתו, הנתונים תומכים בהשערה. חמשת הסטודנטים עם הציון הנמוך ביותר בבוחן הראשון הראו שיפור משמעותי </a:t>
            </a:r>
            <a:r>
              <a:rPr lang="he-IL" dirty="0" err="1"/>
              <a:t>בציוניהם</a:t>
            </a:r>
            <a:r>
              <a:rPr lang="he-IL" dirty="0"/>
              <a:t>. חמשת הסטודנטים עם הציון הגבוה ביותר בבוחן הראשון הראו ירידה קלה </a:t>
            </a:r>
            <a:r>
              <a:rPr lang="he-IL" dirty="0" err="1"/>
              <a:t>בציוניהם</a:t>
            </a:r>
            <a:r>
              <a:rPr lang="he-IL" dirty="0"/>
              <a:t>. </a:t>
            </a:r>
            <a:endParaRPr lang="en-US" dirty="0"/>
          </a:p>
        </p:txBody>
      </p:sp>
    </p:spTree>
    <p:extLst>
      <p:ext uri="{BB962C8B-B14F-4D97-AF65-F5344CB8AC3E}">
        <p14:creationId xmlns:p14="http://schemas.microsoft.com/office/powerpoint/2010/main" val="24230155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156C2-01AA-4BB8-9740-56B197DE1551}"/>
              </a:ext>
            </a:extLst>
          </p:cNvPr>
          <p:cNvSpPr>
            <a:spLocks noGrp="1"/>
          </p:cNvSpPr>
          <p:nvPr>
            <p:ph type="title"/>
          </p:nvPr>
        </p:nvSpPr>
        <p:spPr>
          <a:xfrm>
            <a:off x="628650" y="591269"/>
            <a:ext cx="7886700" cy="1325563"/>
          </a:xfrm>
        </p:spPr>
        <p:txBody>
          <a:bodyPr>
            <a:normAutofit fontScale="90000"/>
          </a:bodyPr>
          <a:lstStyle/>
          <a:p>
            <a:pPr algn="r" rtl="1"/>
            <a:r>
              <a:rPr lang="he-IL" dirty="0"/>
              <a:t>(בשילה, </a:t>
            </a:r>
            <a:r>
              <a:rPr lang="he-IL" dirty="0" err="1"/>
              <a:t>הסטוריה</a:t>
            </a:r>
            <a:r>
              <a:rPr lang="he-IL" dirty="0"/>
              <a:t>, </a:t>
            </a:r>
            <a:r>
              <a:rPr lang="he-IL" dirty="0" err="1"/>
              <a:t>רציית_נסיין</a:t>
            </a:r>
            <a:r>
              <a:rPr lang="he-IL" dirty="0"/>
              <a:t>, </a:t>
            </a:r>
            <a:r>
              <a:rPr lang="he-IL" dirty="0" err="1"/>
              <a:t>הטיית_נסיין</a:t>
            </a:r>
            <a:r>
              <a:rPr lang="he-IL" dirty="0"/>
              <a:t>, </a:t>
            </a:r>
            <a:r>
              <a:rPr lang="he-IL" dirty="0" err="1"/>
              <a:t>רגרסיה_לממוצע</a:t>
            </a:r>
            <a:r>
              <a:rPr lang="he-IL" dirty="0"/>
              <a:t>, ברירה, </a:t>
            </a:r>
            <a:r>
              <a:rPr lang="he-IL" dirty="0" err="1"/>
              <a:t>ברירה_אינטראקציה</a:t>
            </a:r>
            <a:r>
              <a:rPr lang="he-IL" dirty="0"/>
              <a:t>, מכשור, מדידה, מיצוי, בלבדיות, אחר</a:t>
            </a:r>
            <a:r>
              <a:rPr lang="he-IL"/>
              <a:t>, אין)</a:t>
            </a:r>
            <a:endParaRPr lang="en-US" dirty="0"/>
          </a:p>
        </p:txBody>
      </p:sp>
      <mc:AlternateContent xmlns:mc="http://schemas.openxmlformats.org/markup-compatibility/2006">
        <mc:Choice xmlns:we="http://schemas.microsoft.com/office/webextensions/webextension/2010/11" xmlns:pca="http://schemas.microsoft.com/office/powerpoint/2013/contentapp" Requires="we pca">
          <p:graphicFrame>
            <p:nvGraphicFramePr>
              <p:cNvPr id="4" name="Content Placeholder 3" title="Wooclap - Make learning awesome">
                <a:extLst>
                  <a:ext uri="{FF2B5EF4-FFF2-40B4-BE49-F238E27FC236}">
                    <a16:creationId xmlns:a16="http://schemas.microsoft.com/office/drawing/2014/main" id="{C0D81352-DFB2-4C81-9369-1E0B723589C6}"/>
                  </a:ext>
                </a:extLst>
              </p:cNvPr>
              <p:cNvGraphicFramePr>
                <a:graphicFrameLocks noGrp="1"/>
              </p:cNvGraphicFramePr>
              <p:nvPr>
                <p:ph idx="1"/>
                <p:extLst>
                  <p:ext uri="{D42A27DB-BD31-4B8C-83A1-F6EECF244321}">
                    <p14:modId xmlns:p14="http://schemas.microsoft.com/office/powerpoint/2010/main" val="2428758921"/>
                  </p:ext>
                </p:extLst>
              </p:nvPr>
            </p:nvGraphicFramePr>
            <p:xfrm>
              <a:off x="628650" y="2318022"/>
              <a:ext cx="7886700" cy="4351338"/>
            </p:xfrm>
            <a:graphic>
              <a:graphicData uri="http://schemas.microsoft.com/office/webextensions/webextension/2010/11">
                <we:webextensionref xmlns:we="http://schemas.microsoft.com/office/webextensions/webextension/2010/11" xmlns:r="http://schemas.openxmlformats.org/officeDocument/2006/relationships" r:id="rId2"/>
              </a:graphicData>
            </a:graphic>
          </p:graphicFrame>
        </mc:Choice>
        <mc:Fallback>
          <p:pic>
            <p:nvPicPr>
              <p:cNvPr id="4" name="Content Placeholder 3" title="Wooclap - Make learning awesome">
                <a:extLst>
                  <a:ext uri="{FF2B5EF4-FFF2-40B4-BE49-F238E27FC236}">
                    <a16:creationId xmlns:a16="http://schemas.microsoft.com/office/drawing/2014/main" id="{C0D81352-DFB2-4C81-9369-1E0B723589C6}"/>
                  </a:ext>
                </a:extLst>
              </p:cNvPr>
              <p:cNvPicPr>
                <a:picLocks noGrp="1" noRot="1" noChangeAspect="1" noMove="1" noResize="1" noEditPoints="1" noAdjustHandles="1" noChangeArrowheads="1" noChangeShapeType="1"/>
              </p:cNvPicPr>
              <p:nvPr/>
            </p:nvPicPr>
            <p:blipFill>
              <a:blip r:embed="rId3"/>
              <a:stretch>
                <a:fillRect/>
              </a:stretch>
            </p:blipFill>
            <p:spPr>
              <a:xfrm>
                <a:off x="628650" y="2318022"/>
                <a:ext cx="7886700" cy="4351338"/>
              </a:xfrm>
              <a:prstGeom prst="rect">
                <a:avLst/>
              </a:prstGeom>
            </p:spPr>
          </p:pic>
        </mc:Fallback>
      </mc:AlternateContent>
    </p:spTree>
    <p:extLst>
      <p:ext uri="{BB962C8B-B14F-4D97-AF65-F5344CB8AC3E}">
        <p14:creationId xmlns:p14="http://schemas.microsoft.com/office/powerpoint/2010/main" val="10174427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468313" y="1125538"/>
            <a:ext cx="8243887" cy="523220"/>
          </a:xfrm>
          <a:prstGeom prst="rect">
            <a:avLst/>
          </a:prstGeom>
        </p:spPr>
        <p:txBody>
          <a:bodyPr>
            <a:spAutoFit/>
          </a:bodyPr>
          <a:lstStyle/>
          <a:p>
            <a:pPr algn="r" rtl="1">
              <a:defRPr/>
            </a:pPr>
            <a:r>
              <a:rPr lang="he-IL" sz="2800" dirty="0">
                <a:latin typeface="Arial" panose="020B0604020202020204" pitchFamily="34" charset="0"/>
                <a:cs typeface="Arial" panose="020B0604020202020204" pitchFamily="34" charset="0"/>
              </a:rPr>
              <a:t>שמונה נבדקים לדוגמה:</a:t>
            </a:r>
            <a:endParaRPr lang="en-US" sz="28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7" name="Rectangle 16"/>
          <p:cNvSpPr/>
          <p:nvPr/>
        </p:nvSpPr>
        <p:spPr>
          <a:xfrm>
            <a:off x="774700" y="5373216"/>
            <a:ext cx="8243887" cy="1384995"/>
          </a:xfrm>
          <a:prstGeom prst="rect">
            <a:avLst/>
          </a:prstGeom>
        </p:spPr>
        <p:txBody>
          <a:bodyPr>
            <a:spAutoFit/>
          </a:bodyPr>
          <a:lstStyle/>
          <a:p>
            <a:pPr algn="r" rtl="1">
              <a:defRPr/>
            </a:pPr>
            <a:r>
              <a:rPr lang="he-IL" sz="2800" dirty="0">
                <a:latin typeface="Arial" panose="020B0604020202020204" pitchFamily="34" charset="0"/>
                <a:cs typeface="Arial" panose="020B0604020202020204" pitchFamily="34" charset="0"/>
              </a:rPr>
              <a:t>רגרסיה לממוצע: אם התצפיות במדידה הראשונה היו קיצוניות בגלל טעות מדידה מקרית, במדידות עוקבות הן ישאפו לממוצע</a:t>
            </a:r>
            <a:endParaRPr lang="en-US" sz="28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723BA298-6406-4A8B-9BED-6BCD211CC679}"/>
              </a:ext>
            </a:extLst>
          </p:cNvPr>
          <p:cNvSpPr txBox="1"/>
          <p:nvPr/>
        </p:nvSpPr>
        <p:spPr>
          <a:xfrm>
            <a:off x="1941734" y="1325554"/>
            <a:ext cx="849913" cy="400110"/>
          </a:xfrm>
          <a:prstGeom prst="rect">
            <a:avLst/>
          </a:prstGeom>
          <a:noFill/>
        </p:spPr>
        <p:txBody>
          <a:bodyPr wrap="none" rtlCol="0">
            <a:spAutoFit/>
          </a:bodyPr>
          <a:lstStyle/>
          <a:p>
            <a:r>
              <a:rPr lang="he-IL" sz="2000" b="1" dirty="0">
                <a:cs typeface="+mj-cs"/>
              </a:rPr>
              <a:t>ממוצע</a:t>
            </a:r>
            <a:endParaRPr lang="en-US" sz="2000" b="1" dirty="0">
              <a:cs typeface="+mj-cs"/>
            </a:endParaRPr>
          </a:p>
        </p:txBody>
      </p:sp>
      <p:graphicFrame>
        <p:nvGraphicFramePr>
          <p:cNvPr id="14" name="Table 13">
            <a:extLst>
              <a:ext uri="{FF2B5EF4-FFF2-40B4-BE49-F238E27FC236}">
                <a16:creationId xmlns:a16="http://schemas.microsoft.com/office/drawing/2014/main" id="{1121F247-11E1-4742-9975-C0B251DA3EAF}"/>
              </a:ext>
            </a:extLst>
          </p:cNvPr>
          <p:cNvGraphicFramePr>
            <a:graphicFrameLocks noGrp="1"/>
          </p:cNvGraphicFramePr>
          <p:nvPr/>
        </p:nvGraphicFramePr>
        <p:xfrm>
          <a:off x="1950262" y="1628800"/>
          <a:ext cx="6733240" cy="3609170"/>
        </p:xfrm>
        <a:graphic>
          <a:graphicData uri="http://schemas.openxmlformats.org/drawingml/2006/table">
            <a:tbl>
              <a:tblPr rtl="1" firstRow="1" bandRow="1">
                <a:tableStyleId>{5940675A-B579-460E-94D1-54222C63F5DA}</a:tableStyleId>
              </a:tblPr>
              <a:tblGrid>
                <a:gridCol w="1237365">
                  <a:extLst>
                    <a:ext uri="{9D8B030D-6E8A-4147-A177-3AD203B41FA5}">
                      <a16:colId xmlns:a16="http://schemas.microsoft.com/office/drawing/2014/main" val="20000"/>
                    </a:ext>
                  </a:extLst>
                </a:gridCol>
                <a:gridCol w="573482">
                  <a:extLst>
                    <a:ext uri="{9D8B030D-6E8A-4147-A177-3AD203B41FA5}">
                      <a16:colId xmlns:a16="http://schemas.microsoft.com/office/drawing/2014/main" val="20001"/>
                    </a:ext>
                  </a:extLst>
                </a:gridCol>
                <a:gridCol w="573482">
                  <a:extLst>
                    <a:ext uri="{9D8B030D-6E8A-4147-A177-3AD203B41FA5}">
                      <a16:colId xmlns:a16="http://schemas.microsoft.com/office/drawing/2014/main" val="20002"/>
                    </a:ext>
                  </a:extLst>
                </a:gridCol>
                <a:gridCol w="573482">
                  <a:extLst>
                    <a:ext uri="{9D8B030D-6E8A-4147-A177-3AD203B41FA5}">
                      <a16:colId xmlns:a16="http://schemas.microsoft.com/office/drawing/2014/main" val="20003"/>
                    </a:ext>
                  </a:extLst>
                </a:gridCol>
                <a:gridCol w="573482">
                  <a:extLst>
                    <a:ext uri="{9D8B030D-6E8A-4147-A177-3AD203B41FA5}">
                      <a16:colId xmlns:a16="http://schemas.microsoft.com/office/drawing/2014/main" val="20004"/>
                    </a:ext>
                  </a:extLst>
                </a:gridCol>
                <a:gridCol w="573482">
                  <a:extLst>
                    <a:ext uri="{9D8B030D-6E8A-4147-A177-3AD203B41FA5}">
                      <a16:colId xmlns:a16="http://schemas.microsoft.com/office/drawing/2014/main" val="20005"/>
                    </a:ext>
                  </a:extLst>
                </a:gridCol>
                <a:gridCol w="573482">
                  <a:extLst>
                    <a:ext uri="{9D8B030D-6E8A-4147-A177-3AD203B41FA5}">
                      <a16:colId xmlns:a16="http://schemas.microsoft.com/office/drawing/2014/main" val="20006"/>
                    </a:ext>
                  </a:extLst>
                </a:gridCol>
                <a:gridCol w="573482">
                  <a:extLst>
                    <a:ext uri="{9D8B030D-6E8A-4147-A177-3AD203B41FA5}">
                      <a16:colId xmlns:a16="http://schemas.microsoft.com/office/drawing/2014/main" val="20007"/>
                    </a:ext>
                  </a:extLst>
                </a:gridCol>
                <a:gridCol w="573482">
                  <a:extLst>
                    <a:ext uri="{9D8B030D-6E8A-4147-A177-3AD203B41FA5}">
                      <a16:colId xmlns:a16="http://schemas.microsoft.com/office/drawing/2014/main" val="20008"/>
                    </a:ext>
                  </a:extLst>
                </a:gridCol>
                <a:gridCol w="908019">
                  <a:extLst>
                    <a:ext uri="{9D8B030D-6E8A-4147-A177-3AD203B41FA5}">
                      <a16:colId xmlns:a16="http://schemas.microsoft.com/office/drawing/2014/main" val="4282068700"/>
                    </a:ext>
                  </a:extLst>
                </a:gridCol>
              </a:tblGrid>
              <a:tr h="721834">
                <a:tc>
                  <a:txBody>
                    <a:bodyPr/>
                    <a:lstStyle/>
                    <a:p>
                      <a:pPr algn="r" rtl="1"/>
                      <a:r>
                        <a:rPr lang="en-US" sz="2400" b="0" u="none" baseline="0" dirty="0">
                          <a:solidFill>
                            <a:schemeClr val="tx1"/>
                          </a:solidFill>
                          <a:latin typeface="Arial" panose="020B0604020202020204" pitchFamily="34" charset="0"/>
                          <a:cs typeface="Arial" panose="020B0604020202020204" pitchFamily="34" charset="0"/>
                        </a:rPr>
                        <a:t>True</a:t>
                      </a:r>
                    </a:p>
                  </a:txBody>
                  <a:tcPr marL="91448" marR="91448" marT="45717" marB="45717" anchor="ctr" anchorCtr="1"/>
                </a:tc>
                <a:tc>
                  <a:txBody>
                    <a:bodyPr/>
                    <a:lstStyle/>
                    <a:p>
                      <a:pPr algn="r" rtl="1"/>
                      <a:r>
                        <a:rPr lang="he-IL" sz="2400" b="0" baseline="0" dirty="0">
                          <a:solidFill>
                            <a:schemeClr val="tx1"/>
                          </a:solidFill>
                          <a:latin typeface="Arial" panose="020B0604020202020204" pitchFamily="34" charset="0"/>
                          <a:cs typeface="Arial" panose="020B0604020202020204" pitchFamily="34" charset="0"/>
                        </a:rPr>
                        <a:t>8</a:t>
                      </a:r>
                      <a:endParaRPr lang="en-US" sz="2400" b="0" baseline="0" dirty="0">
                        <a:solidFill>
                          <a:schemeClr val="tx1"/>
                        </a:solidFill>
                        <a:latin typeface="Arial" panose="020B0604020202020204" pitchFamily="34" charset="0"/>
                        <a:cs typeface="Arial" panose="020B0604020202020204" pitchFamily="34" charset="0"/>
                      </a:endParaRPr>
                    </a:p>
                  </a:txBody>
                  <a:tcPr marL="91448" marR="91448" marT="45717" marB="45717" anchor="ctr" anchorCtr="1"/>
                </a:tc>
                <a:tc>
                  <a:txBody>
                    <a:bodyPr/>
                    <a:lstStyle/>
                    <a:p>
                      <a:pPr algn="r" rtl="1"/>
                      <a:r>
                        <a:rPr lang="he-IL" sz="2400" b="0" baseline="0" dirty="0">
                          <a:solidFill>
                            <a:schemeClr val="tx1"/>
                          </a:solidFill>
                          <a:latin typeface="Arial" panose="020B0604020202020204" pitchFamily="34" charset="0"/>
                          <a:cs typeface="Arial" panose="020B0604020202020204" pitchFamily="34" charset="0"/>
                        </a:rPr>
                        <a:t>7</a:t>
                      </a:r>
                      <a:endParaRPr lang="en-US" sz="2400" b="0" baseline="0" dirty="0">
                        <a:solidFill>
                          <a:schemeClr val="tx1"/>
                        </a:solidFill>
                        <a:latin typeface="Arial" panose="020B0604020202020204" pitchFamily="34" charset="0"/>
                        <a:cs typeface="Arial" panose="020B0604020202020204" pitchFamily="34" charset="0"/>
                      </a:endParaRPr>
                    </a:p>
                  </a:txBody>
                  <a:tcPr marL="91448" marR="91448" marT="45717" marB="45717" anchor="ctr" anchorCtr="1"/>
                </a:tc>
                <a:tc>
                  <a:txBody>
                    <a:bodyPr/>
                    <a:lstStyle/>
                    <a:p>
                      <a:pPr algn="r" rtl="1"/>
                      <a:r>
                        <a:rPr lang="he-IL" sz="2400" b="0" baseline="0" dirty="0">
                          <a:solidFill>
                            <a:schemeClr val="tx1"/>
                          </a:solidFill>
                          <a:latin typeface="Arial" panose="020B0604020202020204" pitchFamily="34" charset="0"/>
                          <a:cs typeface="Arial" panose="020B0604020202020204" pitchFamily="34" charset="0"/>
                        </a:rPr>
                        <a:t>6</a:t>
                      </a:r>
                      <a:endParaRPr lang="en-US" sz="2400" b="0" baseline="0" dirty="0">
                        <a:solidFill>
                          <a:schemeClr val="tx1"/>
                        </a:solidFill>
                        <a:latin typeface="Arial" panose="020B0604020202020204" pitchFamily="34" charset="0"/>
                        <a:cs typeface="Arial" panose="020B0604020202020204" pitchFamily="34" charset="0"/>
                      </a:endParaRPr>
                    </a:p>
                  </a:txBody>
                  <a:tcPr marL="91448" marR="91448" marT="45717" marB="45717" anchor="ctr" anchorCtr="1"/>
                </a:tc>
                <a:tc>
                  <a:txBody>
                    <a:bodyPr/>
                    <a:lstStyle/>
                    <a:p>
                      <a:pPr algn="r" rtl="1"/>
                      <a:r>
                        <a:rPr lang="he-IL" sz="2400" b="0" baseline="0" dirty="0">
                          <a:solidFill>
                            <a:schemeClr val="tx1"/>
                          </a:solidFill>
                          <a:latin typeface="Arial" panose="020B0604020202020204" pitchFamily="34" charset="0"/>
                          <a:cs typeface="Arial" panose="020B0604020202020204" pitchFamily="34" charset="0"/>
                        </a:rPr>
                        <a:t>5</a:t>
                      </a:r>
                      <a:endParaRPr lang="en-US" sz="2400" b="0" baseline="0" dirty="0">
                        <a:solidFill>
                          <a:schemeClr val="tx1"/>
                        </a:solidFill>
                        <a:latin typeface="Arial" panose="020B0604020202020204" pitchFamily="34" charset="0"/>
                        <a:cs typeface="Arial" panose="020B0604020202020204" pitchFamily="34" charset="0"/>
                      </a:endParaRPr>
                    </a:p>
                  </a:txBody>
                  <a:tcPr marL="91448" marR="91448" marT="45717" marB="45717" anchor="ctr" anchorCtr="1"/>
                </a:tc>
                <a:tc>
                  <a:txBody>
                    <a:bodyPr/>
                    <a:lstStyle/>
                    <a:p>
                      <a:pPr algn="r" rtl="1"/>
                      <a:r>
                        <a:rPr lang="he-IL" sz="2400" b="0" baseline="0" dirty="0">
                          <a:solidFill>
                            <a:schemeClr val="tx1"/>
                          </a:solidFill>
                          <a:latin typeface="Arial" panose="020B0604020202020204" pitchFamily="34" charset="0"/>
                          <a:cs typeface="Arial" panose="020B0604020202020204" pitchFamily="34" charset="0"/>
                        </a:rPr>
                        <a:t>4</a:t>
                      </a:r>
                      <a:endParaRPr lang="en-US" sz="2400" b="0" baseline="0" dirty="0">
                        <a:solidFill>
                          <a:schemeClr val="tx1"/>
                        </a:solidFill>
                        <a:latin typeface="Arial" panose="020B0604020202020204" pitchFamily="34" charset="0"/>
                        <a:cs typeface="Arial" panose="020B0604020202020204" pitchFamily="34" charset="0"/>
                      </a:endParaRPr>
                    </a:p>
                  </a:txBody>
                  <a:tcPr marL="91448" marR="91448" marT="45717" marB="45717" anchor="ctr" anchorCtr="1"/>
                </a:tc>
                <a:tc>
                  <a:txBody>
                    <a:bodyPr/>
                    <a:lstStyle/>
                    <a:p>
                      <a:pPr algn="r" rtl="1"/>
                      <a:r>
                        <a:rPr lang="he-IL" sz="2400" b="0" baseline="0" dirty="0">
                          <a:solidFill>
                            <a:schemeClr val="tx1"/>
                          </a:solidFill>
                          <a:latin typeface="Arial" panose="020B0604020202020204" pitchFamily="34" charset="0"/>
                          <a:cs typeface="Arial" panose="020B0604020202020204" pitchFamily="34" charset="0"/>
                        </a:rPr>
                        <a:t>3</a:t>
                      </a:r>
                      <a:endParaRPr lang="en-US" sz="2400" b="0" baseline="0" dirty="0">
                        <a:solidFill>
                          <a:schemeClr val="tx1"/>
                        </a:solidFill>
                        <a:latin typeface="Arial" panose="020B0604020202020204" pitchFamily="34" charset="0"/>
                        <a:cs typeface="Arial" panose="020B0604020202020204" pitchFamily="34" charset="0"/>
                      </a:endParaRPr>
                    </a:p>
                  </a:txBody>
                  <a:tcPr marL="91448" marR="91448" marT="45717" marB="45717" anchor="ctr" anchorCtr="1"/>
                </a:tc>
                <a:tc>
                  <a:txBody>
                    <a:bodyPr/>
                    <a:lstStyle/>
                    <a:p>
                      <a:pPr algn="r" rtl="1"/>
                      <a:r>
                        <a:rPr lang="he-IL" sz="2400" b="0" baseline="0" dirty="0">
                          <a:solidFill>
                            <a:schemeClr val="tx1"/>
                          </a:solidFill>
                          <a:latin typeface="Arial" panose="020B0604020202020204" pitchFamily="34" charset="0"/>
                          <a:cs typeface="Arial" panose="020B0604020202020204" pitchFamily="34" charset="0"/>
                        </a:rPr>
                        <a:t>2</a:t>
                      </a:r>
                      <a:endParaRPr lang="en-US" sz="2400" b="0" baseline="0" dirty="0">
                        <a:solidFill>
                          <a:schemeClr val="tx1"/>
                        </a:solidFill>
                        <a:latin typeface="Arial" panose="020B0604020202020204" pitchFamily="34" charset="0"/>
                        <a:cs typeface="Arial" panose="020B0604020202020204" pitchFamily="34" charset="0"/>
                      </a:endParaRPr>
                    </a:p>
                  </a:txBody>
                  <a:tcPr marL="91448" marR="91448" marT="45717" marB="45717" anchor="ctr" anchorCtr="1"/>
                </a:tc>
                <a:tc>
                  <a:txBody>
                    <a:bodyPr/>
                    <a:lstStyle/>
                    <a:p>
                      <a:pPr algn="l" rtl="1"/>
                      <a:r>
                        <a:rPr lang="he-IL" sz="2400" b="0" baseline="0" dirty="0">
                          <a:solidFill>
                            <a:schemeClr val="tx1"/>
                          </a:solidFill>
                          <a:latin typeface="Arial" panose="020B0604020202020204" pitchFamily="34" charset="0"/>
                          <a:cs typeface="Arial" panose="020B0604020202020204" pitchFamily="34" charset="0"/>
                        </a:rPr>
                        <a:t>1</a:t>
                      </a:r>
                      <a:endParaRPr lang="en-US" sz="2400" b="0" baseline="0" dirty="0">
                        <a:solidFill>
                          <a:schemeClr val="tx1"/>
                        </a:solidFill>
                        <a:latin typeface="Arial" panose="020B0604020202020204" pitchFamily="34" charset="0"/>
                        <a:cs typeface="Arial" panose="020B0604020202020204" pitchFamily="34" charset="0"/>
                      </a:endParaRPr>
                    </a:p>
                  </a:txBody>
                  <a:tcPr marL="91448" marR="91448" marT="45717" marB="45717" anchor="ctr" anchorCtr="1"/>
                </a:tc>
                <a:tc>
                  <a:txBody>
                    <a:bodyPr/>
                    <a:lstStyle/>
                    <a:p>
                      <a:pPr algn="l" rtl="1"/>
                      <a:endParaRPr lang="en-US" sz="2400" b="0" baseline="0" dirty="0">
                        <a:solidFill>
                          <a:schemeClr val="tx1"/>
                        </a:solidFill>
                        <a:latin typeface="Arial" panose="020B0604020202020204" pitchFamily="34" charset="0"/>
                        <a:cs typeface="Arial" panose="020B0604020202020204" pitchFamily="34" charset="0"/>
                      </a:endParaRPr>
                    </a:p>
                  </a:txBody>
                  <a:tcPr marL="91448" marR="91448" marT="45717" marB="45717" anchor="ctr" anchorCtr="1"/>
                </a:tc>
                <a:extLst>
                  <a:ext uri="{0D108BD9-81ED-4DB2-BD59-A6C34878D82A}">
                    <a16:rowId xmlns:a16="http://schemas.microsoft.com/office/drawing/2014/main" val="10000"/>
                  </a:ext>
                </a:extLst>
              </a:tr>
              <a:tr h="721834">
                <a:tc>
                  <a:txBody>
                    <a:bodyPr/>
                    <a:lstStyle/>
                    <a:p>
                      <a:pPr algn="r" rtl="1"/>
                      <a:r>
                        <a:rPr lang="en-US" sz="2400" b="0" u="none" kern="1200" baseline="0" dirty="0">
                          <a:solidFill>
                            <a:schemeClr val="tx1"/>
                          </a:solidFill>
                          <a:latin typeface="Arial" panose="020B0604020202020204" pitchFamily="34" charset="0"/>
                          <a:cs typeface="Arial" panose="020B0604020202020204" pitchFamily="34" charset="0"/>
                        </a:rPr>
                        <a:t>error</a:t>
                      </a:r>
                      <a:r>
                        <a:rPr lang="en-US" sz="2400" b="0" u="none" kern="1200" baseline="-25000" dirty="0">
                          <a:solidFill>
                            <a:schemeClr val="tx1"/>
                          </a:solidFill>
                          <a:latin typeface="Arial" panose="020B0604020202020204" pitchFamily="34" charset="0"/>
                          <a:cs typeface="Arial" panose="020B0604020202020204" pitchFamily="34" charset="0"/>
                        </a:rPr>
                        <a:t>1</a:t>
                      </a:r>
                      <a:endParaRPr lang="en-US" sz="2400" b="0" u="none" kern="1200" baseline="-25000" dirty="0">
                        <a:solidFill>
                          <a:schemeClr val="tx1"/>
                        </a:solidFill>
                        <a:latin typeface="Arial" panose="020B0604020202020204" pitchFamily="34" charset="0"/>
                        <a:ea typeface="+mn-ea"/>
                        <a:cs typeface="Arial" panose="020B0604020202020204" pitchFamily="34" charset="0"/>
                      </a:endParaRPr>
                    </a:p>
                  </a:txBody>
                  <a:tcPr marL="91448" marR="91448" marT="45717" marB="45717" anchor="ctr" anchorCtr="1"/>
                </a:tc>
                <a:tc>
                  <a:txBody>
                    <a:bodyPr/>
                    <a:lstStyle/>
                    <a:p>
                      <a:pPr algn="r" rtl="1"/>
                      <a:r>
                        <a:rPr lang="he-IL" sz="2400" b="0" baseline="0" dirty="0">
                          <a:solidFill>
                            <a:schemeClr val="tx1"/>
                          </a:solidFill>
                          <a:latin typeface="Arial" panose="020B0604020202020204" pitchFamily="34" charset="0"/>
                          <a:cs typeface="Arial" panose="020B0604020202020204" pitchFamily="34" charset="0"/>
                        </a:rPr>
                        <a:t>0</a:t>
                      </a:r>
                      <a:endParaRPr lang="en-US" sz="2400" b="0" baseline="0" dirty="0">
                        <a:solidFill>
                          <a:schemeClr val="tx1"/>
                        </a:solidFill>
                        <a:latin typeface="Arial" panose="020B0604020202020204" pitchFamily="34" charset="0"/>
                        <a:cs typeface="Arial" panose="020B0604020202020204" pitchFamily="34" charset="0"/>
                      </a:endParaRPr>
                    </a:p>
                  </a:txBody>
                  <a:tcPr marL="91448" marR="91448" marT="45717" marB="45717" anchor="ctr" anchorCtr="1"/>
                </a:tc>
                <a:tc>
                  <a:txBody>
                    <a:bodyPr/>
                    <a:lstStyle/>
                    <a:p>
                      <a:pPr algn="r" rtl="1"/>
                      <a:r>
                        <a:rPr lang="en-US" sz="2400" b="0" baseline="0" dirty="0">
                          <a:solidFill>
                            <a:schemeClr val="tx1"/>
                          </a:solidFill>
                          <a:latin typeface="Arial" panose="020B0604020202020204" pitchFamily="34" charset="0"/>
                          <a:cs typeface="Arial" panose="020B0604020202020204" pitchFamily="34" charset="0"/>
                        </a:rPr>
                        <a:t>2</a:t>
                      </a:r>
                      <a:r>
                        <a:rPr lang="he-IL" sz="2400" b="0" baseline="0" dirty="0">
                          <a:solidFill>
                            <a:schemeClr val="tx1"/>
                          </a:solidFill>
                          <a:latin typeface="Arial" panose="020B0604020202020204" pitchFamily="34" charset="0"/>
                          <a:cs typeface="Arial" panose="020B0604020202020204" pitchFamily="34" charset="0"/>
                        </a:rPr>
                        <a:t>+</a:t>
                      </a:r>
                      <a:endParaRPr lang="en-US" sz="2400" b="0" baseline="0" dirty="0">
                        <a:solidFill>
                          <a:schemeClr val="tx1"/>
                        </a:solidFill>
                        <a:latin typeface="Arial" panose="020B0604020202020204" pitchFamily="34" charset="0"/>
                        <a:cs typeface="Arial" panose="020B0604020202020204" pitchFamily="34" charset="0"/>
                      </a:endParaRPr>
                    </a:p>
                  </a:txBody>
                  <a:tcPr marL="91448" marR="91448" marT="45717" marB="45717" anchor="ctr" anchorCtr="1"/>
                </a:tc>
                <a:tc>
                  <a:txBody>
                    <a:bodyPr/>
                    <a:lstStyle/>
                    <a:p>
                      <a:pPr algn="r" rtl="1"/>
                      <a:r>
                        <a:rPr lang="en-US" sz="2400" b="0" baseline="0" dirty="0">
                          <a:solidFill>
                            <a:schemeClr val="tx1"/>
                          </a:solidFill>
                          <a:latin typeface="Arial" panose="020B0604020202020204" pitchFamily="34" charset="0"/>
                          <a:cs typeface="Arial" panose="020B0604020202020204" pitchFamily="34" charset="0"/>
                        </a:rPr>
                        <a:t>4</a:t>
                      </a:r>
                      <a:r>
                        <a:rPr lang="he-IL" sz="2400" b="0" baseline="0" dirty="0">
                          <a:solidFill>
                            <a:schemeClr val="tx1"/>
                          </a:solidFill>
                          <a:latin typeface="Arial" panose="020B0604020202020204" pitchFamily="34" charset="0"/>
                          <a:cs typeface="Arial" panose="020B0604020202020204" pitchFamily="34" charset="0"/>
                        </a:rPr>
                        <a:t>-</a:t>
                      </a:r>
                      <a:endParaRPr lang="en-US" sz="2400" b="0" baseline="0" dirty="0">
                        <a:solidFill>
                          <a:schemeClr val="tx1"/>
                        </a:solidFill>
                        <a:latin typeface="Arial" panose="020B0604020202020204" pitchFamily="34" charset="0"/>
                        <a:cs typeface="Arial" panose="020B0604020202020204" pitchFamily="34" charset="0"/>
                      </a:endParaRPr>
                    </a:p>
                  </a:txBody>
                  <a:tcPr marL="91448" marR="91448" marT="45717" marB="45717" anchor="ctr" anchorCtr="1"/>
                </a:tc>
                <a:tc>
                  <a:txBody>
                    <a:bodyPr/>
                    <a:lstStyle/>
                    <a:p>
                      <a:pPr algn="r" rtl="1"/>
                      <a:r>
                        <a:rPr lang="he-IL" sz="2400" b="0" baseline="0" dirty="0">
                          <a:solidFill>
                            <a:schemeClr val="tx1"/>
                          </a:solidFill>
                          <a:latin typeface="Arial" panose="020B0604020202020204" pitchFamily="34" charset="0"/>
                          <a:cs typeface="Arial" panose="020B0604020202020204" pitchFamily="34" charset="0"/>
                        </a:rPr>
                        <a:t>2-</a:t>
                      </a:r>
                      <a:endParaRPr lang="en-US" sz="2400" b="0" baseline="0" dirty="0">
                        <a:solidFill>
                          <a:schemeClr val="tx1"/>
                        </a:solidFill>
                        <a:latin typeface="Arial" panose="020B0604020202020204" pitchFamily="34" charset="0"/>
                        <a:cs typeface="Arial" panose="020B0604020202020204" pitchFamily="34" charset="0"/>
                      </a:endParaRPr>
                    </a:p>
                  </a:txBody>
                  <a:tcPr marL="91448" marR="91448" marT="45717" marB="45717" anchor="ctr" anchorCtr="1"/>
                </a:tc>
                <a:tc>
                  <a:txBody>
                    <a:bodyPr/>
                    <a:lstStyle/>
                    <a:p>
                      <a:pPr algn="r" rtl="1"/>
                      <a:r>
                        <a:rPr lang="he-IL" sz="2400" b="0" baseline="0" dirty="0">
                          <a:solidFill>
                            <a:schemeClr val="tx1"/>
                          </a:solidFill>
                          <a:latin typeface="Arial" panose="020B0604020202020204" pitchFamily="34" charset="0"/>
                          <a:cs typeface="Arial" panose="020B0604020202020204" pitchFamily="34" charset="0"/>
                        </a:rPr>
                        <a:t>0</a:t>
                      </a:r>
                      <a:endParaRPr lang="en-US" sz="2400" b="0" baseline="0" dirty="0">
                        <a:solidFill>
                          <a:schemeClr val="tx1"/>
                        </a:solidFill>
                        <a:latin typeface="Arial" panose="020B0604020202020204" pitchFamily="34" charset="0"/>
                        <a:cs typeface="Arial" panose="020B0604020202020204" pitchFamily="34" charset="0"/>
                      </a:endParaRPr>
                    </a:p>
                  </a:txBody>
                  <a:tcPr marL="91448" marR="91448" marT="45717" marB="45717" anchor="ctr" anchorCtr="1"/>
                </a:tc>
                <a:tc>
                  <a:txBody>
                    <a:bodyPr/>
                    <a:lstStyle/>
                    <a:p>
                      <a:pPr algn="r" rtl="1"/>
                      <a:r>
                        <a:rPr lang="en-US" sz="2400" b="0" baseline="0" dirty="0">
                          <a:solidFill>
                            <a:schemeClr val="tx1"/>
                          </a:solidFill>
                          <a:latin typeface="Arial" panose="020B0604020202020204" pitchFamily="34" charset="0"/>
                          <a:cs typeface="Arial" panose="020B0604020202020204" pitchFamily="34" charset="0"/>
                        </a:rPr>
                        <a:t>3</a:t>
                      </a:r>
                      <a:r>
                        <a:rPr lang="he-IL" sz="2400" b="0" baseline="0" dirty="0">
                          <a:solidFill>
                            <a:schemeClr val="tx1"/>
                          </a:solidFill>
                          <a:latin typeface="Arial" panose="020B0604020202020204" pitchFamily="34" charset="0"/>
                          <a:cs typeface="Arial" panose="020B0604020202020204" pitchFamily="34" charset="0"/>
                        </a:rPr>
                        <a:t>-</a:t>
                      </a:r>
                      <a:endParaRPr lang="en-US" sz="2400" b="0" baseline="0" dirty="0">
                        <a:solidFill>
                          <a:schemeClr val="tx1"/>
                        </a:solidFill>
                        <a:latin typeface="Arial" panose="020B0604020202020204" pitchFamily="34" charset="0"/>
                        <a:cs typeface="Arial" panose="020B0604020202020204" pitchFamily="34" charset="0"/>
                      </a:endParaRPr>
                    </a:p>
                  </a:txBody>
                  <a:tcPr marL="91448" marR="91448" marT="45717" marB="45717" anchor="ctr" anchorCtr="1"/>
                </a:tc>
                <a:tc>
                  <a:txBody>
                    <a:bodyPr/>
                    <a:lstStyle/>
                    <a:p>
                      <a:pPr algn="r" rtl="1"/>
                      <a:r>
                        <a:rPr lang="en-US" sz="2400" b="0" baseline="0" dirty="0">
                          <a:solidFill>
                            <a:schemeClr val="tx1"/>
                          </a:solidFill>
                          <a:latin typeface="Arial" panose="020B0604020202020204" pitchFamily="34" charset="0"/>
                          <a:cs typeface="Arial" panose="020B0604020202020204" pitchFamily="34" charset="0"/>
                        </a:rPr>
                        <a:t>3</a:t>
                      </a:r>
                      <a:r>
                        <a:rPr lang="he-IL" sz="2400" b="0" baseline="0" dirty="0">
                          <a:solidFill>
                            <a:schemeClr val="tx1"/>
                          </a:solidFill>
                          <a:latin typeface="Arial" panose="020B0604020202020204" pitchFamily="34" charset="0"/>
                          <a:cs typeface="Arial" panose="020B0604020202020204" pitchFamily="34" charset="0"/>
                        </a:rPr>
                        <a:t>+</a:t>
                      </a:r>
                      <a:endParaRPr lang="en-US" sz="2400" b="0" baseline="0" dirty="0">
                        <a:solidFill>
                          <a:schemeClr val="tx1"/>
                        </a:solidFill>
                        <a:latin typeface="Arial" panose="020B0604020202020204" pitchFamily="34" charset="0"/>
                        <a:cs typeface="Arial" panose="020B0604020202020204" pitchFamily="34" charset="0"/>
                      </a:endParaRPr>
                    </a:p>
                  </a:txBody>
                  <a:tcPr marL="91448" marR="91448" marT="45717" marB="45717" anchor="ctr" anchorCtr="1"/>
                </a:tc>
                <a:tc>
                  <a:txBody>
                    <a:bodyPr/>
                    <a:lstStyle/>
                    <a:p>
                      <a:pPr algn="l" rtl="1"/>
                      <a:r>
                        <a:rPr lang="en-US" sz="2400" b="0" baseline="0" dirty="0">
                          <a:solidFill>
                            <a:schemeClr val="tx1"/>
                          </a:solidFill>
                          <a:latin typeface="Arial" panose="020B0604020202020204" pitchFamily="34" charset="0"/>
                          <a:cs typeface="Arial" panose="020B0604020202020204" pitchFamily="34" charset="0"/>
                        </a:rPr>
                        <a:t>+4</a:t>
                      </a:r>
                    </a:p>
                  </a:txBody>
                  <a:tcPr marL="91448" marR="91448" marT="45717" marB="45717" anchor="ctr" anchorCtr="1"/>
                </a:tc>
                <a:tc>
                  <a:txBody>
                    <a:bodyPr/>
                    <a:lstStyle/>
                    <a:p>
                      <a:pPr algn="l" rtl="1"/>
                      <a:endParaRPr lang="en-US" sz="2400" b="0" baseline="0" dirty="0">
                        <a:solidFill>
                          <a:schemeClr val="tx1"/>
                        </a:solidFill>
                        <a:latin typeface="Arial" panose="020B0604020202020204" pitchFamily="34" charset="0"/>
                        <a:cs typeface="Arial" panose="020B0604020202020204" pitchFamily="34" charset="0"/>
                      </a:endParaRPr>
                    </a:p>
                  </a:txBody>
                  <a:tcPr marL="91448" marR="91448" marT="45717" marB="45717" anchor="ctr" anchorCtr="1"/>
                </a:tc>
                <a:extLst>
                  <a:ext uri="{0D108BD9-81ED-4DB2-BD59-A6C34878D82A}">
                    <a16:rowId xmlns:a16="http://schemas.microsoft.com/office/drawing/2014/main" val="10001"/>
                  </a:ext>
                </a:extLst>
              </a:tr>
              <a:tr h="721834">
                <a:tc>
                  <a:txBody>
                    <a:bodyPr/>
                    <a:lstStyle/>
                    <a:p>
                      <a:pPr algn="r" rtl="1"/>
                      <a:r>
                        <a:rPr lang="en-US" sz="2400" b="0" u="none" kern="1200" baseline="0" dirty="0">
                          <a:solidFill>
                            <a:schemeClr val="tx1"/>
                          </a:solidFill>
                          <a:latin typeface="Arial" panose="020B0604020202020204" pitchFamily="34" charset="0"/>
                          <a:cs typeface="Arial" panose="020B0604020202020204" pitchFamily="34" charset="0"/>
                        </a:rPr>
                        <a:t>O</a:t>
                      </a:r>
                      <a:r>
                        <a:rPr lang="en-US" sz="2400" b="0" u="none" kern="1200" baseline="-25000" dirty="0">
                          <a:solidFill>
                            <a:schemeClr val="tx1"/>
                          </a:solidFill>
                          <a:latin typeface="Arial" panose="020B0604020202020204" pitchFamily="34" charset="0"/>
                          <a:cs typeface="Arial" panose="020B0604020202020204" pitchFamily="34" charset="0"/>
                        </a:rPr>
                        <a:t>1</a:t>
                      </a:r>
                      <a:endParaRPr lang="en-US" sz="2400" b="0" u="none" kern="1200" baseline="-25000" dirty="0">
                        <a:solidFill>
                          <a:schemeClr val="tx1"/>
                        </a:solidFill>
                        <a:latin typeface="Arial" panose="020B0604020202020204" pitchFamily="34" charset="0"/>
                        <a:ea typeface="+mn-ea"/>
                        <a:cs typeface="Arial" panose="020B0604020202020204" pitchFamily="34" charset="0"/>
                      </a:endParaRPr>
                    </a:p>
                  </a:txBody>
                  <a:tcPr marL="91448" marR="91448" marT="45717" marB="45717" anchor="ctr" anchorCtr="1"/>
                </a:tc>
                <a:tc>
                  <a:txBody>
                    <a:bodyPr/>
                    <a:lstStyle/>
                    <a:p>
                      <a:pPr algn="r" rtl="1"/>
                      <a:r>
                        <a:rPr lang="en-US" sz="2400" b="0" kern="1200" baseline="0" dirty="0">
                          <a:solidFill>
                            <a:schemeClr val="tx1"/>
                          </a:solidFill>
                          <a:latin typeface="Arial" panose="020B0604020202020204" pitchFamily="34" charset="0"/>
                          <a:ea typeface="+mn-ea"/>
                          <a:cs typeface="Arial" panose="020B0604020202020204" pitchFamily="34" charset="0"/>
                        </a:rPr>
                        <a:t>8</a:t>
                      </a:r>
                    </a:p>
                  </a:txBody>
                  <a:tcPr marL="91448" marR="91448" marT="45717" marB="45717" anchor="ctr" anchorCtr="1"/>
                </a:tc>
                <a:tc>
                  <a:txBody>
                    <a:bodyPr/>
                    <a:lstStyle/>
                    <a:p>
                      <a:pPr algn="r" rtl="1"/>
                      <a:r>
                        <a:rPr lang="en-US" sz="2400" b="0" kern="1200" baseline="0" dirty="0">
                          <a:solidFill>
                            <a:schemeClr val="tx1"/>
                          </a:solidFill>
                          <a:latin typeface="Arial" panose="020B0604020202020204" pitchFamily="34" charset="0"/>
                          <a:ea typeface="+mn-ea"/>
                          <a:cs typeface="Arial" panose="020B0604020202020204" pitchFamily="34" charset="0"/>
                        </a:rPr>
                        <a:t>9</a:t>
                      </a:r>
                    </a:p>
                  </a:txBody>
                  <a:tcPr marL="91448" marR="91448" marT="45717" marB="45717" anchor="ctr" anchorCtr="1"/>
                </a:tc>
                <a:tc>
                  <a:txBody>
                    <a:bodyPr/>
                    <a:lstStyle/>
                    <a:p>
                      <a:pPr algn="r" rtl="1"/>
                      <a:r>
                        <a:rPr lang="en-US" sz="2400" b="1" kern="1200" baseline="0" dirty="0">
                          <a:solidFill>
                            <a:srgbClr val="C00000"/>
                          </a:solidFill>
                          <a:latin typeface="Arial" panose="020B0604020202020204" pitchFamily="34" charset="0"/>
                          <a:ea typeface="+mn-ea"/>
                          <a:cs typeface="Arial" panose="020B0604020202020204" pitchFamily="34" charset="0"/>
                        </a:rPr>
                        <a:t>2</a:t>
                      </a:r>
                    </a:p>
                  </a:txBody>
                  <a:tcPr marL="91448" marR="91448" marT="45717" marB="45717" anchor="ctr" anchorCtr="1"/>
                </a:tc>
                <a:tc>
                  <a:txBody>
                    <a:bodyPr/>
                    <a:lstStyle/>
                    <a:p>
                      <a:pPr algn="r" rtl="1"/>
                      <a:r>
                        <a:rPr lang="en-US" sz="2400" b="1" kern="1200" baseline="0" dirty="0">
                          <a:solidFill>
                            <a:srgbClr val="C00000"/>
                          </a:solidFill>
                          <a:latin typeface="Arial" panose="020B0604020202020204" pitchFamily="34" charset="0"/>
                          <a:ea typeface="+mn-ea"/>
                          <a:cs typeface="Arial" panose="020B0604020202020204" pitchFamily="34" charset="0"/>
                        </a:rPr>
                        <a:t>3</a:t>
                      </a:r>
                    </a:p>
                  </a:txBody>
                  <a:tcPr marL="91448" marR="91448" marT="45717" marB="45717" anchor="ctr" anchorCtr="1"/>
                </a:tc>
                <a:tc>
                  <a:txBody>
                    <a:bodyPr/>
                    <a:lstStyle/>
                    <a:p>
                      <a:pPr algn="r" rtl="1"/>
                      <a:r>
                        <a:rPr lang="en-US" sz="2400" b="1" kern="1200" baseline="0" dirty="0">
                          <a:solidFill>
                            <a:srgbClr val="C00000"/>
                          </a:solidFill>
                          <a:latin typeface="Arial" panose="020B0604020202020204" pitchFamily="34" charset="0"/>
                          <a:ea typeface="+mn-ea"/>
                          <a:cs typeface="Arial" panose="020B0604020202020204" pitchFamily="34" charset="0"/>
                        </a:rPr>
                        <a:t>4</a:t>
                      </a:r>
                    </a:p>
                  </a:txBody>
                  <a:tcPr marL="91448" marR="91448" marT="45717" marB="45717" anchor="ctr" anchorCtr="1"/>
                </a:tc>
                <a:tc>
                  <a:txBody>
                    <a:bodyPr/>
                    <a:lstStyle/>
                    <a:p>
                      <a:pPr algn="r" rtl="1"/>
                      <a:r>
                        <a:rPr lang="en-US" sz="2400" b="1" kern="1200" baseline="0" dirty="0">
                          <a:solidFill>
                            <a:srgbClr val="C00000"/>
                          </a:solidFill>
                          <a:latin typeface="Arial" panose="020B0604020202020204" pitchFamily="34" charset="0"/>
                          <a:ea typeface="+mn-ea"/>
                          <a:cs typeface="Arial" panose="020B0604020202020204" pitchFamily="34" charset="0"/>
                        </a:rPr>
                        <a:t>0</a:t>
                      </a:r>
                    </a:p>
                  </a:txBody>
                  <a:tcPr marL="91448" marR="91448" marT="45717" marB="45717" anchor="ctr" anchorCtr="1"/>
                </a:tc>
                <a:tc>
                  <a:txBody>
                    <a:bodyPr/>
                    <a:lstStyle/>
                    <a:p>
                      <a:pPr algn="r" rtl="1"/>
                      <a:r>
                        <a:rPr lang="en-US" sz="2400" b="0" kern="1200" baseline="0" dirty="0">
                          <a:solidFill>
                            <a:schemeClr val="tx1"/>
                          </a:solidFill>
                          <a:latin typeface="Arial" panose="020B0604020202020204" pitchFamily="34" charset="0"/>
                          <a:ea typeface="+mn-ea"/>
                          <a:cs typeface="Arial" panose="020B0604020202020204" pitchFamily="34" charset="0"/>
                        </a:rPr>
                        <a:t>5</a:t>
                      </a:r>
                    </a:p>
                  </a:txBody>
                  <a:tcPr marL="91448" marR="91448" marT="45717" marB="45717" anchor="ctr" anchorCtr="1"/>
                </a:tc>
                <a:tc>
                  <a:txBody>
                    <a:bodyPr/>
                    <a:lstStyle/>
                    <a:p>
                      <a:pPr algn="l" rtl="1"/>
                      <a:r>
                        <a:rPr lang="en-US" sz="2400" b="0" baseline="0" dirty="0">
                          <a:solidFill>
                            <a:schemeClr val="tx1"/>
                          </a:solidFill>
                          <a:latin typeface="Arial" panose="020B0604020202020204" pitchFamily="34" charset="0"/>
                          <a:cs typeface="Arial" panose="020B0604020202020204" pitchFamily="34" charset="0"/>
                        </a:rPr>
                        <a:t>5</a:t>
                      </a:r>
                    </a:p>
                  </a:txBody>
                  <a:tcPr marL="91448" marR="91448" marT="45717" marB="45717" anchor="ctr" anchorCtr="1"/>
                </a:tc>
                <a:tc>
                  <a:txBody>
                    <a:bodyPr/>
                    <a:lstStyle/>
                    <a:p>
                      <a:pPr algn="l" rtl="1"/>
                      <a:r>
                        <a:rPr lang="he-IL" sz="2400" b="1" baseline="0" dirty="0">
                          <a:solidFill>
                            <a:srgbClr val="C00000"/>
                          </a:solidFill>
                          <a:latin typeface="Arial" panose="020B0604020202020204" pitchFamily="34" charset="0"/>
                          <a:cs typeface="Arial" panose="020B0604020202020204" pitchFamily="34" charset="0"/>
                        </a:rPr>
                        <a:t>2.25</a:t>
                      </a:r>
                      <a:endParaRPr lang="en-US" sz="2400" b="1" baseline="0" dirty="0">
                        <a:solidFill>
                          <a:srgbClr val="C00000"/>
                        </a:solidFill>
                        <a:latin typeface="Arial" panose="020B0604020202020204" pitchFamily="34" charset="0"/>
                        <a:cs typeface="Arial" panose="020B0604020202020204" pitchFamily="34" charset="0"/>
                      </a:endParaRPr>
                    </a:p>
                  </a:txBody>
                  <a:tcPr marL="91448" marR="91448" marT="45717" marB="45717" anchor="ctr" anchorCtr="1"/>
                </a:tc>
                <a:extLst>
                  <a:ext uri="{0D108BD9-81ED-4DB2-BD59-A6C34878D82A}">
                    <a16:rowId xmlns:a16="http://schemas.microsoft.com/office/drawing/2014/main" val="10002"/>
                  </a:ext>
                </a:extLst>
              </a:tr>
              <a:tr h="721834">
                <a:tc>
                  <a:txBody>
                    <a:bodyPr/>
                    <a:lstStyle/>
                    <a:p>
                      <a:pPr algn="r" rtl="1"/>
                      <a:r>
                        <a:rPr lang="en-US" sz="2400" b="0" u="none" kern="1200" baseline="0" dirty="0">
                          <a:solidFill>
                            <a:schemeClr val="tx1"/>
                          </a:solidFill>
                          <a:latin typeface="Arial" panose="020B0604020202020204" pitchFamily="34" charset="0"/>
                          <a:cs typeface="Arial" panose="020B0604020202020204" pitchFamily="34" charset="0"/>
                        </a:rPr>
                        <a:t>error</a:t>
                      </a:r>
                      <a:r>
                        <a:rPr lang="en-US" sz="2400" b="0" u="none" kern="1200" baseline="-25000" dirty="0">
                          <a:solidFill>
                            <a:schemeClr val="tx1"/>
                          </a:solidFill>
                          <a:latin typeface="Arial" panose="020B0604020202020204" pitchFamily="34" charset="0"/>
                          <a:cs typeface="Arial" panose="020B0604020202020204" pitchFamily="34" charset="0"/>
                        </a:rPr>
                        <a:t>2</a:t>
                      </a:r>
                      <a:endParaRPr lang="en-US" sz="2400" b="0" u="none" kern="1200" baseline="-25000" dirty="0">
                        <a:solidFill>
                          <a:schemeClr val="tx1"/>
                        </a:solidFill>
                        <a:latin typeface="Arial" panose="020B0604020202020204" pitchFamily="34" charset="0"/>
                        <a:ea typeface="+mn-ea"/>
                        <a:cs typeface="Arial" panose="020B0604020202020204" pitchFamily="34" charset="0"/>
                      </a:endParaRPr>
                    </a:p>
                  </a:txBody>
                  <a:tcPr marL="91448" marR="91448" marT="45717" marB="45717" anchor="ctr" anchorCtr="1"/>
                </a:tc>
                <a:tc>
                  <a:txBody>
                    <a:bodyPr/>
                    <a:lstStyle/>
                    <a:p>
                      <a:pPr algn="r" rtl="1"/>
                      <a:endParaRPr lang="en-US" sz="2400" b="0" kern="1200" baseline="0" dirty="0">
                        <a:solidFill>
                          <a:srgbClr val="00B050"/>
                        </a:solidFill>
                        <a:latin typeface="Arial" panose="020B0604020202020204" pitchFamily="34" charset="0"/>
                        <a:ea typeface="+mn-ea"/>
                        <a:cs typeface="Arial" panose="020B0604020202020204" pitchFamily="34" charset="0"/>
                      </a:endParaRPr>
                    </a:p>
                  </a:txBody>
                  <a:tcPr marL="91448" marR="91448" marT="45717" marB="45717" anchor="ctr" anchorCtr="1"/>
                </a:tc>
                <a:tc>
                  <a:txBody>
                    <a:bodyPr/>
                    <a:lstStyle/>
                    <a:p>
                      <a:pPr algn="r" rtl="1"/>
                      <a:endParaRPr lang="en-US" sz="2400" b="0" kern="1200" baseline="0" dirty="0">
                        <a:solidFill>
                          <a:srgbClr val="00B050"/>
                        </a:solidFill>
                        <a:latin typeface="Arial" panose="020B0604020202020204" pitchFamily="34" charset="0"/>
                        <a:ea typeface="+mn-ea"/>
                        <a:cs typeface="Arial" panose="020B0604020202020204" pitchFamily="34" charset="0"/>
                      </a:endParaRPr>
                    </a:p>
                  </a:txBody>
                  <a:tcPr marL="91448" marR="91448" marT="45717" marB="45717" anchor="ctr" anchorCtr="1"/>
                </a:tc>
                <a:tc>
                  <a:txBody>
                    <a:bodyPr/>
                    <a:lstStyle/>
                    <a:p>
                      <a:pPr algn="r" rtl="1"/>
                      <a:r>
                        <a:rPr lang="he-IL" sz="2400" b="0" kern="1200" baseline="0" dirty="0">
                          <a:solidFill>
                            <a:srgbClr val="00B050"/>
                          </a:solidFill>
                          <a:latin typeface="Arial" panose="020B0604020202020204" pitchFamily="34" charset="0"/>
                          <a:cs typeface="Arial" panose="020B0604020202020204" pitchFamily="34" charset="0"/>
                        </a:rPr>
                        <a:t>2-</a:t>
                      </a:r>
                      <a:endParaRPr lang="en-US" sz="2400" b="0" kern="1200" baseline="0" dirty="0">
                        <a:solidFill>
                          <a:srgbClr val="00B050"/>
                        </a:solidFill>
                        <a:latin typeface="Arial" panose="020B0604020202020204" pitchFamily="34" charset="0"/>
                        <a:ea typeface="+mn-ea"/>
                        <a:cs typeface="Arial" panose="020B0604020202020204" pitchFamily="34" charset="0"/>
                      </a:endParaRPr>
                    </a:p>
                  </a:txBody>
                  <a:tcPr marL="91448" marR="91448" marT="45717" marB="45717" anchor="ctr" anchorCtr="1"/>
                </a:tc>
                <a:tc>
                  <a:txBody>
                    <a:bodyPr/>
                    <a:lstStyle/>
                    <a:p>
                      <a:pPr algn="r" rtl="1"/>
                      <a:r>
                        <a:rPr lang="he-IL" sz="2400" b="0" kern="1200" baseline="0" dirty="0">
                          <a:solidFill>
                            <a:srgbClr val="00B050"/>
                          </a:solidFill>
                          <a:latin typeface="Arial" panose="020B0604020202020204" pitchFamily="34" charset="0"/>
                          <a:cs typeface="Arial" panose="020B0604020202020204" pitchFamily="34" charset="0"/>
                        </a:rPr>
                        <a:t>3+</a:t>
                      </a:r>
                      <a:endParaRPr lang="en-US" sz="2400" b="0" kern="1200" baseline="0" dirty="0">
                        <a:solidFill>
                          <a:srgbClr val="00B050"/>
                        </a:solidFill>
                        <a:latin typeface="Arial" panose="020B0604020202020204" pitchFamily="34" charset="0"/>
                        <a:ea typeface="+mn-ea"/>
                        <a:cs typeface="Arial" panose="020B0604020202020204" pitchFamily="34" charset="0"/>
                      </a:endParaRPr>
                    </a:p>
                  </a:txBody>
                  <a:tcPr marL="91448" marR="91448" marT="45717" marB="45717" anchor="ctr" anchorCtr="1"/>
                </a:tc>
                <a:tc>
                  <a:txBody>
                    <a:bodyPr/>
                    <a:lstStyle/>
                    <a:p>
                      <a:pPr algn="r" rtl="1"/>
                      <a:r>
                        <a:rPr lang="he-IL" sz="2400" b="0" kern="1200" baseline="0" dirty="0">
                          <a:solidFill>
                            <a:srgbClr val="00B050"/>
                          </a:solidFill>
                          <a:latin typeface="Arial" panose="020B0604020202020204" pitchFamily="34" charset="0"/>
                          <a:cs typeface="Arial" panose="020B0604020202020204" pitchFamily="34" charset="0"/>
                        </a:rPr>
                        <a:t>2+</a:t>
                      </a:r>
                      <a:endParaRPr lang="en-US" sz="2400" b="0" kern="1200" baseline="0" dirty="0">
                        <a:solidFill>
                          <a:srgbClr val="00B050"/>
                        </a:solidFill>
                        <a:latin typeface="Arial" panose="020B0604020202020204" pitchFamily="34" charset="0"/>
                        <a:ea typeface="+mn-ea"/>
                        <a:cs typeface="Arial" panose="020B0604020202020204" pitchFamily="34" charset="0"/>
                      </a:endParaRPr>
                    </a:p>
                  </a:txBody>
                  <a:tcPr marL="91448" marR="91448" marT="45717" marB="45717" anchor="ctr" anchorCtr="1"/>
                </a:tc>
                <a:tc>
                  <a:txBody>
                    <a:bodyPr/>
                    <a:lstStyle/>
                    <a:p>
                      <a:pPr algn="r" rtl="1"/>
                      <a:r>
                        <a:rPr lang="he-IL" sz="2400" b="0" kern="1200" baseline="0" dirty="0">
                          <a:solidFill>
                            <a:srgbClr val="00B050"/>
                          </a:solidFill>
                          <a:latin typeface="Arial" panose="020B0604020202020204" pitchFamily="34" charset="0"/>
                          <a:cs typeface="Arial" panose="020B0604020202020204" pitchFamily="34" charset="0"/>
                        </a:rPr>
                        <a:t>3-</a:t>
                      </a:r>
                      <a:endParaRPr lang="en-US" sz="2400" b="0" kern="1200" baseline="0" dirty="0">
                        <a:solidFill>
                          <a:srgbClr val="00B050"/>
                        </a:solidFill>
                        <a:latin typeface="Arial" panose="020B0604020202020204" pitchFamily="34" charset="0"/>
                        <a:ea typeface="+mn-ea"/>
                        <a:cs typeface="Arial" panose="020B0604020202020204" pitchFamily="34" charset="0"/>
                      </a:endParaRPr>
                    </a:p>
                  </a:txBody>
                  <a:tcPr marL="91448" marR="91448" marT="45717" marB="45717" anchor="ctr" anchorCtr="1"/>
                </a:tc>
                <a:tc>
                  <a:txBody>
                    <a:bodyPr/>
                    <a:lstStyle/>
                    <a:p>
                      <a:pPr algn="r" rtl="1"/>
                      <a:endParaRPr lang="en-US" sz="2400" b="0" kern="1200" baseline="0" dirty="0">
                        <a:solidFill>
                          <a:srgbClr val="00B050"/>
                        </a:solidFill>
                        <a:latin typeface="Arial" panose="020B0604020202020204" pitchFamily="34" charset="0"/>
                        <a:ea typeface="+mn-ea"/>
                        <a:cs typeface="Arial" panose="020B0604020202020204" pitchFamily="34" charset="0"/>
                      </a:endParaRPr>
                    </a:p>
                  </a:txBody>
                  <a:tcPr marL="91448" marR="91448" marT="45717" marB="45717" anchor="ctr" anchorCtr="1"/>
                </a:tc>
                <a:tc>
                  <a:txBody>
                    <a:bodyPr/>
                    <a:lstStyle/>
                    <a:p>
                      <a:pPr algn="l" rtl="1"/>
                      <a:endParaRPr lang="en-US" sz="2400" b="0" baseline="0" dirty="0">
                        <a:solidFill>
                          <a:srgbClr val="00B050"/>
                        </a:solidFill>
                        <a:latin typeface="Arial" panose="020B0604020202020204" pitchFamily="34" charset="0"/>
                        <a:cs typeface="Arial" panose="020B0604020202020204" pitchFamily="34" charset="0"/>
                      </a:endParaRPr>
                    </a:p>
                  </a:txBody>
                  <a:tcPr marL="91448" marR="91448" marT="45717" marB="45717" anchor="ctr" anchorCtr="1"/>
                </a:tc>
                <a:tc>
                  <a:txBody>
                    <a:bodyPr/>
                    <a:lstStyle/>
                    <a:p>
                      <a:pPr algn="l" rtl="1"/>
                      <a:endParaRPr lang="en-US" sz="2400" b="0" baseline="0" dirty="0">
                        <a:solidFill>
                          <a:srgbClr val="00B050"/>
                        </a:solidFill>
                        <a:latin typeface="Arial" panose="020B0604020202020204" pitchFamily="34" charset="0"/>
                        <a:cs typeface="Arial" panose="020B0604020202020204" pitchFamily="34" charset="0"/>
                      </a:endParaRPr>
                    </a:p>
                  </a:txBody>
                  <a:tcPr marL="91448" marR="91448" marT="45717" marB="45717" anchor="ctr" anchorCtr="1"/>
                </a:tc>
                <a:extLst>
                  <a:ext uri="{0D108BD9-81ED-4DB2-BD59-A6C34878D82A}">
                    <a16:rowId xmlns:a16="http://schemas.microsoft.com/office/drawing/2014/main" val="10003"/>
                  </a:ext>
                </a:extLst>
              </a:tr>
              <a:tr h="721834">
                <a:tc>
                  <a:txBody>
                    <a:bodyPr/>
                    <a:lstStyle/>
                    <a:p>
                      <a:pPr algn="r" rtl="1"/>
                      <a:r>
                        <a:rPr lang="en-US" sz="2400" b="0" u="none" kern="1200" baseline="0" dirty="0">
                          <a:solidFill>
                            <a:schemeClr val="tx1"/>
                          </a:solidFill>
                          <a:latin typeface="Arial" panose="020B0604020202020204" pitchFamily="34" charset="0"/>
                          <a:cs typeface="Arial" panose="020B0604020202020204" pitchFamily="34" charset="0"/>
                        </a:rPr>
                        <a:t>O</a:t>
                      </a:r>
                      <a:r>
                        <a:rPr lang="en-US" sz="2400" b="0" u="none" kern="1200" baseline="-25000" dirty="0">
                          <a:solidFill>
                            <a:schemeClr val="tx1"/>
                          </a:solidFill>
                          <a:latin typeface="Arial" panose="020B0604020202020204" pitchFamily="34" charset="0"/>
                          <a:cs typeface="Arial" panose="020B0604020202020204" pitchFamily="34" charset="0"/>
                        </a:rPr>
                        <a:t>2</a:t>
                      </a:r>
                      <a:endParaRPr lang="en-US" sz="2400" b="0" u="none" kern="1200" baseline="-25000" dirty="0">
                        <a:solidFill>
                          <a:schemeClr val="tx1"/>
                        </a:solidFill>
                        <a:latin typeface="Arial" panose="020B0604020202020204" pitchFamily="34" charset="0"/>
                        <a:ea typeface="+mn-ea"/>
                        <a:cs typeface="Arial" panose="020B0604020202020204" pitchFamily="34" charset="0"/>
                      </a:endParaRPr>
                    </a:p>
                  </a:txBody>
                  <a:tcPr marL="91448" marR="91448" marT="45717" marB="45717" anchor="ctr" anchorCtr="1"/>
                </a:tc>
                <a:tc>
                  <a:txBody>
                    <a:bodyPr/>
                    <a:lstStyle/>
                    <a:p>
                      <a:pPr algn="r" rtl="1"/>
                      <a:endParaRPr lang="en-US" sz="2400" b="0" baseline="0" dirty="0">
                        <a:solidFill>
                          <a:srgbClr val="00B050"/>
                        </a:solidFill>
                        <a:latin typeface="Arial" panose="020B0604020202020204" pitchFamily="34" charset="0"/>
                        <a:cs typeface="Arial" panose="020B0604020202020204" pitchFamily="34" charset="0"/>
                      </a:endParaRPr>
                    </a:p>
                  </a:txBody>
                  <a:tcPr marL="91448" marR="91448" marT="45717" marB="45717" anchor="ctr" anchorCtr="1"/>
                </a:tc>
                <a:tc>
                  <a:txBody>
                    <a:bodyPr/>
                    <a:lstStyle/>
                    <a:p>
                      <a:pPr algn="r" rtl="1"/>
                      <a:endParaRPr lang="en-US" sz="2400" b="0" baseline="0" dirty="0">
                        <a:solidFill>
                          <a:srgbClr val="00B050"/>
                        </a:solidFill>
                        <a:latin typeface="Arial" panose="020B0604020202020204" pitchFamily="34" charset="0"/>
                        <a:cs typeface="Arial" panose="020B0604020202020204" pitchFamily="34" charset="0"/>
                      </a:endParaRPr>
                    </a:p>
                  </a:txBody>
                  <a:tcPr marL="91448" marR="91448" marT="45717" marB="45717" anchor="ctr" anchorCtr="1"/>
                </a:tc>
                <a:tc>
                  <a:txBody>
                    <a:bodyPr/>
                    <a:lstStyle/>
                    <a:p>
                      <a:pPr algn="r" rtl="1"/>
                      <a:r>
                        <a:rPr lang="he-IL" sz="2400" b="1" baseline="0" dirty="0">
                          <a:solidFill>
                            <a:srgbClr val="00B050"/>
                          </a:solidFill>
                          <a:latin typeface="Arial" panose="020B0604020202020204" pitchFamily="34" charset="0"/>
                          <a:cs typeface="Arial" panose="020B0604020202020204" pitchFamily="34" charset="0"/>
                        </a:rPr>
                        <a:t>4</a:t>
                      </a:r>
                      <a:endParaRPr lang="en-US" sz="2400" b="1" baseline="0" dirty="0">
                        <a:solidFill>
                          <a:srgbClr val="00B050"/>
                        </a:solidFill>
                        <a:latin typeface="Arial" panose="020B0604020202020204" pitchFamily="34" charset="0"/>
                        <a:cs typeface="Arial" panose="020B0604020202020204" pitchFamily="34" charset="0"/>
                      </a:endParaRPr>
                    </a:p>
                  </a:txBody>
                  <a:tcPr marL="91448" marR="91448" marT="45717" marB="45717" anchor="ctr" anchorCtr="1"/>
                </a:tc>
                <a:tc>
                  <a:txBody>
                    <a:bodyPr/>
                    <a:lstStyle/>
                    <a:p>
                      <a:pPr algn="r" rtl="1"/>
                      <a:r>
                        <a:rPr lang="he-IL" sz="2400" b="1" baseline="0" dirty="0">
                          <a:solidFill>
                            <a:srgbClr val="00B050"/>
                          </a:solidFill>
                          <a:latin typeface="Arial" panose="020B0604020202020204" pitchFamily="34" charset="0"/>
                          <a:cs typeface="Arial" panose="020B0604020202020204" pitchFamily="34" charset="0"/>
                        </a:rPr>
                        <a:t>8</a:t>
                      </a:r>
                      <a:endParaRPr lang="en-US" sz="2400" b="1" baseline="0" dirty="0">
                        <a:solidFill>
                          <a:srgbClr val="00B050"/>
                        </a:solidFill>
                        <a:latin typeface="Arial" panose="020B0604020202020204" pitchFamily="34" charset="0"/>
                        <a:cs typeface="Arial" panose="020B0604020202020204" pitchFamily="34" charset="0"/>
                      </a:endParaRPr>
                    </a:p>
                  </a:txBody>
                  <a:tcPr marL="91448" marR="91448" marT="45717" marB="45717" anchor="ctr" anchorCtr="1"/>
                </a:tc>
                <a:tc>
                  <a:txBody>
                    <a:bodyPr/>
                    <a:lstStyle/>
                    <a:p>
                      <a:pPr algn="r" rtl="1"/>
                      <a:r>
                        <a:rPr lang="he-IL" sz="2400" b="1" baseline="0" dirty="0">
                          <a:solidFill>
                            <a:srgbClr val="00B050"/>
                          </a:solidFill>
                          <a:latin typeface="Arial" panose="020B0604020202020204" pitchFamily="34" charset="0"/>
                          <a:cs typeface="Arial" panose="020B0604020202020204" pitchFamily="34" charset="0"/>
                        </a:rPr>
                        <a:t>6</a:t>
                      </a:r>
                      <a:endParaRPr lang="en-US" sz="2400" b="1" baseline="0" dirty="0">
                        <a:solidFill>
                          <a:srgbClr val="00B050"/>
                        </a:solidFill>
                        <a:latin typeface="Arial" panose="020B0604020202020204" pitchFamily="34" charset="0"/>
                        <a:cs typeface="Arial" panose="020B0604020202020204" pitchFamily="34" charset="0"/>
                      </a:endParaRPr>
                    </a:p>
                  </a:txBody>
                  <a:tcPr marL="91448" marR="91448" marT="45717" marB="45717" anchor="ctr" anchorCtr="1"/>
                </a:tc>
                <a:tc>
                  <a:txBody>
                    <a:bodyPr/>
                    <a:lstStyle/>
                    <a:p>
                      <a:pPr algn="r" rtl="1"/>
                      <a:r>
                        <a:rPr lang="he-IL" sz="2400" b="1" baseline="0" dirty="0">
                          <a:solidFill>
                            <a:srgbClr val="00B050"/>
                          </a:solidFill>
                          <a:latin typeface="Arial" panose="020B0604020202020204" pitchFamily="34" charset="0"/>
                          <a:cs typeface="Arial" panose="020B0604020202020204" pitchFamily="34" charset="0"/>
                        </a:rPr>
                        <a:t>0</a:t>
                      </a:r>
                      <a:endParaRPr lang="en-US" sz="2400" b="1" baseline="0" dirty="0">
                        <a:solidFill>
                          <a:srgbClr val="00B050"/>
                        </a:solidFill>
                        <a:latin typeface="Arial" panose="020B0604020202020204" pitchFamily="34" charset="0"/>
                        <a:cs typeface="Arial" panose="020B0604020202020204" pitchFamily="34" charset="0"/>
                      </a:endParaRPr>
                    </a:p>
                  </a:txBody>
                  <a:tcPr marL="91448" marR="91448" marT="45717" marB="45717" anchor="ctr" anchorCtr="1"/>
                </a:tc>
                <a:tc>
                  <a:txBody>
                    <a:bodyPr/>
                    <a:lstStyle/>
                    <a:p>
                      <a:pPr algn="r" rtl="1"/>
                      <a:endParaRPr lang="en-US" sz="2400" b="0" baseline="0" dirty="0">
                        <a:solidFill>
                          <a:srgbClr val="00B050"/>
                        </a:solidFill>
                        <a:latin typeface="Arial" panose="020B0604020202020204" pitchFamily="34" charset="0"/>
                        <a:cs typeface="Arial" panose="020B0604020202020204" pitchFamily="34" charset="0"/>
                      </a:endParaRPr>
                    </a:p>
                  </a:txBody>
                  <a:tcPr marL="91448" marR="91448" marT="45717" marB="45717" anchor="ctr" anchorCtr="1"/>
                </a:tc>
                <a:tc>
                  <a:txBody>
                    <a:bodyPr/>
                    <a:lstStyle/>
                    <a:p>
                      <a:pPr algn="l" rtl="1"/>
                      <a:endParaRPr lang="en-US" sz="2400" b="0" baseline="0" dirty="0">
                        <a:solidFill>
                          <a:srgbClr val="00B050"/>
                        </a:solidFill>
                        <a:latin typeface="Arial" panose="020B0604020202020204" pitchFamily="34" charset="0"/>
                        <a:cs typeface="Arial" panose="020B0604020202020204" pitchFamily="34" charset="0"/>
                      </a:endParaRPr>
                    </a:p>
                  </a:txBody>
                  <a:tcPr marL="91448" marR="91448" marT="45717" marB="45717" anchor="ctr" anchorCtr="1"/>
                </a:tc>
                <a:tc>
                  <a:txBody>
                    <a:bodyPr/>
                    <a:lstStyle/>
                    <a:p>
                      <a:pPr algn="l" rtl="1"/>
                      <a:r>
                        <a:rPr lang="he-IL" sz="2400" b="1" baseline="0" dirty="0">
                          <a:solidFill>
                            <a:srgbClr val="00B050"/>
                          </a:solidFill>
                          <a:latin typeface="Arial" panose="020B0604020202020204" pitchFamily="34" charset="0"/>
                          <a:cs typeface="Arial" panose="020B0604020202020204" pitchFamily="34" charset="0"/>
                        </a:rPr>
                        <a:t>4.5</a:t>
                      </a:r>
                      <a:endParaRPr lang="en-US" sz="2400" b="1" baseline="0" dirty="0">
                        <a:solidFill>
                          <a:srgbClr val="00B050"/>
                        </a:solidFill>
                        <a:latin typeface="Arial" panose="020B0604020202020204" pitchFamily="34" charset="0"/>
                        <a:cs typeface="Arial" panose="020B0604020202020204" pitchFamily="34" charset="0"/>
                      </a:endParaRPr>
                    </a:p>
                  </a:txBody>
                  <a:tcPr marL="91448" marR="91448" marT="45717" marB="45717" anchor="ctr" anchorCtr="1"/>
                </a:tc>
                <a:extLst>
                  <a:ext uri="{0D108BD9-81ED-4DB2-BD59-A6C34878D82A}">
                    <a16:rowId xmlns:a16="http://schemas.microsoft.com/office/drawing/2014/main" val="10004"/>
                  </a:ext>
                </a:extLst>
              </a:tr>
            </a:tbl>
          </a:graphicData>
        </a:graphic>
      </p:graphicFrame>
      <p:sp>
        <p:nvSpPr>
          <p:cNvPr id="7" name="Rectangle 2">
            <a:extLst>
              <a:ext uri="{FF2B5EF4-FFF2-40B4-BE49-F238E27FC236}">
                <a16:creationId xmlns:a16="http://schemas.microsoft.com/office/drawing/2014/main" id="{E89FC282-B9A3-4863-8043-AFB6C37D09F1}"/>
              </a:ext>
            </a:extLst>
          </p:cNvPr>
          <p:cNvSpPr>
            <a:spLocks noGrp="1" noChangeArrowheads="1"/>
          </p:cNvSpPr>
          <p:nvPr>
            <p:ph type="title"/>
          </p:nvPr>
        </p:nvSpPr>
        <p:spPr>
          <a:xfrm>
            <a:off x="1044575" y="333375"/>
            <a:ext cx="7704138" cy="719138"/>
          </a:xfrm>
        </p:spPr>
        <p:txBody>
          <a:bodyPr>
            <a:normAutofit fontScale="90000"/>
          </a:bodyPr>
          <a:lstStyle/>
          <a:p>
            <a:pPr algn="r" rtl="1"/>
            <a:r>
              <a:rPr lang="he-IL" altLang="en-US" sz="4800" dirty="0">
                <a:solidFill>
                  <a:schemeClr val="tx1"/>
                </a:solidFill>
                <a:latin typeface="Narkisim" panose="020E0502050101010101" pitchFamily="34" charset="-79"/>
              </a:rPr>
              <a:t>רגרסיה לממוצע</a:t>
            </a:r>
            <a:endParaRPr lang="en-US" altLang="en-US" sz="4800" dirty="0">
              <a:solidFill>
                <a:schemeClr val="tx1"/>
              </a:solidFill>
              <a:latin typeface="Narkisim" panose="020E0502050101010101" pitchFamily="34" charset="-79"/>
            </a:endParaRPr>
          </a:p>
        </p:txBody>
      </p:sp>
    </p:spTree>
    <p:extLst>
      <p:ext uri="{BB962C8B-B14F-4D97-AF65-F5344CB8AC3E}">
        <p14:creationId xmlns:p14="http://schemas.microsoft.com/office/powerpoint/2010/main" val="3874696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541D0AE4-6D9B-41A2-8A5D-7F3B880DED46}"/>
              </a:ext>
            </a:extLst>
          </p:cNvPr>
          <p:cNvSpPr>
            <a:spLocks noGrp="1"/>
          </p:cNvSpPr>
          <p:nvPr>
            <p:ph type="body" idx="1"/>
          </p:nvPr>
        </p:nvSpPr>
        <p:spPr/>
        <p:txBody>
          <a:bodyPr/>
          <a:lstStyle/>
          <a:p>
            <a:endParaRPr lang="en-US"/>
          </a:p>
        </p:txBody>
      </p:sp>
      <p:pic>
        <p:nvPicPr>
          <p:cNvPr id="1026" name="Picture 2" descr="Time For Questions Message Shows Answers Needed Stock Photo, Picture And  Royalty Free Image. Image 18271284.">
            <a:extLst>
              <a:ext uri="{FF2B5EF4-FFF2-40B4-BE49-F238E27FC236}">
                <a16:creationId xmlns:a16="http://schemas.microsoft.com/office/drawing/2014/main" id="{E40CD5FC-FB69-4D8A-8B53-CB28C09E23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2744" y="595116"/>
            <a:ext cx="6318513" cy="56677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983080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RESGUID" val="ebfd909e-ee36-4b54-91f7-92a97805ec2a"/>
</p:tagLst>
</file>

<file path=ppt/theme/theme1.xml><?xml version="1.0" encoding="utf-8"?>
<a:theme xmlns:a="http://schemas.openxmlformats.org/drawingml/2006/main" name="master">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Ariel (with Heb)">
      <a:majorFont>
        <a:latin typeface="Arial"/>
        <a:ea typeface=""/>
        <a:cs typeface="Arial"/>
      </a:majorFont>
      <a:minorFont>
        <a:latin typeface="Arial"/>
        <a:ea typeface=""/>
        <a:cs typeface="Arial"/>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r" rtl="1">
          <a:defRPr sz="3200" baseline="0" dirty="0" smtClean="0">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Presentation2" id="{DA457E6B-4A8B-4FE8-866D-5B189EB49E63}" vid="{AA408715-43B7-49A4-B29A-7ACB7C1B90C5}"/>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webextension1.xml><?xml version="1.0" encoding="utf-8"?>
<we:webextension xmlns:we="http://schemas.microsoft.com/office/webextensions/webextension/2010/11" id="{F82104BE-F872-4A41-B75E-B3B18B3608FE}">
  <we:reference id="wa104381682" version="1.0.0.6" store="en-US" storeType="OMEX"/>
  <we:alternateReferences>
    <we:reference id="WA104381682" version="1.0.0.6" store="" storeType="OMEX"/>
  </we:alternateReferences>
  <we:properties>
    <we:property name="addinSlideId" value="570"/>
    <we:property name="selectedSlug" value="&quot;ILIKYQ&quot;"/>
    <we:property name="selectedQuestionId" value="&quot;65b175671dfe3ecca7f9f303&quot;"/>
  </we:properties>
  <we:bindings/>
  <we:snapshot xmlns:r="http://schemas.openxmlformats.org/officeDocument/2006/relationships"/>
</we:webextension>
</file>

<file path=ppt/webextensions/webextension2.xml><?xml version="1.0" encoding="utf-8"?>
<we:webextension xmlns:we="http://schemas.microsoft.com/office/webextensions/webextension/2010/11" id="{55687C4C-3F3C-4112-A216-C7A3725FEE1A}">
  <we:reference id="wa104381682" version="1.0.0.6" store="en-US" storeType="OMEX"/>
  <we:alternateReferences>
    <we:reference id="WA104381682" version="1.0.0.6" store="" storeType="OMEX"/>
  </we:alternateReferences>
  <we:properties>
    <we:property name="addinSlideId" value="573"/>
    <we:property name="selectedSlug" value="&quot;ILIKYQ&quot;"/>
    <we:property name="selectedQuestionId" value="&quot;65b175681dfe3ecca7fa00e6&quot;"/>
  </we:properties>
  <we:bindings/>
  <we:snapshot xmlns:r="http://schemas.openxmlformats.org/officeDocument/2006/relationships"/>
</we:webextension>
</file>

<file path=ppt/webextensions/webextension3.xml><?xml version="1.0" encoding="utf-8"?>
<we:webextension xmlns:we="http://schemas.microsoft.com/office/webextensions/webextension/2010/11" id="{063D4BEE-F0BF-4E5A-B53C-FCB2B7D8F0A6}">
  <we:reference id="wa104381682" version="1.0.0.4" store="en-US" storeType="OMEX"/>
  <we:alternateReferences>
    <we:reference id="wa104381682" version="1.0.0.4" store="wa104381682" storeType="OMEX"/>
  </we:alternateReferences>
  <we:properties>
    <we:property name="addinSlideId" value="586"/>
    <we:property name="selectedQuestionId" value="&quot;65b179b9e529e391489dd752&quot;"/>
    <we:property name="selectedSlug" value="&quot;ILIKYQ&quot;"/>
  </we:properties>
  <we:bindings/>
  <we:snapshot xmlns:r="http://schemas.openxmlformats.org/officeDocument/2006/relationships"/>
</we:webextension>
</file>

<file path=ppt/webextensions/webextension4.xml><?xml version="1.0" encoding="utf-8"?>
<we:webextension xmlns:we="http://schemas.microsoft.com/office/webextensions/webextension/2010/11" id="{95E9C5D0-90C2-421A-B867-80E3287F2EB1}">
  <we:reference id="wa104381682" version="1.0.0.6" store="en-US" storeType="OMEX"/>
  <we:alternateReferences>
    <we:reference id="WA104381682" version="1.0.0.6" store="" storeType="OMEX"/>
  </we:alternateReferences>
  <we:properties>
    <we:property name="addinSlideId" value="638"/>
    <we:property name="selectedSlug" value="&quot;ILIKYQ&quot;"/>
    <we:property name="selectedQuestionId" value="&quot;65b179bae529e391489dd7c8&quot;"/>
  </we:properties>
  <we:bindings/>
  <we:snapshot xmlns:r="http://schemas.openxmlformats.org/officeDocument/2006/relationships"/>
</we:webextension>
</file>

<file path=ppt/webextensions/webextension5.xml><?xml version="1.0" encoding="utf-8"?>
<we:webextension xmlns:we="http://schemas.microsoft.com/office/webextensions/webextension/2010/11" id="{1FC80F72-DFA5-4EB8-8357-CADD8F497665}">
  <we:reference id="wa104381682" version="1.0.0.4" store="en-US" storeType="OMEX"/>
  <we:alternateReferences>
    <we:reference id="wa104381682" version="1.0.0.4" store="wa104381682" storeType="OMEX"/>
  </we:alternateReferences>
  <we:properties>
    <we:property name="addinSlideId" value="587"/>
    <we:property name="selectedQuestionId" value="&quot;65b179ba41482e76347b7ab7&quot;"/>
    <we:property name="selectedSlug" value="&quot;ILIKYQ&quot;"/>
  </we:properties>
  <we:bindings/>
  <we:snapshot xmlns:r="http://schemas.openxmlformats.org/officeDocument/2006/relationships"/>
</we:webextension>
</file>

<file path=ppt/webextensions/webextension6.xml><?xml version="1.0" encoding="utf-8"?>
<we:webextension xmlns:we="http://schemas.microsoft.com/office/webextensions/webextension/2010/11" id="{28ED0FBA-906F-4550-BD57-172AC1DCA6B5}">
  <we:reference id="wa104381682" version="1.0.0.4" store="en-US" storeType="OMEX"/>
  <we:alternateReferences>
    <we:reference id="wa104381682" version="1.0.0.4" store="wa104381682" storeType="OMEX"/>
  </we:alternateReferences>
  <we:properties>
    <we:property name="addinSlideId" value="583"/>
    <we:property name="selectedSlug" value="&quot;ILIKYQ&quot;"/>
    <we:property name="selectedQuestionId" value="&quot;618ae453562bb7121752ace1&quot;"/>
  </we:properties>
  <we:bindings/>
  <we:snapshot xmlns:r="http://schemas.openxmlformats.org/officeDocument/2006/relationships"/>
</we:webextension>
</file>

<file path=ppt/webextensions/webextension7.xml><?xml version="1.0" encoding="utf-8"?>
<we:webextension xmlns:we="http://schemas.microsoft.com/office/webextensions/webextension/2010/11" id="{A86A9DDE-A974-44DE-BABD-E90FDEBBA97D}">
  <we:reference id="wa104381682" version="1.0.0.4" store="en-US" storeType="OMEX"/>
  <we:alternateReferences>
    <we:reference id="wa104381682" version="1.0.0.4" store="wa104381682" storeType="OMEX"/>
  </we:alternateReferences>
  <we:properties>
    <we:property name="addinSlideId" value="589"/>
    <we:property name="selectedSlug" value="&quot;ILIKYQ&quot;"/>
    <we:property name="selectedQuestionId" value="&quot;618ae51e3359a41223049672&quot;"/>
  </we:properties>
  <we:bindings/>
  <we:snapshot xmlns:r="http://schemas.openxmlformats.org/officeDocument/2006/relationships"/>
</we:webextension>
</file>

<file path=ppt/webextensions/webextension8.xml><?xml version="1.0" encoding="utf-8"?>
<we:webextension xmlns:we="http://schemas.microsoft.com/office/webextensions/webextension/2010/11" id="{CE545E22-6601-4438-AE7F-229E78ADBD9A}">
  <we:reference id="wa104381682" version="1.0.0.4" store="en-US" storeType="OMEX"/>
  <we:alternateReferences>
    <we:reference id="wa104381682" version="1.0.0.4" store="wa104381682" storeType="OMEX"/>
  </we:alternateReferences>
  <we:properties>
    <we:property name="addinSlideId" value="585"/>
    <we:property name="selectedSlug" value="&quot;ILIKYQ&quot;"/>
    <we:property name="selectedQuestionId" value="&quot;618ae58e562bb7121752af69&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8D5374E5F8F7642BC5B8A7A6964A541" ma:contentTypeVersion="13" ma:contentTypeDescription="Create a new document." ma:contentTypeScope="" ma:versionID="6eb09bf791e58f46b20cacfb3a297651">
  <xsd:schema xmlns:xsd="http://www.w3.org/2001/XMLSchema" xmlns:xs="http://www.w3.org/2001/XMLSchema" xmlns:p="http://schemas.microsoft.com/office/2006/metadata/properties" xmlns:ns3="950ac25e-e2c2-4ce3-b7e0-f64e62528480" xmlns:ns4="a62ae772-37ea-4d05-9106-e91bc73a96b8" targetNamespace="http://schemas.microsoft.com/office/2006/metadata/properties" ma:root="true" ma:fieldsID="556337a65ef1ee1991cc86553302e6de" ns3:_="" ns4:_="">
    <xsd:import namespace="950ac25e-e2c2-4ce3-b7e0-f64e62528480"/>
    <xsd:import namespace="a62ae772-37ea-4d05-9106-e91bc73a96b8"/>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OCR" minOccurs="0"/>
                <xsd:element ref="ns4:MediaServiceLocation" minOccurs="0"/>
                <xsd:element ref="ns4:MediaServiceEventHashCode" minOccurs="0"/>
                <xsd:element ref="ns4:MediaServiceGenerationTim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50ac25e-e2c2-4ce3-b7e0-f64e62528480"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62ae772-37ea-4d05-9106-e91bc73a96b8"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description="" ma:hidden="true" ma:internalName="MediaServiceDateTaken" ma:readOnly="true">
      <xsd:simpleType>
        <xsd:restriction base="dms:Text"/>
      </xsd:simpleType>
    </xsd:element>
    <xsd:element name="MediaServiceAutoTags" ma:index="14" nillable="true" ma:displayName="MediaServiceAutoTags" ma:description="" ma:internalName="MediaServiceAutoTags"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Location" ma:index="16" nillable="true" ma:displayName="MediaServiceLocation" ma:internalName="MediaServiceLocation"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4D22D00-3A0C-40E9-AC47-30070EEDB0F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50ac25e-e2c2-4ce3-b7e0-f64e62528480"/>
    <ds:schemaRef ds:uri="a62ae772-37ea-4d05-9106-e91bc73a96b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C6EB3F2-5E70-4836-9B96-51047800B4C3}">
  <ds:schemaRefs>
    <ds:schemaRef ds:uri="http://schemas.microsoft.com/office/2006/metadata/properties"/>
    <ds:schemaRef ds:uri="http://www.w3.org/XML/1998/namespace"/>
    <ds:schemaRef ds:uri="950ac25e-e2c2-4ce3-b7e0-f64e62528480"/>
    <ds:schemaRef ds:uri="http://purl.org/dc/dcmitype/"/>
    <ds:schemaRef ds:uri="http://purl.org/dc/elements/1.1/"/>
    <ds:schemaRef ds:uri="http://purl.org/dc/terms/"/>
    <ds:schemaRef ds:uri="http://schemas.microsoft.com/office/2006/documentManagement/types"/>
    <ds:schemaRef ds:uri="http://schemas.microsoft.com/office/infopath/2007/PartnerControls"/>
    <ds:schemaRef ds:uri="a62ae772-37ea-4d05-9106-e91bc73a96b8"/>
    <ds:schemaRef ds:uri="http://schemas.openxmlformats.org/package/2006/metadata/core-properties"/>
  </ds:schemaRefs>
</ds:datastoreItem>
</file>

<file path=customXml/itemProps3.xml><?xml version="1.0" encoding="utf-8"?>
<ds:datastoreItem xmlns:ds="http://schemas.openxmlformats.org/officeDocument/2006/customXml" ds:itemID="{FC013116-B6FA-421E-AEAB-5D2A19C70FF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master</Template>
  <TotalTime>24501</TotalTime>
  <Words>986</Words>
  <Application>Microsoft Office PowerPoint</Application>
  <PresentationFormat>On-screen Show (4:3)</PresentationFormat>
  <Paragraphs>187</Paragraphs>
  <Slides>30</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Arial</vt:lpstr>
      <vt:lpstr>Calisto MT</vt:lpstr>
      <vt:lpstr>Comic Sans MS</vt:lpstr>
      <vt:lpstr>Narkisim</vt:lpstr>
      <vt:lpstr>Tahoma</vt:lpstr>
      <vt:lpstr>Times New Roman</vt:lpstr>
      <vt:lpstr>master</vt:lpstr>
      <vt:lpstr>פסיכולוגיה ניסויית</vt:lpstr>
      <vt:lpstr>אז מה נעשה היום?</vt:lpstr>
      <vt:lpstr>אז על מה הקורס בכלל?</vt:lpstr>
      <vt:lpstr>תזכורת - תוקף</vt:lpstr>
      <vt:lpstr>PowerPoint Presentation</vt:lpstr>
      <vt:lpstr>תזכורת – מערכי מחקר שגויים</vt:lpstr>
      <vt:lpstr>תזכורת – מערכי מחקר</vt:lpstr>
      <vt:lpstr>אז מה נעשה היום?</vt:lpstr>
      <vt:lpstr>מקרה 2 – דור 5 וקורונה</vt:lpstr>
      <vt:lpstr>מקרה 2 – דור 5 וקורונה</vt:lpstr>
      <vt:lpstr>מקרה 2 – דור 5 וקורונה</vt:lpstr>
      <vt:lpstr>מקרה 2 – דור 5 וקורונה</vt:lpstr>
      <vt:lpstr>מקרה 2 – דור 5 וקורונה</vt:lpstr>
      <vt:lpstr>תזכורת – איומים על מערכי מחקר</vt:lpstr>
      <vt:lpstr>What makes us attractive?</vt:lpstr>
      <vt:lpstr>PowerPoint Presentation</vt:lpstr>
      <vt:lpstr>PowerPoint Presentation</vt:lpstr>
      <vt:lpstr>PowerPoint Presentation</vt:lpstr>
      <vt:lpstr>תזכורת לשאלת המחקר</vt:lpstr>
      <vt:lpstr>PowerPoint Presentation</vt:lpstr>
      <vt:lpstr>PowerPoint Presentation</vt:lpstr>
      <vt:lpstr>תזכורת – מערכי מחקר</vt:lpstr>
      <vt:lpstr>תרחיש 1</vt:lpstr>
      <vt:lpstr>PowerPoint Presentation</vt:lpstr>
      <vt:lpstr>PowerPoint Presentation</vt:lpstr>
      <vt:lpstr>PowerPoint Presentation</vt:lpstr>
      <vt:lpstr>תרחיש 1 - המשך</vt:lpstr>
      <vt:lpstr>(בשילה, הסטוריה, רציית_נסיין, הטיית_נסיין, רגרסיה_לממוצע, ברירה, ברירה_אינטראקציה, מכשור, מדידה, מיצוי, בלבדיות, אחר, אין)</vt:lpstr>
      <vt:lpstr>רגרסיה לממוצע</vt:lpstr>
      <vt:lpstr>PowerPoint Presentation</vt:lpstr>
    </vt:vector>
  </TitlesOfParts>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ללא כותרת שקופית</dc:title>
  <dc:creator>איילת  ספיר</dc:creator>
  <cp:lastModifiedBy>ניב רגב</cp:lastModifiedBy>
  <cp:revision>801</cp:revision>
  <cp:lastPrinted>2020-04-02T10:35:45Z</cp:lastPrinted>
  <dcterms:created xsi:type="dcterms:W3CDTF">1999-12-10T15:10:12Z</dcterms:created>
  <dcterms:modified xsi:type="dcterms:W3CDTF">2024-01-24T21:06:07Z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0x010100F8D5374E5F8F7642BC5B8A7A6964A541</vt:lpwstr>
  </property>
</Properties>
</file>