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9" r:id="rId4"/>
    <p:sldId id="258" r:id="rId5"/>
    <p:sldId id="271" r:id="rId6"/>
    <p:sldId id="272" r:id="rId7"/>
    <p:sldId id="260" r:id="rId8"/>
    <p:sldId id="262" r:id="rId9"/>
    <p:sldId id="263" r:id="rId10"/>
    <p:sldId id="264" r:id="rId11"/>
    <p:sldId id="265" r:id="rId12"/>
    <p:sldId id="269" r:id="rId13"/>
    <p:sldId id="270" r:id="rId14"/>
    <p:sldId id="266" r:id="rId15"/>
    <p:sldId id="261" r:id="rId16"/>
    <p:sldId id="267" r:id="rId17"/>
    <p:sldId id="268" r:id="rId18"/>
  </p:sldIdLst>
  <p:sldSz cx="12188825" cy="6858000"/>
  <p:notesSz cx="6858000" cy="9144000"/>
  <p:defaultTextStyle>
    <a:defPPr algn="r" rtl="1"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" initials="A" lastIdx="1" clrIdx="0">
    <p:extLst>
      <p:ext uri="{19B8F6BF-5375-455C-9EA6-DF929625EA0E}">
        <p15:presenceInfo xmlns:p15="http://schemas.microsoft.com/office/powerpoint/2012/main" userId="Andrea" providerId="None"/>
      </p:ext>
    </p:extLst>
  </p:cmAuthor>
  <p:cmAuthor id="2" name="יעל מועלם" initials="ימ" lastIdx="1" clrIdx="1">
    <p:extLst>
      <p:ext uri="{19B8F6BF-5375-455C-9EA6-DF929625EA0E}">
        <p15:presenceInfo xmlns:p15="http://schemas.microsoft.com/office/powerpoint/2012/main" userId="243befe6eed2f4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408" autoAdjust="0"/>
    <p:restoredTop sz="95755" autoAdjust="0"/>
  </p:normalViewPr>
  <p:slideViewPr>
    <p:cSldViewPr>
      <p:cViewPr varScale="1">
        <p:scale>
          <a:sx n="101" d="100"/>
          <a:sy n="101" d="100"/>
        </p:scale>
        <p:origin x="208" y="384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404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1999D0-FEFA-4533-9448-72AB0693CA59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0BAACFEC-E9A2-464D-ABB6-760390B8A9D8}">
      <dgm:prSet phldrT="[טקסט]"/>
      <dgm:spPr/>
      <dgm:t>
        <a:bodyPr/>
        <a:lstStyle/>
        <a:p>
          <a:pPr rtl="1"/>
          <a:r>
            <a:rPr lang="en-US" dirty="0"/>
            <a:t>Approach</a:t>
          </a:r>
          <a:endParaRPr lang="he-IL" dirty="0"/>
        </a:p>
      </dgm:t>
    </dgm:pt>
    <dgm:pt modelId="{4EB3B605-B935-43FA-AD1A-74C82FC04C0B}" type="parTrans" cxnId="{7B7E1DE3-984A-47B2-9B40-110DD7E98167}">
      <dgm:prSet/>
      <dgm:spPr/>
      <dgm:t>
        <a:bodyPr/>
        <a:lstStyle/>
        <a:p>
          <a:pPr rtl="1"/>
          <a:endParaRPr lang="he-IL"/>
        </a:p>
      </dgm:t>
    </dgm:pt>
    <dgm:pt modelId="{87078145-6FB2-4946-8F3A-205B8E5F329D}" type="sibTrans" cxnId="{7B7E1DE3-984A-47B2-9B40-110DD7E98167}">
      <dgm:prSet/>
      <dgm:spPr/>
      <dgm:t>
        <a:bodyPr/>
        <a:lstStyle/>
        <a:p>
          <a:pPr rtl="1"/>
          <a:endParaRPr lang="he-IL"/>
        </a:p>
      </dgm:t>
    </dgm:pt>
    <dgm:pt modelId="{7080B94A-DDFD-441E-B5B6-05F5FC9151CE}">
      <dgm:prSet phldrT="[טקסט]"/>
      <dgm:spPr/>
      <dgm:t>
        <a:bodyPr/>
        <a:lstStyle/>
        <a:p>
          <a:pPr rtl="1"/>
          <a:r>
            <a:rPr lang="en-US" dirty="0"/>
            <a:t>Withdrawal</a:t>
          </a:r>
          <a:endParaRPr lang="he-IL" dirty="0"/>
        </a:p>
      </dgm:t>
    </dgm:pt>
    <dgm:pt modelId="{31A493A9-C9A2-454C-ACE2-F3CEE408E97B}" type="parTrans" cxnId="{21D6B6D8-4765-4684-9561-612BA6D07721}">
      <dgm:prSet/>
      <dgm:spPr/>
      <dgm:t>
        <a:bodyPr/>
        <a:lstStyle/>
        <a:p>
          <a:pPr rtl="1"/>
          <a:endParaRPr lang="he-IL"/>
        </a:p>
      </dgm:t>
    </dgm:pt>
    <dgm:pt modelId="{95C2AAF5-F0D9-4B82-B46F-E1EC61AC44BE}" type="sibTrans" cxnId="{21D6B6D8-4765-4684-9561-612BA6D07721}">
      <dgm:prSet/>
      <dgm:spPr/>
      <dgm:t>
        <a:bodyPr/>
        <a:lstStyle/>
        <a:p>
          <a:pPr rtl="1"/>
          <a:endParaRPr lang="he-IL"/>
        </a:p>
      </dgm:t>
    </dgm:pt>
    <dgm:pt modelId="{3A45AB87-8389-4C93-A2C2-821FEB7FD8F2}" type="pres">
      <dgm:prSet presAssocID="{B61999D0-FEFA-4533-9448-72AB0693CA59}" presName="diagram" presStyleCnt="0">
        <dgm:presLayoutVars>
          <dgm:dir/>
          <dgm:resizeHandles val="exact"/>
        </dgm:presLayoutVars>
      </dgm:prSet>
      <dgm:spPr/>
    </dgm:pt>
    <dgm:pt modelId="{3820E19D-9BCA-42FA-81DA-8AA06F2B16D0}" type="pres">
      <dgm:prSet presAssocID="{0BAACFEC-E9A2-464D-ABB6-760390B8A9D8}" presName="arrow" presStyleLbl="node1" presStyleIdx="0" presStyleCnt="2">
        <dgm:presLayoutVars>
          <dgm:bulletEnabled val="1"/>
        </dgm:presLayoutVars>
      </dgm:prSet>
      <dgm:spPr/>
    </dgm:pt>
    <dgm:pt modelId="{D94FD73D-BFB0-4F30-9A25-6B4BB670B45B}" type="pres">
      <dgm:prSet presAssocID="{7080B94A-DDFD-441E-B5B6-05F5FC9151CE}" presName="arrow" presStyleLbl="node1" presStyleIdx="1" presStyleCnt="2">
        <dgm:presLayoutVars>
          <dgm:bulletEnabled val="1"/>
        </dgm:presLayoutVars>
      </dgm:prSet>
      <dgm:spPr/>
    </dgm:pt>
  </dgm:ptLst>
  <dgm:cxnLst>
    <dgm:cxn modelId="{BADA0952-1884-4FDE-965A-B4F966CAD55C}" type="presOf" srcId="{0BAACFEC-E9A2-464D-ABB6-760390B8A9D8}" destId="{3820E19D-9BCA-42FA-81DA-8AA06F2B16D0}" srcOrd="0" destOrd="0" presId="urn:microsoft.com/office/officeart/2005/8/layout/arrow5"/>
    <dgm:cxn modelId="{F755707C-98B0-4876-B5E4-33EE012FE220}" type="presOf" srcId="{B61999D0-FEFA-4533-9448-72AB0693CA59}" destId="{3A45AB87-8389-4C93-A2C2-821FEB7FD8F2}" srcOrd="0" destOrd="0" presId="urn:microsoft.com/office/officeart/2005/8/layout/arrow5"/>
    <dgm:cxn modelId="{21D6B6D8-4765-4684-9561-612BA6D07721}" srcId="{B61999D0-FEFA-4533-9448-72AB0693CA59}" destId="{7080B94A-DDFD-441E-B5B6-05F5FC9151CE}" srcOrd="1" destOrd="0" parTransId="{31A493A9-C9A2-454C-ACE2-F3CEE408E97B}" sibTransId="{95C2AAF5-F0D9-4B82-B46F-E1EC61AC44BE}"/>
    <dgm:cxn modelId="{7B7E1DE3-984A-47B2-9B40-110DD7E98167}" srcId="{B61999D0-FEFA-4533-9448-72AB0693CA59}" destId="{0BAACFEC-E9A2-464D-ABB6-760390B8A9D8}" srcOrd="0" destOrd="0" parTransId="{4EB3B605-B935-43FA-AD1A-74C82FC04C0B}" sibTransId="{87078145-6FB2-4946-8F3A-205B8E5F329D}"/>
    <dgm:cxn modelId="{B4FCCBF4-2D81-4FCF-9D25-9E25ACF9CF6F}" type="presOf" srcId="{7080B94A-DDFD-441E-B5B6-05F5FC9151CE}" destId="{D94FD73D-BFB0-4F30-9A25-6B4BB670B45B}" srcOrd="0" destOrd="0" presId="urn:microsoft.com/office/officeart/2005/8/layout/arrow5"/>
    <dgm:cxn modelId="{9D4E8CC5-E8CD-48F7-AF8F-3319F1471405}" type="presParOf" srcId="{3A45AB87-8389-4C93-A2C2-821FEB7FD8F2}" destId="{3820E19D-9BCA-42FA-81DA-8AA06F2B16D0}" srcOrd="0" destOrd="0" presId="urn:microsoft.com/office/officeart/2005/8/layout/arrow5"/>
    <dgm:cxn modelId="{5C0522F4-6787-4AD3-B285-03319CAC684B}" type="presParOf" srcId="{3A45AB87-8389-4C93-A2C2-821FEB7FD8F2}" destId="{D94FD73D-BFB0-4F30-9A25-6B4BB670B45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5C6535-7D4A-452B-81E0-AC1BC674CFB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A5B418E7-BC1D-41DC-AC73-2CAEC74845F9}">
      <dgm:prSet phldrT="[טקסט]" custT="1"/>
      <dgm:spPr/>
      <dgm:t>
        <a:bodyPr/>
        <a:lstStyle/>
        <a:p>
          <a:pPr rtl="1"/>
          <a:r>
            <a:rPr lang="he-IL" sz="2800" dirty="0"/>
            <a:t>גיל 6 חודשים</a:t>
          </a:r>
        </a:p>
      </dgm:t>
    </dgm:pt>
    <dgm:pt modelId="{4CAAC819-54EA-4C45-9E41-D7BEB5F30E67}" type="parTrans" cxnId="{232A6ADF-20AC-46C1-8DFA-722BB48E1BD8}">
      <dgm:prSet/>
      <dgm:spPr/>
      <dgm:t>
        <a:bodyPr/>
        <a:lstStyle/>
        <a:p>
          <a:pPr rtl="1"/>
          <a:endParaRPr lang="he-IL"/>
        </a:p>
      </dgm:t>
    </dgm:pt>
    <dgm:pt modelId="{FCBE218B-37E1-47AE-A896-27E2DAF336BE}" type="sibTrans" cxnId="{232A6ADF-20AC-46C1-8DFA-722BB48E1BD8}">
      <dgm:prSet/>
      <dgm:spPr/>
      <dgm:t>
        <a:bodyPr/>
        <a:lstStyle/>
        <a:p>
          <a:pPr rtl="1"/>
          <a:endParaRPr lang="he-IL"/>
        </a:p>
      </dgm:t>
    </dgm:pt>
    <dgm:pt modelId="{28C09D37-786B-4175-AABA-11A96F519028}">
      <dgm:prSet phldrT="[טקסט]" custT="1"/>
      <dgm:spPr/>
      <dgm:t>
        <a:bodyPr/>
        <a:lstStyle/>
        <a:p>
          <a:pPr rtl="1"/>
          <a:r>
            <a:rPr lang="he-IL" sz="2000" dirty="0"/>
            <a:t>מטלת אוכל חדש</a:t>
          </a:r>
        </a:p>
      </dgm:t>
    </dgm:pt>
    <dgm:pt modelId="{5A74C7B8-DFF8-4A85-AB4C-D24A71AE0780}" type="parTrans" cxnId="{9035E599-380D-472C-B039-4203CED9DC06}">
      <dgm:prSet/>
      <dgm:spPr/>
      <dgm:t>
        <a:bodyPr/>
        <a:lstStyle/>
        <a:p>
          <a:pPr rtl="1"/>
          <a:endParaRPr lang="he-IL"/>
        </a:p>
      </dgm:t>
    </dgm:pt>
    <dgm:pt modelId="{61FF4A1B-2857-43AE-9562-8CECD7A3C73E}" type="sibTrans" cxnId="{9035E599-380D-472C-B039-4203CED9DC06}">
      <dgm:prSet/>
      <dgm:spPr/>
      <dgm:t>
        <a:bodyPr/>
        <a:lstStyle/>
        <a:p>
          <a:pPr rtl="1"/>
          <a:endParaRPr lang="he-IL"/>
        </a:p>
      </dgm:t>
    </dgm:pt>
    <dgm:pt modelId="{88A7A696-191F-4B89-A94F-53DB8BFF39AE}">
      <dgm:prSet phldrT="[טקסט]" custT="1"/>
      <dgm:spPr/>
      <dgm:t>
        <a:bodyPr/>
        <a:lstStyle/>
        <a:p>
          <a:pPr rtl="1"/>
          <a:r>
            <a:rPr lang="he-IL" sz="2000" dirty="0"/>
            <a:t>מטלת צעצוע חדש</a:t>
          </a:r>
        </a:p>
      </dgm:t>
    </dgm:pt>
    <dgm:pt modelId="{16D8E654-3106-406D-9F49-D1074674D201}" type="parTrans" cxnId="{7E9761A9-96D4-4EFA-B4D6-B034A782582B}">
      <dgm:prSet/>
      <dgm:spPr/>
      <dgm:t>
        <a:bodyPr/>
        <a:lstStyle/>
        <a:p>
          <a:pPr rtl="1"/>
          <a:endParaRPr lang="he-IL"/>
        </a:p>
      </dgm:t>
    </dgm:pt>
    <dgm:pt modelId="{9C7A44ED-5D4F-486D-BA11-6791498D4E5A}" type="sibTrans" cxnId="{7E9761A9-96D4-4EFA-B4D6-B034A782582B}">
      <dgm:prSet/>
      <dgm:spPr/>
      <dgm:t>
        <a:bodyPr/>
        <a:lstStyle/>
        <a:p>
          <a:pPr rtl="1"/>
          <a:endParaRPr lang="he-IL"/>
        </a:p>
      </dgm:t>
    </dgm:pt>
    <dgm:pt modelId="{0A14236A-E1F8-409A-88F0-E4F2DF7CC550}">
      <dgm:prSet phldrT="[טקסט]" custT="1"/>
      <dgm:spPr/>
      <dgm:t>
        <a:bodyPr/>
        <a:lstStyle/>
        <a:p>
          <a:pPr rtl="1"/>
          <a:r>
            <a:rPr lang="he-IL" sz="2800" dirty="0"/>
            <a:t>גיל 12 חודשים</a:t>
          </a:r>
        </a:p>
      </dgm:t>
    </dgm:pt>
    <dgm:pt modelId="{1E1533EB-7946-4617-BEC5-F598FEA65002}" type="parTrans" cxnId="{36950D1F-233B-4DF3-8F28-91EB3FBE58CE}">
      <dgm:prSet/>
      <dgm:spPr/>
      <dgm:t>
        <a:bodyPr/>
        <a:lstStyle/>
        <a:p>
          <a:pPr rtl="1"/>
          <a:endParaRPr lang="he-IL"/>
        </a:p>
      </dgm:t>
    </dgm:pt>
    <dgm:pt modelId="{2AC8264A-94E2-455D-A6D3-496CFF50F4C5}" type="sibTrans" cxnId="{36950D1F-233B-4DF3-8F28-91EB3FBE58CE}">
      <dgm:prSet/>
      <dgm:spPr/>
      <dgm:t>
        <a:bodyPr/>
        <a:lstStyle/>
        <a:p>
          <a:pPr rtl="1"/>
          <a:endParaRPr lang="he-IL"/>
        </a:p>
      </dgm:t>
    </dgm:pt>
    <dgm:pt modelId="{2D2B2466-B5C6-4F49-9718-846A10918B93}">
      <dgm:prSet phldrT="[טקסט]" custT="1"/>
      <dgm:spPr/>
      <dgm:t>
        <a:bodyPr/>
        <a:lstStyle/>
        <a:p>
          <a:pPr rtl="1"/>
          <a:r>
            <a:rPr lang="he-IL" sz="2000" dirty="0"/>
            <a:t>מטלת אוכל חדש</a:t>
          </a:r>
        </a:p>
      </dgm:t>
    </dgm:pt>
    <dgm:pt modelId="{3D5FCA35-C047-4CFA-B9B8-F65D24E68AC8}" type="parTrans" cxnId="{7310E031-1755-4E5A-8F7F-F869637DDCC4}">
      <dgm:prSet/>
      <dgm:spPr/>
      <dgm:t>
        <a:bodyPr/>
        <a:lstStyle/>
        <a:p>
          <a:pPr rtl="1"/>
          <a:endParaRPr lang="he-IL"/>
        </a:p>
      </dgm:t>
    </dgm:pt>
    <dgm:pt modelId="{E1AF4B4F-F1A5-4EF6-A1BB-026262F3B923}" type="sibTrans" cxnId="{7310E031-1755-4E5A-8F7F-F869637DDCC4}">
      <dgm:prSet/>
      <dgm:spPr/>
      <dgm:t>
        <a:bodyPr/>
        <a:lstStyle/>
        <a:p>
          <a:pPr rtl="1"/>
          <a:endParaRPr lang="he-IL"/>
        </a:p>
      </dgm:t>
    </dgm:pt>
    <dgm:pt modelId="{6A5718B2-00DF-49BC-A488-1E2BB52E93D9}">
      <dgm:prSet phldrT="[טקסט]" custT="1"/>
      <dgm:spPr/>
      <dgm:t>
        <a:bodyPr/>
        <a:lstStyle/>
        <a:p>
          <a:pPr rtl="1"/>
          <a:r>
            <a:rPr lang="he-IL" sz="2800" dirty="0"/>
            <a:t>גיל 18 חודשים</a:t>
          </a:r>
        </a:p>
      </dgm:t>
    </dgm:pt>
    <dgm:pt modelId="{C9F6294C-3962-42D9-BEC6-347C50BC3F1D}" type="parTrans" cxnId="{4853A780-C3D3-49A1-A8D8-1F1D16D6A299}">
      <dgm:prSet/>
      <dgm:spPr/>
      <dgm:t>
        <a:bodyPr/>
        <a:lstStyle/>
        <a:p>
          <a:pPr rtl="1"/>
          <a:endParaRPr lang="he-IL"/>
        </a:p>
      </dgm:t>
    </dgm:pt>
    <dgm:pt modelId="{3F4C1106-7D7D-46E0-B8EE-9E1B25E9DAD8}" type="sibTrans" cxnId="{4853A780-C3D3-49A1-A8D8-1F1D16D6A299}">
      <dgm:prSet/>
      <dgm:spPr/>
      <dgm:t>
        <a:bodyPr/>
        <a:lstStyle/>
        <a:p>
          <a:pPr rtl="1"/>
          <a:endParaRPr lang="he-IL"/>
        </a:p>
      </dgm:t>
    </dgm:pt>
    <dgm:pt modelId="{C96D427E-B6FB-46B9-992A-9C386A8A4B77}">
      <dgm:prSet phldrT="[טקסט]" custT="1"/>
      <dgm:spPr/>
      <dgm:t>
        <a:bodyPr/>
        <a:lstStyle/>
        <a:p>
          <a:pPr rtl="1"/>
          <a:r>
            <a:rPr lang="en-US" sz="2400" dirty="0"/>
            <a:t>Risk room</a:t>
          </a:r>
          <a:endParaRPr lang="he-IL" sz="2400" dirty="0"/>
        </a:p>
      </dgm:t>
    </dgm:pt>
    <dgm:pt modelId="{38CD347B-B298-495D-8C00-61DECE0B29F4}" type="parTrans" cxnId="{F74D32C6-B64C-468C-9650-016138BCF446}">
      <dgm:prSet/>
      <dgm:spPr/>
      <dgm:t>
        <a:bodyPr/>
        <a:lstStyle/>
        <a:p>
          <a:pPr rtl="1"/>
          <a:endParaRPr lang="he-IL"/>
        </a:p>
      </dgm:t>
    </dgm:pt>
    <dgm:pt modelId="{D0AAABAC-1632-4F47-A99C-D993485C1532}" type="sibTrans" cxnId="{F74D32C6-B64C-468C-9650-016138BCF446}">
      <dgm:prSet/>
      <dgm:spPr/>
      <dgm:t>
        <a:bodyPr/>
        <a:lstStyle/>
        <a:p>
          <a:pPr rtl="1"/>
          <a:endParaRPr lang="he-IL"/>
        </a:p>
      </dgm:t>
    </dgm:pt>
    <dgm:pt modelId="{CC874D7F-6C85-49C2-BD2B-3FCC30CEFA3C}">
      <dgm:prSet phldrT="[טקסט]"/>
      <dgm:spPr/>
      <dgm:t>
        <a:bodyPr/>
        <a:lstStyle/>
        <a:p>
          <a:pPr rtl="1"/>
          <a:r>
            <a:rPr lang="en-US" dirty="0"/>
            <a:t>Bayley Scales of Infant and Toddler Development.</a:t>
          </a:r>
          <a:endParaRPr lang="he-IL" dirty="0"/>
        </a:p>
      </dgm:t>
    </dgm:pt>
    <dgm:pt modelId="{AD297454-02AD-4475-AAB9-114273FDAD87}" type="parTrans" cxnId="{96A99647-B68F-4674-A103-BEA513DB8AD3}">
      <dgm:prSet/>
      <dgm:spPr/>
      <dgm:t>
        <a:bodyPr/>
        <a:lstStyle/>
        <a:p>
          <a:pPr rtl="1"/>
          <a:endParaRPr lang="he-IL"/>
        </a:p>
      </dgm:t>
    </dgm:pt>
    <dgm:pt modelId="{D51E19C5-E8CC-4A89-8148-E9745F46028F}" type="sibTrans" cxnId="{96A99647-B68F-4674-A103-BEA513DB8AD3}">
      <dgm:prSet/>
      <dgm:spPr/>
      <dgm:t>
        <a:bodyPr/>
        <a:lstStyle/>
        <a:p>
          <a:pPr rtl="1"/>
          <a:endParaRPr lang="he-IL"/>
        </a:p>
      </dgm:t>
    </dgm:pt>
    <dgm:pt modelId="{E9EB0628-A490-4165-8D43-3975A92FCC5F}">
      <dgm:prSet phldrT="[טקסט]" custT="1"/>
      <dgm:spPr/>
      <dgm:t>
        <a:bodyPr/>
        <a:lstStyle/>
        <a:p>
          <a:pPr rtl="1"/>
          <a:r>
            <a:rPr lang="he-IL" sz="2000" dirty="0"/>
            <a:t>מטלת צעצוע חדש</a:t>
          </a:r>
        </a:p>
      </dgm:t>
    </dgm:pt>
    <dgm:pt modelId="{4E52ADC1-B9E0-4605-9655-BB6FE6AF2D6E}" type="parTrans" cxnId="{36737116-3010-4699-9EE4-78A3BD3EA2E6}">
      <dgm:prSet/>
      <dgm:spPr/>
      <dgm:t>
        <a:bodyPr/>
        <a:lstStyle/>
        <a:p>
          <a:pPr rtl="1"/>
          <a:endParaRPr lang="he-IL"/>
        </a:p>
      </dgm:t>
    </dgm:pt>
    <dgm:pt modelId="{7E253F97-9F4E-4691-AB5C-F1011E2A8862}" type="sibTrans" cxnId="{36737116-3010-4699-9EE4-78A3BD3EA2E6}">
      <dgm:prSet/>
      <dgm:spPr/>
      <dgm:t>
        <a:bodyPr/>
        <a:lstStyle/>
        <a:p>
          <a:pPr rtl="1"/>
          <a:endParaRPr lang="he-IL"/>
        </a:p>
      </dgm:t>
    </dgm:pt>
    <dgm:pt modelId="{967C578D-4A23-43F6-892D-CCC068A3E3A4}" type="pres">
      <dgm:prSet presAssocID="{F25C6535-7D4A-452B-81E0-AC1BC674CFB5}" presName="Name0" presStyleCnt="0">
        <dgm:presLayoutVars>
          <dgm:dir/>
          <dgm:animLvl val="lvl"/>
          <dgm:resizeHandles val="exact"/>
        </dgm:presLayoutVars>
      </dgm:prSet>
      <dgm:spPr/>
    </dgm:pt>
    <dgm:pt modelId="{8253663D-FDEE-4DD4-8DBD-572132415993}" type="pres">
      <dgm:prSet presAssocID="{6A5718B2-00DF-49BC-A488-1E2BB52E93D9}" presName="boxAndChildren" presStyleCnt="0"/>
      <dgm:spPr/>
    </dgm:pt>
    <dgm:pt modelId="{62F1C79C-2BE8-4307-A024-63CA8FCABBE9}" type="pres">
      <dgm:prSet presAssocID="{6A5718B2-00DF-49BC-A488-1E2BB52E93D9}" presName="parentTextBox" presStyleLbl="node1" presStyleIdx="0" presStyleCnt="3"/>
      <dgm:spPr/>
    </dgm:pt>
    <dgm:pt modelId="{C6D13A31-47D2-4173-A040-0D7DCFD6F809}" type="pres">
      <dgm:prSet presAssocID="{6A5718B2-00DF-49BC-A488-1E2BB52E93D9}" presName="entireBox" presStyleLbl="node1" presStyleIdx="0" presStyleCnt="3"/>
      <dgm:spPr/>
    </dgm:pt>
    <dgm:pt modelId="{BC9775B3-C358-4E8F-BC1F-3DEEEE7DB484}" type="pres">
      <dgm:prSet presAssocID="{6A5718B2-00DF-49BC-A488-1E2BB52E93D9}" presName="descendantBox" presStyleCnt="0"/>
      <dgm:spPr/>
    </dgm:pt>
    <dgm:pt modelId="{B2618587-1120-4806-A1F8-9D065594278F}" type="pres">
      <dgm:prSet presAssocID="{C96D427E-B6FB-46B9-992A-9C386A8A4B77}" presName="childTextBox" presStyleLbl="fgAccFollowNode1" presStyleIdx="0" presStyleCnt="6">
        <dgm:presLayoutVars>
          <dgm:bulletEnabled val="1"/>
        </dgm:presLayoutVars>
      </dgm:prSet>
      <dgm:spPr/>
    </dgm:pt>
    <dgm:pt modelId="{FFBB8119-4C8D-4559-B363-8BBD363762CC}" type="pres">
      <dgm:prSet presAssocID="{CC874D7F-6C85-49C2-BD2B-3FCC30CEFA3C}" presName="childTextBox" presStyleLbl="fgAccFollowNode1" presStyleIdx="1" presStyleCnt="6">
        <dgm:presLayoutVars>
          <dgm:bulletEnabled val="1"/>
        </dgm:presLayoutVars>
      </dgm:prSet>
      <dgm:spPr/>
    </dgm:pt>
    <dgm:pt modelId="{D5E79635-45C7-4BA4-8421-BDF37DAA43A1}" type="pres">
      <dgm:prSet presAssocID="{2AC8264A-94E2-455D-A6D3-496CFF50F4C5}" presName="sp" presStyleCnt="0"/>
      <dgm:spPr/>
    </dgm:pt>
    <dgm:pt modelId="{2686FD7A-3557-462D-9ABC-1D503023C885}" type="pres">
      <dgm:prSet presAssocID="{0A14236A-E1F8-409A-88F0-E4F2DF7CC550}" presName="arrowAndChildren" presStyleCnt="0"/>
      <dgm:spPr/>
    </dgm:pt>
    <dgm:pt modelId="{8FC58D3E-0DB3-47AA-8BF2-DD74C963B05A}" type="pres">
      <dgm:prSet presAssocID="{0A14236A-E1F8-409A-88F0-E4F2DF7CC550}" presName="parentTextArrow" presStyleLbl="node1" presStyleIdx="0" presStyleCnt="3"/>
      <dgm:spPr/>
    </dgm:pt>
    <dgm:pt modelId="{6AE1AAAD-D1C3-442E-B7DB-C982C4FD9CB9}" type="pres">
      <dgm:prSet presAssocID="{0A14236A-E1F8-409A-88F0-E4F2DF7CC550}" presName="arrow" presStyleLbl="node1" presStyleIdx="1" presStyleCnt="3"/>
      <dgm:spPr/>
    </dgm:pt>
    <dgm:pt modelId="{DD319F4D-B755-4F23-8B96-2B3636B4267C}" type="pres">
      <dgm:prSet presAssocID="{0A14236A-E1F8-409A-88F0-E4F2DF7CC550}" presName="descendantArrow" presStyleCnt="0"/>
      <dgm:spPr/>
    </dgm:pt>
    <dgm:pt modelId="{EFA864F6-55EE-4110-985C-60D9FAC0A9B6}" type="pres">
      <dgm:prSet presAssocID="{2D2B2466-B5C6-4F49-9718-846A10918B93}" presName="childTextArrow" presStyleLbl="fgAccFollowNode1" presStyleIdx="2" presStyleCnt="6">
        <dgm:presLayoutVars>
          <dgm:bulletEnabled val="1"/>
        </dgm:presLayoutVars>
      </dgm:prSet>
      <dgm:spPr/>
    </dgm:pt>
    <dgm:pt modelId="{AE34EA6E-7EDB-4D32-9C54-0462CF7B139E}" type="pres">
      <dgm:prSet presAssocID="{E9EB0628-A490-4165-8D43-3975A92FCC5F}" presName="childTextArrow" presStyleLbl="fgAccFollowNode1" presStyleIdx="3" presStyleCnt="6">
        <dgm:presLayoutVars>
          <dgm:bulletEnabled val="1"/>
        </dgm:presLayoutVars>
      </dgm:prSet>
      <dgm:spPr/>
    </dgm:pt>
    <dgm:pt modelId="{AF8657E9-8B99-479E-847A-37C37E37DB80}" type="pres">
      <dgm:prSet presAssocID="{FCBE218B-37E1-47AE-A896-27E2DAF336BE}" presName="sp" presStyleCnt="0"/>
      <dgm:spPr/>
    </dgm:pt>
    <dgm:pt modelId="{FEAD09CD-78A3-44BD-9802-8FCAB5FBBD11}" type="pres">
      <dgm:prSet presAssocID="{A5B418E7-BC1D-41DC-AC73-2CAEC74845F9}" presName="arrowAndChildren" presStyleCnt="0"/>
      <dgm:spPr/>
    </dgm:pt>
    <dgm:pt modelId="{FAD6C321-0065-45B0-B362-C190892B86D2}" type="pres">
      <dgm:prSet presAssocID="{A5B418E7-BC1D-41DC-AC73-2CAEC74845F9}" presName="parentTextArrow" presStyleLbl="node1" presStyleIdx="1" presStyleCnt="3"/>
      <dgm:spPr/>
    </dgm:pt>
    <dgm:pt modelId="{2928C22E-B4AB-4B8A-8A59-28420F036E15}" type="pres">
      <dgm:prSet presAssocID="{A5B418E7-BC1D-41DC-AC73-2CAEC74845F9}" presName="arrow" presStyleLbl="node1" presStyleIdx="2" presStyleCnt="3"/>
      <dgm:spPr/>
    </dgm:pt>
    <dgm:pt modelId="{63175EE8-8B91-4F2E-B126-57CED0D0F8E5}" type="pres">
      <dgm:prSet presAssocID="{A5B418E7-BC1D-41DC-AC73-2CAEC74845F9}" presName="descendantArrow" presStyleCnt="0"/>
      <dgm:spPr/>
    </dgm:pt>
    <dgm:pt modelId="{A57D88C5-823F-4914-8E26-600283FDC901}" type="pres">
      <dgm:prSet presAssocID="{28C09D37-786B-4175-AABA-11A96F519028}" presName="childTextArrow" presStyleLbl="fgAccFollowNode1" presStyleIdx="4" presStyleCnt="6">
        <dgm:presLayoutVars>
          <dgm:bulletEnabled val="1"/>
        </dgm:presLayoutVars>
      </dgm:prSet>
      <dgm:spPr/>
    </dgm:pt>
    <dgm:pt modelId="{47AC7246-2E80-4E6C-953C-39ECA36067D2}" type="pres">
      <dgm:prSet presAssocID="{88A7A696-191F-4B89-A94F-53DB8BFF39AE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6A2B7D00-3AD7-430F-AFD6-347C9ED31E53}" type="presOf" srcId="{A5B418E7-BC1D-41DC-AC73-2CAEC74845F9}" destId="{2928C22E-B4AB-4B8A-8A59-28420F036E15}" srcOrd="1" destOrd="0" presId="urn:microsoft.com/office/officeart/2005/8/layout/process4"/>
    <dgm:cxn modelId="{A8C2CD04-E7D4-477F-BB52-D0FA826F91B7}" type="presOf" srcId="{28C09D37-786B-4175-AABA-11A96F519028}" destId="{A57D88C5-823F-4914-8E26-600283FDC901}" srcOrd="0" destOrd="0" presId="urn:microsoft.com/office/officeart/2005/8/layout/process4"/>
    <dgm:cxn modelId="{89A77E12-9F04-47AE-A125-CCFAECEC4D93}" type="presOf" srcId="{88A7A696-191F-4B89-A94F-53DB8BFF39AE}" destId="{47AC7246-2E80-4E6C-953C-39ECA36067D2}" srcOrd="0" destOrd="0" presId="urn:microsoft.com/office/officeart/2005/8/layout/process4"/>
    <dgm:cxn modelId="{36737116-3010-4699-9EE4-78A3BD3EA2E6}" srcId="{0A14236A-E1F8-409A-88F0-E4F2DF7CC550}" destId="{E9EB0628-A490-4165-8D43-3975A92FCC5F}" srcOrd="1" destOrd="0" parTransId="{4E52ADC1-B9E0-4605-9655-BB6FE6AF2D6E}" sibTransId="{7E253F97-9F4E-4691-AB5C-F1011E2A8862}"/>
    <dgm:cxn modelId="{36950D1F-233B-4DF3-8F28-91EB3FBE58CE}" srcId="{F25C6535-7D4A-452B-81E0-AC1BC674CFB5}" destId="{0A14236A-E1F8-409A-88F0-E4F2DF7CC550}" srcOrd="1" destOrd="0" parTransId="{1E1533EB-7946-4617-BEC5-F598FEA65002}" sibTransId="{2AC8264A-94E2-455D-A6D3-496CFF50F4C5}"/>
    <dgm:cxn modelId="{7310E031-1755-4E5A-8F7F-F869637DDCC4}" srcId="{0A14236A-E1F8-409A-88F0-E4F2DF7CC550}" destId="{2D2B2466-B5C6-4F49-9718-846A10918B93}" srcOrd="0" destOrd="0" parTransId="{3D5FCA35-C047-4CFA-B9B8-F65D24E68AC8}" sibTransId="{E1AF4B4F-F1A5-4EF6-A1BB-026262F3B923}"/>
    <dgm:cxn modelId="{96A99647-B68F-4674-A103-BEA513DB8AD3}" srcId="{6A5718B2-00DF-49BC-A488-1E2BB52E93D9}" destId="{CC874D7F-6C85-49C2-BD2B-3FCC30CEFA3C}" srcOrd="1" destOrd="0" parTransId="{AD297454-02AD-4475-AAB9-114273FDAD87}" sibTransId="{D51E19C5-E8CC-4A89-8148-E9745F46028F}"/>
    <dgm:cxn modelId="{2603275F-0F09-4C99-813B-3543BE4A1413}" type="presOf" srcId="{A5B418E7-BC1D-41DC-AC73-2CAEC74845F9}" destId="{FAD6C321-0065-45B0-B362-C190892B86D2}" srcOrd="0" destOrd="0" presId="urn:microsoft.com/office/officeart/2005/8/layout/process4"/>
    <dgm:cxn modelId="{38603966-55BC-4E47-B55E-E3CF57AF3696}" type="presOf" srcId="{6A5718B2-00DF-49BC-A488-1E2BB52E93D9}" destId="{C6D13A31-47D2-4173-A040-0D7DCFD6F809}" srcOrd="1" destOrd="0" presId="urn:microsoft.com/office/officeart/2005/8/layout/process4"/>
    <dgm:cxn modelId="{6DDCAE73-DF09-4A1B-A705-2E72E8C0AD35}" type="presOf" srcId="{0A14236A-E1F8-409A-88F0-E4F2DF7CC550}" destId="{6AE1AAAD-D1C3-442E-B7DB-C982C4FD9CB9}" srcOrd="1" destOrd="0" presId="urn:microsoft.com/office/officeart/2005/8/layout/process4"/>
    <dgm:cxn modelId="{C29DBA74-95F9-4E0F-92DB-1B84130125F2}" type="presOf" srcId="{C96D427E-B6FB-46B9-992A-9C386A8A4B77}" destId="{B2618587-1120-4806-A1F8-9D065594278F}" srcOrd="0" destOrd="0" presId="urn:microsoft.com/office/officeart/2005/8/layout/process4"/>
    <dgm:cxn modelId="{4853A780-C3D3-49A1-A8D8-1F1D16D6A299}" srcId="{F25C6535-7D4A-452B-81E0-AC1BC674CFB5}" destId="{6A5718B2-00DF-49BC-A488-1E2BB52E93D9}" srcOrd="2" destOrd="0" parTransId="{C9F6294C-3962-42D9-BEC6-347C50BC3F1D}" sibTransId="{3F4C1106-7D7D-46E0-B8EE-9E1B25E9DAD8}"/>
    <dgm:cxn modelId="{797CEE98-A45E-4A62-82A6-AB0A8D6B59D9}" type="presOf" srcId="{6A5718B2-00DF-49BC-A488-1E2BB52E93D9}" destId="{62F1C79C-2BE8-4307-A024-63CA8FCABBE9}" srcOrd="0" destOrd="0" presId="urn:microsoft.com/office/officeart/2005/8/layout/process4"/>
    <dgm:cxn modelId="{9035E599-380D-472C-B039-4203CED9DC06}" srcId="{A5B418E7-BC1D-41DC-AC73-2CAEC74845F9}" destId="{28C09D37-786B-4175-AABA-11A96F519028}" srcOrd="0" destOrd="0" parTransId="{5A74C7B8-DFF8-4A85-AB4C-D24A71AE0780}" sibTransId="{61FF4A1B-2857-43AE-9562-8CECD7A3C73E}"/>
    <dgm:cxn modelId="{7E9761A9-96D4-4EFA-B4D6-B034A782582B}" srcId="{A5B418E7-BC1D-41DC-AC73-2CAEC74845F9}" destId="{88A7A696-191F-4B89-A94F-53DB8BFF39AE}" srcOrd="1" destOrd="0" parTransId="{16D8E654-3106-406D-9F49-D1074674D201}" sibTransId="{9C7A44ED-5D4F-486D-BA11-6791498D4E5A}"/>
    <dgm:cxn modelId="{DDCE62AE-74C4-495E-9707-ED702B5AC158}" type="presOf" srcId="{E9EB0628-A490-4165-8D43-3975A92FCC5F}" destId="{AE34EA6E-7EDB-4D32-9C54-0462CF7B139E}" srcOrd="0" destOrd="0" presId="urn:microsoft.com/office/officeart/2005/8/layout/process4"/>
    <dgm:cxn modelId="{FB9DDCBB-B7E0-4552-9936-7347AA72AE58}" type="presOf" srcId="{2D2B2466-B5C6-4F49-9718-846A10918B93}" destId="{EFA864F6-55EE-4110-985C-60D9FAC0A9B6}" srcOrd="0" destOrd="0" presId="urn:microsoft.com/office/officeart/2005/8/layout/process4"/>
    <dgm:cxn modelId="{02C469BC-B200-4A73-8E84-28C0FC0C259B}" type="presOf" srcId="{0A14236A-E1F8-409A-88F0-E4F2DF7CC550}" destId="{8FC58D3E-0DB3-47AA-8BF2-DD74C963B05A}" srcOrd="0" destOrd="0" presId="urn:microsoft.com/office/officeart/2005/8/layout/process4"/>
    <dgm:cxn modelId="{F74D32C6-B64C-468C-9650-016138BCF446}" srcId="{6A5718B2-00DF-49BC-A488-1E2BB52E93D9}" destId="{C96D427E-B6FB-46B9-992A-9C386A8A4B77}" srcOrd="0" destOrd="0" parTransId="{38CD347B-B298-495D-8C00-61DECE0B29F4}" sibTransId="{D0AAABAC-1632-4F47-A99C-D993485C1532}"/>
    <dgm:cxn modelId="{CEFD7CCD-12F9-494B-87B1-A0F9199D83FF}" type="presOf" srcId="{CC874D7F-6C85-49C2-BD2B-3FCC30CEFA3C}" destId="{FFBB8119-4C8D-4559-B363-8BBD363762CC}" srcOrd="0" destOrd="0" presId="urn:microsoft.com/office/officeart/2005/8/layout/process4"/>
    <dgm:cxn modelId="{3C7071D7-E49D-498B-B11E-525E0BE29184}" type="presOf" srcId="{F25C6535-7D4A-452B-81E0-AC1BC674CFB5}" destId="{967C578D-4A23-43F6-892D-CCC068A3E3A4}" srcOrd="0" destOrd="0" presId="urn:microsoft.com/office/officeart/2005/8/layout/process4"/>
    <dgm:cxn modelId="{232A6ADF-20AC-46C1-8DFA-722BB48E1BD8}" srcId="{F25C6535-7D4A-452B-81E0-AC1BC674CFB5}" destId="{A5B418E7-BC1D-41DC-AC73-2CAEC74845F9}" srcOrd="0" destOrd="0" parTransId="{4CAAC819-54EA-4C45-9E41-D7BEB5F30E67}" sibTransId="{FCBE218B-37E1-47AE-A896-27E2DAF336BE}"/>
    <dgm:cxn modelId="{A1F8B5C1-6349-4F4D-99B2-8EB8E51A5CD5}" type="presParOf" srcId="{967C578D-4A23-43F6-892D-CCC068A3E3A4}" destId="{8253663D-FDEE-4DD4-8DBD-572132415993}" srcOrd="0" destOrd="0" presId="urn:microsoft.com/office/officeart/2005/8/layout/process4"/>
    <dgm:cxn modelId="{63D4A77F-6F7C-4516-BF7D-62272C4E902E}" type="presParOf" srcId="{8253663D-FDEE-4DD4-8DBD-572132415993}" destId="{62F1C79C-2BE8-4307-A024-63CA8FCABBE9}" srcOrd="0" destOrd="0" presId="urn:microsoft.com/office/officeart/2005/8/layout/process4"/>
    <dgm:cxn modelId="{618EF481-82E0-4AB9-88CA-01765BE27CE3}" type="presParOf" srcId="{8253663D-FDEE-4DD4-8DBD-572132415993}" destId="{C6D13A31-47D2-4173-A040-0D7DCFD6F809}" srcOrd="1" destOrd="0" presId="urn:microsoft.com/office/officeart/2005/8/layout/process4"/>
    <dgm:cxn modelId="{9F3921E9-BDD8-4184-96D5-8C5D1D7A2B11}" type="presParOf" srcId="{8253663D-FDEE-4DD4-8DBD-572132415993}" destId="{BC9775B3-C358-4E8F-BC1F-3DEEEE7DB484}" srcOrd="2" destOrd="0" presId="urn:microsoft.com/office/officeart/2005/8/layout/process4"/>
    <dgm:cxn modelId="{973EB122-81A8-45EB-A8E4-6EBB7B1C34D5}" type="presParOf" srcId="{BC9775B3-C358-4E8F-BC1F-3DEEEE7DB484}" destId="{B2618587-1120-4806-A1F8-9D065594278F}" srcOrd="0" destOrd="0" presId="urn:microsoft.com/office/officeart/2005/8/layout/process4"/>
    <dgm:cxn modelId="{D57531E5-26E4-422C-B4CD-D4457213D50C}" type="presParOf" srcId="{BC9775B3-C358-4E8F-BC1F-3DEEEE7DB484}" destId="{FFBB8119-4C8D-4559-B363-8BBD363762CC}" srcOrd="1" destOrd="0" presId="urn:microsoft.com/office/officeart/2005/8/layout/process4"/>
    <dgm:cxn modelId="{41A59EF3-3899-4E85-9F38-2500D3452F44}" type="presParOf" srcId="{967C578D-4A23-43F6-892D-CCC068A3E3A4}" destId="{D5E79635-45C7-4BA4-8421-BDF37DAA43A1}" srcOrd="1" destOrd="0" presId="urn:microsoft.com/office/officeart/2005/8/layout/process4"/>
    <dgm:cxn modelId="{858AF2B4-CA99-4602-9C70-C2FA8D91CFA9}" type="presParOf" srcId="{967C578D-4A23-43F6-892D-CCC068A3E3A4}" destId="{2686FD7A-3557-462D-9ABC-1D503023C885}" srcOrd="2" destOrd="0" presId="urn:microsoft.com/office/officeart/2005/8/layout/process4"/>
    <dgm:cxn modelId="{A8DAA59E-69D4-4CDB-88DB-178F4012CC49}" type="presParOf" srcId="{2686FD7A-3557-462D-9ABC-1D503023C885}" destId="{8FC58D3E-0DB3-47AA-8BF2-DD74C963B05A}" srcOrd="0" destOrd="0" presId="urn:microsoft.com/office/officeart/2005/8/layout/process4"/>
    <dgm:cxn modelId="{9457EFE9-9E18-435E-8B4E-151A25FB30E6}" type="presParOf" srcId="{2686FD7A-3557-462D-9ABC-1D503023C885}" destId="{6AE1AAAD-D1C3-442E-B7DB-C982C4FD9CB9}" srcOrd="1" destOrd="0" presId="urn:microsoft.com/office/officeart/2005/8/layout/process4"/>
    <dgm:cxn modelId="{52D42468-3EF2-4E37-A0B4-99502D4F7C49}" type="presParOf" srcId="{2686FD7A-3557-462D-9ABC-1D503023C885}" destId="{DD319F4D-B755-4F23-8B96-2B3636B4267C}" srcOrd="2" destOrd="0" presId="urn:microsoft.com/office/officeart/2005/8/layout/process4"/>
    <dgm:cxn modelId="{03A7747D-6976-4CAC-8D77-3766B972E90D}" type="presParOf" srcId="{DD319F4D-B755-4F23-8B96-2B3636B4267C}" destId="{EFA864F6-55EE-4110-985C-60D9FAC0A9B6}" srcOrd="0" destOrd="0" presId="urn:microsoft.com/office/officeart/2005/8/layout/process4"/>
    <dgm:cxn modelId="{5B6437A6-2F01-4923-BCB7-131C8AD835FA}" type="presParOf" srcId="{DD319F4D-B755-4F23-8B96-2B3636B4267C}" destId="{AE34EA6E-7EDB-4D32-9C54-0462CF7B139E}" srcOrd="1" destOrd="0" presId="urn:microsoft.com/office/officeart/2005/8/layout/process4"/>
    <dgm:cxn modelId="{7E05B049-2237-4C06-9371-8F97EB8F8ABB}" type="presParOf" srcId="{967C578D-4A23-43F6-892D-CCC068A3E3A4}" destId="{AF8657E9-8B99-479E-847A-37C37E37DB80}" srcOrd="3" destOrd="0" presId="urn:microsoft.com/office/officeart/2005/8/layout/process4"/>
    <dgm:cxn modelId="{26D20C51-AFC5-42BA-B3AD-21830421285F}" type="presParOf" srcId="{967C578D-4A23-43F6-892D-CCC068A3E3A4}" destId="{FEAD09CD-78A3-44BD-9802-8FCAB5FBBD11}" srcOrd="4" destOrd="0" presId="urn:microsoft.com/office/officeart/2005/8/layout/process4"/>
    <dgm:cxn modelId="{F97C260D-C2BD-4739-B583-56A61C545898}" type="presParOf" srcId="{FEAD09CD-78A3-44BD-9802-8FCAB5FBBD11}" destId="{FAD6C321-0065-45B0-B362-C190892B86D2}" srcOrd="0" destOrd="0" presId="urn:microsoft.com/office/officeart/2005/8/layout/process4"/>
    <dgm:cxn modelId="{56579422-1592-4998-971A-E8ECBC3404FB}" type="presParOf" srcId="{FEAD09CD-78A3-44BD-9802-8FCAB5FBBD11}" destId="{2928C22E-B4AB-4B8A-8A59-28420F036E15}" srcOrd="1" destOrd="0" presId="urn:microsoft.com/office/officeart/2005/8/layout/process4"/>
    <dgm:cxn modelId="{A92A7680-DDBB-4BF4-B8C3-51B43FD6DEF3}" type="presParOf" srcId="{FEAD09CD-78A3-44BD-9802-8FCAB5FBBD11}" destId="{63175EE8-8B91-4F2E-B126-57CED0D0F8E5}" srcOrd="2" destOrd="0" presId="urn:microsoft.com/office/officeart/2005/8/layout/process4"/>
    <dgm:cxn modelId="{B699DE64-4EB8-4071-82A2-DE12A02F2B8B}" type="presParOf" srcId="{63175EE8-8B91-4F2E-B126-57CED0D0F8E5}" destId="{A57D88C5-823F-4914-8E26-600283FDC901}" srcOrd="0" destOrd="0" presId="urn:microsoft.com/office/officeart/2005/8/layout/process4"/>
    <dgm:cxn modelId="{1028DB00-7062-4489-B192-FB31DA5EEEBE}" type="presParOf" srcId="{63175EE8-8B91-4F2E-B126-57CED0D0F8E5}" destId="{47AC7246-2E80-4E6C-953C-39ECA36067D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5DDFE7-21E5-40B4-892C-D95B9A14CBE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741744-6787-4BAB-A4BD-02A37C27FF5F}">
      <dgm:prSet phldrT="[טקסט]"/>
      <dgm:spPr/>
      <dgm:t>
        <a:bodyPr/>
        <a:lstStyle/>
        <a:p>
          <a:pPr rtl="1"/>
          <a:r>
            <a:rPr lang="he-IL" dirty="0"/>
            <a:t>השלכות למחקר?</a:t>
          </a:r>
        </a:p>
      </dgm:t>
    </dgm:pt>
    <dgm:pt modelId="{2C6D26C6-23D4-455C-9802-FFD0FE112084}" type="parTrans" cxnId="{41A54B7E-78B0-4A8E-843E-3C943A39C2DB}">
      <dgm:prSet/>
      <dgm:spPr/>
      <dgm:t>
        <a:bodyPr/>
        <a:lstStyle/>
        <a:p>
          <a:pPr rtl="1"/>
          <a:endParaRPr lang="he-IL"/>
        </a:p>
      </dgm:t>
    </dgm:pt>
    <dgm:pt modelId="{26CED342-D749-4B68-915C-EB1215C88837}" type="sibTrans" cxnId="{41A54B7E-78B0-4A8E-843E-3C943A39C2DB}">
      <dgm:prSet/>
      <dgm:spPr/>
      <dgm:t>
        <a:bodyPr/>
        <a:lstStyle/>
        <a:p>
          <a:pPr rtl="1"/>
          <a:endParaRPr lang="he-IL"/>
        </a:p>
      </dgm:t>
    </dgm:pt>
    <dgm:pt modelId="{428849EB-4D4F-4800-B2D5-463937AD6229}">
      <dgm:prSet phldrT="[טקסט]"/>
      <dgm:spPr/>
      <dgm:t>
        <a:bodyPr/>
        <a:lstStyle/>
        <a:p>
          <a:pPr rtl="1"/>
          <a:r>
            <a:rPr lang="he-IL" dirty="0"/>
            <a:t>הצעות למחקר המשך?</a:t>
          </a:r>
        </a:p>
      </dgm:t>
    </dgm:pt>
    <dgm:pt modelId="{CF23F337-83A1-4533-9B92-701881C8450E}" type="parTrans" cxnId="{31137C5C-AE50-47A3-B661-14993454413A}">
      <dgm:prSet/>
      <dgm:spPr/>
      <dgm:t>
        <a:bodyPr/>
        <a:lstStyle/>
        <a:p>
          <a:pPr rtl="1"/>
          <a:endParaRPr lang="he-IL"/>
        </a:p>
      </dgm:t>
    </dgm:pt>
    <dgm:pt modelId="{5CB471B3-9118-45C4-BBB2-0929FD521FA5}" type="sibTrans" cxnId="{31137C5C-AE50-47A3-B661-14993454413A}">
      <dgm:prSet/>
      <dgm:spPr/>
      <dgm:t>
        <a:bodyPr/>
        <a:lstStyle/>
        <a:p>
          <a:pPr rtl="1"/>
          <a:endParaRPr lang="he-IL"/>
        </a:p>
      </dgm:t>
    </dgm:pt>
    <dgm:pt modelId="{423B87D2-0AB1-4FA4-A661-1456AD636FC0}" type="pres">
      <dgm:prSet presAssocID="{775DDFE7-21E5-40B4-892C-D95B9A14CBED}" presName="diagram" presStyleCnt="0">
        <dgm:presLayoutVars>
          <dgm:dir val="rev"/>
          <dgm:resizeHandles val="exact"/>
        </dgm:presLayoutVars>
      </dgm:prSet>
      <dgm:spPr/>
    </dgm:pt>
    <dgm:pt modelId="{B8414D66-A0D1-434D-B5FA-5856F46A7F1C}" type="pres">
      <dgm:prSet presAssocID="{11741744-6787-4BAB-A4BD-02A37C27FF5F}" presName="node" presStyleLbl="node1" presStyleIdx="0" presStyleCnt="2">
        <dgm:presLayoutVars>
          <dgm:bulletEnabled val="1"/>
        </dgm:presLayoutVars>
      </dgm:prSet>
      <dgm:spPr/>
    </dgm:pt>
    <dgm:pt modelId="{87949A44-A2FA-4775-B859-C4495404FEA7}" type="pres">
      <dgm:prSet presAssocID="{26CED342-D749-4B68-915C-EB1215C88837}" presName="sibTrans" presStyleCnt="0"/>
      <dgm:spPr/>
    </dgm:pt>
    <dgm:pt modelId="{95D2DC86-6F81-49C8-86C0-4B202EB56494}" type="pres">
      <dgm:prSet presAssocID="{428849EB-4D4F-4800-B2D5-463937AD6229}" presName="node" presStyleLbl="node1" presStyleIdx="1" presStyleCnt="2">
        <dgm:presLayoutVars>
          <dgm:bulletEnabled val="1"/>
        </dgm:presLayoutVars>
      </dgm:prSet>
      <dgm:spPr/>
    </dgm:pt>
  </dgm:ptLst>
  <dgm:cxnLst>
    <dgm:cxn modelId="{A769D119-0FEA-462E-8E0F-BE44D33215CF}" type="presOf" srcId="{11741744-6787-4BAB-A4BD-02A37C27FF5F}" destId="{B8414D66-A0D1-434D-B5FA-5856F46A7F1C}" srcOrd="0" destOrd="0" presId="urn:microsoft.com/office/officeart/2005/8/layout/default"/>
    <dgm:cxn modelId="{31137C5C-AE50-47A3-B661-14993454413A}" srcId="{775DDFE7-21E5-40B4-892C-D95B9A14CBED}" destId="{428849EB-4D4F-4800-B2D5-463937AD6229}" srcOrd="1" destOrd="0" parTransId="{CF23F337-83A1-4533-9B92-701881C8450E}" sibTransId="{5CB471B3-9118-45C4-BBB2-0929FD521FA5}"/>
    <dgm:cxn modelId="{87C8BD6A-A099-42C0-9416-68A49694C444}" type="presOf" srcId="{775DDFE7-21E5-40B4-892C-D95B9A14CBED}" destId="{423B87D2-0AB1-4FA4-A661-1456AD636FC0}" srcOrd="0" destOrd="0" presId="urn:microsoft.com/office/officeart/2005/8/layout/default"/>
    <dgm:cxn modelId="{41A54B7E-78B0-4A8E-843E-3C943A39C2DB}" srcId="{775DDFE7-21E5-40B4-892C-D95B9A14CBED}" destId="{11741744-6787-4BAB-A4BD-02A37C27FF5F}" srcOrd="0" destOrd="0" parTransId="{2C6D26C6-23D4-455C-9802-FFD0FE112084}" sibTransId="{26CED342-D749-4B68-915C-EB1215C88837}"/>
    <dgm:cxn modelId="{272EF194-84F8-4D7C-82B1-DE9EAB556504}" type="presOf" srcId="{428849EB-4D4F-4800-B2D5-463937AD6229}" destId="{95D2DC86-6F81-49C8-86C0-4B202EB56494}" srcOrd="0" destOrd="0" presId="urn:microsoft.com/office/officeart/2005/8/layout/default"/>
    <dgm:cxn modelId="{3CF5DB4F-ECAC-40D6-B482-3D6E0595B9E7}" type="presParOf" srcId="{423B87D2-0AB1-4FA4-A661-1456AD636FC0}" destId="{B8414D66-A0D1-434D-B5FA-5856F46A7F1C}" srcOrd="0" destOrd="0" presId="urn:microsoft.com/office/officeart/2005/8/layout/default"/>
    <dgm:cxn modelId="{9D78CA15-E6E8-4F05-92D1-4B3FC7B9AE49}" type="presParOf" srcId="{423B87D2-0AB1-4FA4-A661-1456AD636FC0}" destId="{87949A44-A2FA-4775-B859-C4495404FEA7}" srcOrd="1" destOrd="0" presId="urn:microsoft.com/office/officeart/2005/8/layout/default"/>
    <dgm:cxn modelId="{788C5167-A796-427F-9465-88B415583ED1}" type="presParOf" srcId="{423B87D2-0AB1-4FA4-A661-1456AD636FC0}" destId="{95D2DC86-6F81-49C8-86C0-4B202EB56494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0E19D-9BCA-42FA-81DA-8AA06F2B16D0}">
      <dsp:nvSpPr>
        <dsp:cNvPr id="0" name=""/>
        <dsp:cNvSpPr/>
      </dsp:nvSpPr>
      <dsp:spPr>
        <a:xfrm rot="16200000">
          <a:off x="315" y="437265"/>
          <a:ext cx="2770201" cy="277020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Approach</a:t>
          </a:r>
          <a:endParaRPr lang="he-IL" sz="3000" kern="1200" dirty="0"/>
        </a:p>
      </dsp:txBody>
      <dsp:txXfrm rot="5400000">
        <a:off x="316" y="1129814"/>
        <a:ext cx="2285416" cy="1385101"/>
      </dsp:txXfrm>
    </dsp:sp>
    <dsp:sp modelId="{D94FD73D-BFB0-4F30-9A25-6B4BB670B45B}">
      <dsp:nvSpPr>
        <dsp:cNvPr id="0" name=""/>
        <dsp:cNvSpPr/>
      </dsp:nvSpPr>
      <dsp:spPr>
        <a:xfrm rot="5400000">
          <a:off x="2948609" y="437265"/>
          <a:ext cx="2770201" cy="277020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Withdrawal</a:t>
          </a:r>
          <a:endParaRPr lang="he-IL" sz="3000" kern="1200" dirty="0"/>
        </a:p>
      </dsp:txBody>
      <dsp:txXfrm rot="-5400000">
        <a:off x="3433395" y="1129815"/>
        <a:ext cx="2285416" cy="1385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D13A31-47D2-4173-A040-0D7DCFD6F809}">
      <dsp:nvSpPr>
        <dsp:cNvPr id="0" name=""/>
        <dsp:cNvSpPr/>
      </dsp:nvSpPr>
      <dsp:spPr>
        <a:xfrm>
          <a:off x="0" y="3790573"/>
          <a:ext cx="10260631" cy="1244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גיל 18 חודשים</a:t>
          </a:r>
        </a:p>
      </dsp:txBody>
      <dsp:txXfrm>
        <a:off x="0" y="3790573"/>
        <a:ext cx="10260631" cy="671841"/>
      </dsp:txXfrm>
    </dsp:sp>
    <dsp:sp modelId="{B2618587-1120-4806-A1F8-9D065594278F}">
      <dsp:nvSpPr>
        <dsp:cNvPr id="0" name=""/>
        <dsp:cNvSpPr/>
      </dsp:nvSpPr>
      <dsp:spPr>
        <a:xfrm>
          <a:off x="0" y="4437532"/>
          <a:ext cx="5130316" cy="5723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Risk room</a:t>
          </a:r>
          <a:endParaRPr lang="he-IL" sz="2400" kern="1200" dirty="0"/>
        </a:p>
      </dsp:txBody>
      <dsp:txXfrm>
        <a:off x="0" y="4437532"/>
        <a:ext cx="5130316" cy="572309"/>
      </dsp:txXfrm>
    </dsp:sp>
    <dsp:sp modelId="{FFBB8119-4C8D-4559-B363-8BBD363762CC}">
      <dsp:nvSpPr>
        <dsp:cNvPr id="0" name=""/>
        <dsp:cNvSpPr/>
      </dsp:nvSpPr>
      <dsp:spPr>
        <a:xfrm>
          <a:off x="5130316" y="4437532"/>
          <a:ext cx="5130316" cy="5723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Bayley Scales of Infant and Toddler Development.</a:t>
          </a:r>
          <a:endParaRPr lang="he-IL" sz="1800" kern="1200" dirty="0"/>
        </a:p>
      </dsp:txBody>
      <dsp:txXfrm>
        <a:off x="5130316" y="4437532"/>
        <a:ext cx="5130316" cy="572309"/>
      </dsp:txXfrm>
    </dsp:sp>
    <dsp:sp modelId="{6AE1AAAD-D1C3-442E-B7DB-C982C4FD9CB9}">
      <dsp:nvSpPr>
        <dsp:cNvPr id="0" name=""/>
        <dsp:cNvSpPr/>
      </dsp:nvSpPr>
      <dsp:spPr>
        <a:xfrm rot="10800000">
          <a:off x="0" y="1895732"/>
          <a:ext cx="10260631" cy="191350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גיל 12 חודשים</a:t>
          </a:r>
        </a:p>
      </dsp:txBody>
      <dsp:txXfrm rot="-10800000">
        <a:off x="0" y="1895732"/>
        <a:ext cx="10260631" cy="671639"/>
      </dsp:txXfrm>
    </dsp:sp>
    <dsp:sp modelId="{EFA864F6-55EE-4110-985C-60D9FAC0A9B6}">
      <dsp:nvSpPr>
        <dsp:cNvPr id="0" name=""/>
        <dsp:cNvSpPr/>
      </dsp:nvSpPr>
      <dsp:spPr>
        <a:xfrm>
          <a:off x="0" y="2567371"/>
          <a:ext cx="5130316" cy="5721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מטלת אוכל חדש</a:t>
          </a:r>
        </a:p>
      </dsp:txBody>
      <dsp:txXfrm>
        <a:off x="0" y="2567371"/>
        <a:ext cx="5130316" cy="572137"/>
      </dsp:txXfrm>
    </dsp:sp>
    <dsp:sp modelId="{AE34EA6E-7EDB-4D32-9C54-0462CF7B139E}">
      <dsp:nvSpPr>
        <dsp:cNvPr id="0" name=""/>
        <dsp:cNvSpPr/>
      </dsp:nvSpPr>
      <dsp:spPr>
        <a:xfrm>
          <a:off x="5130316" y="2567371"/>
          <a:ext cx="5130316" cy="5721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מטלת צעצוע חדש</a:t>
          </a:r>
        </a:p>
      </dsp:txBody>
      <dsp:txXfrm>
        <a:off x="5130316" y="2567371"/>
        <a:ext cx="5130316" cy="572137"/>
      </dsp:txXfrm>
    </dsp:sp>
    <dsp:sp modelId="{2928C22E-B4AB-4B8A-8A59-28420F036E15}">
      <dsp:nvSpPr>
        <dsp:cNvPr id="0" name=""/>
        <dsp:cNvSpPr/>
      </dsp:nvSpPr>
      <dsp:spPr>
        <a:xfrm rot="10800000">
          <a:off x="0" y="890"/>
          <a:ext cx="10260631" cy="191350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גיל 6 חודשים</a:t>
          </a:r>
        </a:p>
      </dsp:txBody>
      <dsp:txXfrm rot="-10800000">
        <a:off x="0" y="890"/>
        <a:ext cx="10260631" cy="671639"/>
      </dsp:txXfrm>
    </dsp:sp>
    <dsp:sp modelId="{A57D88C5-823F-4914-8E26-600283FDC901}">
      <dsp:nvSpPr>
        <dsp:cNvPr id="0" name=""/>
        <dsp:cNvSpPr/>
      </dsp:nvSpPr>
      <dsp:spPr>
        <a:xfrm>
          <a:off x="0" y="672530"/>
          <a:ext cx="5130316" cy="5721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מטלת אוכל חדש</a:t>
          </a:r>
        </a:p>
      </dsp:txBody>
      <dsp:txXfrm>
        <a:off x="0" y="672530"/>
        <a:ext cx="5130316" cy="572137"/>
      </dsp:txXfrm>
    </dsp:sp>
    <dsp:sp modelId="{47AC7246-2E80-4E6C-953C-39ECA36067D2}">
      <dsp:nvSpPr>
        <dsp:cNvPr id="0" name=""/>
        <dsp:cNvSpPr/>
      </dsp:nvSpPr>
      <dsp:spPr>
        <a:xfrm>
          <a:off x="5130316" y="672530"/>
          <a:ext cx="5130316" cy="5721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מטלת צעצוע חדש</a:t>
          </a:r>
        </a:p>
      </dsp:txBody>
      <dsp:txXfrm>
        <a:off x="5130316" y="672530"/>
        <a:ext cx="5130316" cy="5721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14D66-A0D1-434D-B5FA-5856F46A7F1C}">
      <dsp:nvSpPr>
        <dsp:cNvPr id="0" name=""/>
        <dsp:cNvSpPr/>
      </dsp:nvSpPr>
      <dsp:spPr>
        <a:xfrm>
          <a:off x="4789661" y="827633"/>
          <a:ext cx="4353222" cy="2611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/>
            <a:t>השלכות למחקר?</a:t>
          </a:r>
        </a:p>
      </dsp:txBody>
      <dsp:txXfrm>
        <a:off x="4789661" y="827633"/>
        <a:ext cx="4353222" cy="2611933"/>
      </dsp:txXfrm>
    </dsp:sp>
    <dsp:sp modelId="{95D2DC86-6F81-49C8-86C0-4B202EB56494}">
      <dsp:nvSpPr>
        <dsp:cNvPr id="0" name=""/>
        <dsp:cNvSpPr/>
      </dsp:nvSpPr>
      <dsp:spPr>
        <a:xfrm>
          <a:off x="1116" y="827633"/>
          <a:ext cx="4353222" cy="26119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/>
            <a:t>הצעות למחקר המשך?</a:t>
          </a:r>
        </a:p>
      </dsp:txBody>
      <dsp:txXfrm>
        <a:off x="1116" y="827633"/>
        <a:ext cx="4353222" cy="2611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B7DC3A2E-BC92-44B8-A4FC-8B4359B71017}" type="datetime1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י"ט.אייר.תשפ"ד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92837A6B-DAA4-4C2D-AEAB-4E9E70095794}" type="slidenum">
              <a:rPr lang="he-I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83AC91F-874C-4C13-99DE-B8F56AA5D671}" type="datetime1">
              <a:rPr lang="he-IL" smtClean="0"/>
              <a:pPr/>
              <a:t>י"ט.אייר.תשפ"ד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he-IL" noProof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dirty="0"/>
              <a:t>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3266150-FA26-45B5-BF0B-186B42A09DC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2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2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2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2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2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he-IL" b="1" dirty="0">
              <a:effectLst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3214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he-IL" sz="1200" b="0" kern="1200" dirty="0">
              <a:solidFill>
                <a:schemeClr val="tx2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03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266150-FA26-45B5-BF0B-186B42A09DC9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srgbClr val="65282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srgbClr val="65282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916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="1" u="none" dirty="0">
              <a:effectLst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0373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0385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967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2843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1525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0301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8773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endParaRPr lang="he-IL" dirty="0">
              <a:effectLst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7467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effectLst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760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2467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0568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endParaRPr lang="he-IL" b="1" dirty="0">
              <a:effectLst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853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baseline="0" dirty="0">
              <a:effectLst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16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15069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i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66150-FA26-45B5-BF0B-186B42A09DC9}" type="slidenum">
              <a:rPr lang="he-IL" smtClean="0"/>
              <a:pPr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7483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תמונה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 flipH="1">
            <a:off x="0" y="0"/>
            <a:ext cx="12188825" cy="6858000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 bwMode="hidden">
          <a:xfrm flipH="1"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מלבן 14"/>
          <p:cNvSpPr/>
          <p:nvPr/>
        </p:nvSpPr>
        <p:spPr bwMode="hidden">
          <a:xfrm flipH="1"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flipH="1">
            <a:off x="1522412" y="1905000"/>
            <a:ext cx="9144000" cy="2667000"/>
          </a:xfrm>
        </p:spPr>
        <p:txBody>
          <a:bodyPr rtlCol="1">
            <a:normAutofit/>
          </a:bodyPr>
          <a:lstStyle>
            <a:lvl1pPr algn="r" rtl="1">
              <a:lnSpc>
                <a:spcPct val="80000"/>
              </a:lnSpc>
              <a:defRPr sz="6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 flipH="1">
            <a:off x="2436812" y="5029200"/>
            <a:ext cx="8229600" cy="1143000"/>
          </a:xfrm>
        </p:spPr>
        <p:txBody>
          <a:bodyPr rtlCol="1"/>
          <a:lstStyle>
            <a:lvl1pPr marL="0" indent="0" algn="r" rtl="1">
              <a:spcBef>
                <a:spcPts val="0"/>
              </a:spcBef>
              <a:buNone/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noProof="0"/>
              <a:t>לחץ כדי לערוך סגנון כותרת משנה של תבנית בסיס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6D8C502-38F5-48E8-BC94-506E90A4547B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 dirty="0"/>
          </a:p>
        </p:txBody>
      </p:sp>
      <p:sp useBgFill="1">
        <p:nvSpPr>
          <p:cNvPr id="20" name="צורה חופשית 9"/>
          <p:cNvSpPr>
            <a:spLocks/>
          </p:cNvSpPr>
          <p:nvPr/>
        </p:nvSpPr>
        <p:spPr bwMode="white">
          <a:xfrm flipH="1">
            <a:off x="1058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2412" y="189723"/>
            <a:ext cx="9144000" cy="114455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522412" y="1905000"/>
            <a:ext cx="9144000" cy="4267200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  <a:lvl6pPr algn="r" rtl="1">
              <a:defRPr/>
            </a:lvl6pPr>
            <a:lvl7pPr algn="r" rtl="1">
              <a:defRPr/>
            </a:lvl7pPr>
            <a:lvl8pPr algn="r" rtl="1">
              <a:defRPr baseline="0"/>
            </a:lvl8pPr>
            <a:lvl9pPr algn="r" rtl="1">
              <a:defRPr baseline="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1D450965-8814-4752-9012-7BF9C2DABFF7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 flipH="1">
            <a:off x="0" y="0"/>
            <a:ext cx="12188825" cy="4810561"/>
          </a:xfrm>
          <a:prstGeom prst="rect">
            <a:avLst/>
          </a:prstGeom>
        </p:spPr>
      </p:pic>
      <p:sp>
        <p:nvSpPr>
          <p:cNvPr id="18" name="מלבן 17"/>
          <p:cNvSpPr/>
          <p:nvPr/>
        </p:nvSpPr>
        <p:spPr bwMode="hidden">
          <a:xfrm flipH="1"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3466" y="1905000"/>
            <a:ext cx="9142999" cy="2667000"/>
          </a:xfrm>
        </p:spPr>
        <p:txBody>
          <a:bodyPr rtlCol="1" anchor="b">
            <a:noAutofit/>
          </a:bodyPr>
          <a:lstStyle>
            <a:lvl1pPr algn="r" rtl="1">
              <a:defRPr sz="4800" b="0" cap="none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2436812" y="5029200"/>
            <a:ext cx="8229601" cy="1143000"/>
          </a:xfrm>
        </p:spPr>
        <p:txBody>
          <a:bodyPr rtlCol="1" anchor="t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noProof="0"/>
              <a:t>ערוך סגנונות טקסט של תבנית בסיס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3CFF324-9629-4478-8DFD-1E917A0920DE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6" name="צורה חופשית 9"/>
          <p:cNvSpPr>
            <a:spLocks/>
          </p:cNvSpPr>
          <p:nvPr/>
        </p:nvSpPr>
        <p:spPr bwMode="hidden">
          <a:xfrm flipH="1">
            <a:off x="1058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2412" y="189723"/>
            <a:ext cx="9144000" cy="114455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 flipH="1">
            <a:off x="6249860" y="1905000"/>
            <a:ext cx="4416552" cy="4267200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marL="1920240" algn="r" rtl="1">
              <a:defRPr sz="1600"/>
            </a:lvl6pPr>
            <a:lvl7pPr marL="1920240" algn="r" rtl="1">
              <a:defRPr sz="1600"/>
            </a:lvl7pPr>
            <a:lvl8pPr marL="1920240" algn="r" rtl="1">
              <a:defRPr sz="1600"/>
            </a:lvl8pPr>
            <a:lvl9pPr marL="1920240" algn="r" rtl="1">
              <a:defRPr sz="16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1525461" y="1905000"/>
            <a:ext cx="4416552" cy="4267200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marL="1920240" algn="r" rtl="1">
              <a:defRPr sz="1600"/>
            </a:lvl5pPr>
            <a:lvl6pPr marL="1920240" algn="r" rtl="1">
              <a:defRPr sz="1600"/>
            </a:lvl6pPr>
            <a:lvl7pPr marL="1920240" algn="r" rtl="1">
              <a:defRPr sz="1600"/>
            </a:lvl7pPr>
            <a:lvl8pPr marL="1920240" algn="r" rtl="1">
              <a:defRPr sz="1600"/>
            </a:lvl8pPr>
            <a:lvl9pPr marL="1920240" algn="r" rtl="1">
              <a:defRPr sz="16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1DF564B4-374C-44AA-BDF3-07F3BD526D90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2412" y="189723"/>
            <a:ext cx="9144000" cy="114455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6249860" y="1905000"/>
            <a:ext cx="4416552" cy="762000"/>
          </a:xfrm>
        </p:spPr>
        <p:txBody>
          <a:bodyPr rtlCol="1" anchor="ctr">
            <a:normAutofit/>
          </a:bodyPr>
          <a:lstStyle>
            <a:lvl1pPr marL="0" indent="0" algn="r" rtl="1">
              <a:buNone/>
              <a:defRPr sz="2400" b="0"/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6249860" y="2743200"/>
            <a:ext cx="4416552" cy="3429001"/>
          </a:xfrm>
        </p:spPr>
        <p:txBody>
          <a:bodyPr rtlCol="1"/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marL="1920240" algn="r" rtl="1">
              <a:defRPr sz="1600"/>
            </a:lvl6pPr>
            <a:lvl7pPr marL="1920240" algn="r" rtl="1">
              <a:defRPr sz="1600"/>
            </a:lvl7pPr>
            <a:lvl8pPr marL="1920240" algn="r" rtl="1">
              <a:defRPr sz="1600" baseline="0"/>
            </a:lvl8pPr>
            <a:lvl9pPr marL="1920240" algn="r" rtl="1">
              <a:defRPr sz="1600" baseline="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 flipH="1">
            <a:off x="1525461" y="1905000"/>
            <a:ext cx="4416552" cy="762000"/>
          </a:xfrm>
        </p:spPr>
        <p:txBody>
          <a:bodyPr rtlCol="1" anchor="ctr">
            <a:normAutofit/>
          </a:bodyPr>
          <a:lstStyle>
            <a:lvl1pPr marL="0" indent="0" algn="r" rtl="1">
              <a:buNone/>
              <a:defRPr sz="2400" b="0"/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 flipH="1">
            <a:off x="1525461" y="2743200"/>
            <a:ext cx="4416552" cy="3429001"/>
          </a:xfrm>
        </p:spPr>
        <p:txBody>
          <a:bodyPr rtlCol="1"/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marL="1920240" algn="r" rtl="1">
              <a:defRPr sz="1600"/>
            </a:lvl5pPr>
            <a:lvl6pPr marL="1920240" algn="r" rtl="1">
              <a:defRPr sz="1600"/>
            </a:lvl6pPr>
            <a:lvl7pPr marL="1920240" algn="r" rtl="1">
              <a:defRPr sz="1600"/>
            </a:lvl7pPr>
            <a:lvl8pPr marL="1920240" algn="r" rtl="1">
              <a:defRPr sz="1600"/>
            </a:lvl8pPr>
            <a:lvl9pPr marL="1920240" algn="r" rtl="1">
              <a:defRPr sz="16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881C93AC-6B0A-42A0-831D-C78AC764DD92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2412" y="189723"/>
            <a:ext cx="9144000" cy="114455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הוסף כותרת תחתונה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8003B7AE-A2BF-432E-97C4-A1ED114515FC}" type="datetime1">
              <a:rPr lang="he-IL" smtClean="0"/>
              <a:pPr/>
              <a:t>י"ט.אייר.תשפ"ד</a:t>
            </a:fld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 flipH="1"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 bwMode="hidden">
          <a:xfrm flipH="1">
            <a:off x="0" y="1"/>
            <a:ext cx="12188825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/>
              <a:t>הוסף כותרת תחתונה</a:t>
            </a:r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50EBB5B-4183-4ACE-A369-DE7759021971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צורה חופשית 15"/>
          <p:cNvSpPr>
            <a:spLocks/>
          </p:cNvSpPr>
          <p:nvPr/>
        </p:nvSpPr>
        <p:spPr bwMode="auto">
          <a:xfrm flipH="1">
            <a:off x="1540701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2412" y="189723"/>
            <a:ext cx="9144000" cy="1144556"/>
          </a:xfrm>
        </p:spPr>
        <p:txBody>
          <a:bodyPr rtlCol="1" anchor="b">
            <a:normAutofit/>
          </a:bodyPr>
          <a:lstStyle>
            <a:lvl1pPr algn="r" rtl="1">
              <a:defRPr sz="36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722057" y="2087880"/>
            <a:ext cx="5791200" cy="3886200"/>
          </a:xfrm>
        </p:spPr>
        <p:txBody>
          <a:bodyPr rtlCol="1">
            <a:normAutofit/>
          </a:bodyPr>
          <a:lstStyle>
            <a:lvl1pPr algn="r" rtl="1"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/>
            </a:lvl8pPr>
            <a:lvl9pPr algn="r" rtl="1">
              <a:defRPr sz="16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7923212" y="3429000"/>
            <a:ext cx="2743200" cy="25146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dirty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BED61C2-8F25-47AA-8972-768326ECA085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צורה חופשית 15"/>
          <p:cNvSpPr>
            <a:spLocks/>
          </p:cNvSpPr>
          <p:nvPr/>
        </p:nvSpPr>
        <p:spPr bwMode="auto">
          <a:xfrm flipH="1">
            <a:off x="4512500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2412" y="189723"/>
            <a:ext cx="9144000" cy="1144556"/>
          </a:xfrm>
        </p:spPr>
        <p:txBody>
          <a:bodyPr rtlCol="1" anchor="b">
            <a:normAutofit/>
          </a:bodyPr>
          <a:lstStyle>
            <a:lvl1pPr algn="r" rtl="1">
              <a:defRPr sz="36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של תמונה 2" descr="מציין מיקום ריק להוספת תמונה. לחץ על מציין המיקום ובחר את התמונה שברצונך להוסיף"/>
          <p:cNvSpPr>
            <a:spLocks noGrp="1"/>
          </p:cNvSpPr>
          <p:nvPr>
            <p:ph type="pic" idx="1"/>
          </p:nvPr>
        </p:nvSpPr>
        <p:spPr>
          <a:xfrm flipH="1">
            <a:off x="4696967" y="2087880"/>
            <a:ext cx="5784978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 rtlCol="1">
            <a:normAutofit/>
          </a:bodyPr>
          <a:lstStyle>
            <a:lvl1pPr marL="0" indent="0" algn="ctr" rtl="1">
              <a:buNone/>
              <a:defRPr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he-IL" noProof="0"/>
              <a:t>לחץ על הסמל כדי להוסיף תמונה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1522414" y="3429000"/>
            <a:ext cx="2743200" cy="25146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/>
            <a:r>
              <a:rPr lang="he-IL" noProof="0"/>
              <a:t>ערוך סגנונות טקסט של תבנית בסיס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678AF7E-FAB6-41B8-B1D5-FF209A2DECCC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2412" y="189723"/>
            <a:ext cx="9144000" cy="114455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1522412" y="1905000"/>
            <a:ext cx="9144000" cy="4267200"/>
          </a:xfrm>
        </p:spPr>
        <p:txBody>
          <a:bodyPr vert="vert270"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2F70DB06-4D54-411D-AFD4-14D64D0C8739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/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 flipH="1">
            <a:off x="2874285" y="0"/>
            <a:ext cx="9314539" cy="6858000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 bwMode="hidden">
          <a:xfrm flipH="1">
            <a:off x="2970213" y="1"/>
            <a:ext cx="9218611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צורה חופשית 9"/>
          <p:cNvSpPr>
            <a:spLocks/>
          </p:cNvSpPr>
          <p:nvPr/>
        </p:nvSpPr>
        <p:spPr bwMode="hidden">
          <a:xfrm rot="16200000" flipH="1">
            <a:off x="-554715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 flipH="1">
            <a:off x="1334757" y="685800"/>
            <a:ext cx="1295401" cy="5486400"/>
          </a:xfrm>
        </p:spPr>
        <p:txBody>
          <a:bodyPr vert="vert270"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3205570" y="685800"/>
            <a:ext cx="7460842" cy="5486400"/>
          </a:xfrm>
        </p:spPr>
        <p:txBody>
          <a:bodyPr vert="vert270"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56013" y="6420898"/>
            <a:ext cx="7010399" cy="23603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93938" y="6420898"/>
            <a:ext cx="1219199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4C1FD7F-52F4-4729-AE7B-0BD7B24E038C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2412" y="6420898"/>
            <a:ext cx="638493" cy="23603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 flipH="1">
            <a:off x="1522412" y="189723"/>
            <a:ext cx="9144000" cy="1144556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/>
          <a:p>
            <a:pPr rtl="1"/>
            <a:r>
              <a:rPr lang="he-IL" dirty="0"/>
              <a:t>לחץ כדי לערוך סגנון כותרת של תבנית בסיס</a:t>
            </a:r>
            <a:endParaRPr lang="he-IL" noProof="0" dirty="0"/>
          </a:p>
        </p:txBody>
      </p:sp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 flipH="1"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מלבן 16"/>
          <p:cNvSpPr/>
          <p:nvPr/>
        </p:nvSpPr>
        <p:spPr bwMode="hidden">
          <a:xfrm flipH="1"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522412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 flipH="1">
            <a:off x="3656013" y="6420898"/>
            <a:ext cx="7010399" cy="23603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 flipH="1">
            <a:off x="2293937" y="6420898"/>
            <a:ext cx="1219199" cy="23603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851F80A-90A4-492C-B32F-9DF66BF0C873}" type="datetime1">
              <a:rPr lang="he-IL" smtClean="0"/>
              <a:pPr/>
              <a:t>י"ט.אייר.תשפ"ד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 flipH="1">
            <a:off x="1522412" y="6420898"/>
            <a:ext cx="638493" cy="23603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93B167E-EA96-4147-81DE-549160052C22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38" name="צורה חופשית 9"/>
          <p:cNvSpPr>
            <a:spLocks/>
          </p:cNvSpPr>
          <p:nvPr/>
        </p:nvSpPr>
        <p:spPr bwMode="white">
          <a:xfrm flipH="1">
            <a:off x="1058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r" rtl="1" eaLnBrk="1" hangingPunct="1">
        <a:defRPr>
          <a:solidFill>
            <a:schemeClr val="tx2"/>
          </a:solidFill>
        </a:defRPr>
      </a:lvl2pPr>
      <a:lvl3pPr algn="r" rtl="1" eaLnBrk="1" hangingPunct="1">
        <a:defRPr>
          <a:solidFill>
            <a:schemeClr val="tx2"/>
          </a:solidFill>
        </a:defRPr>
      </a:lvl3pPr>
      <a:lvl4pPr algn="r" rtl="1" eaLnBrk="1" hangingPunct="1">
        <a:defRPr>
          <a:solidFill>
            <a:schemeClr val="tx2"/>
          </a:solidFill>
        </a:defRPr>
      </a:lvl4pPr>
      <a:lvl5pPr algn="r" rtl="1" eaLnBrk="1" hangingPunct="1">
        <a:defRPr>
          <a:solidFill>
            <a:schemeClr val="tx2"/>
          </a:solidFill>
        </a:defRPr>
      </a:lvl5pPr>
      <a:lvl6pPr algn="r" rtl="1" eaLnBrk="1" hangingPunct="1">
        <a:defRPr>
          <a:solidFill>
            <a:schemeClr val="tx2"/>
          </a:solidFill>
        </a:defRPr>
      </a:lvl6pPr>
      <a:lvl7pPr algn="r" rtl="1" eaLnBrk="1" hangingPunct="1">
        <a:defRPr>
          <a:solidFill>
            <a:schemeClr val="tx2"/>
          </a:solidFill>
        </a:defRPr>
      </a:lvl7pPr>
      <a:lvl8pPr algn="r" rtl="1" eaLnBrk="1" hangingPunct="1">
        <a:defRPr>
          <a:solidFill>
            <a:schemeClr val="tx2"/>
          </a:solidFill>
        </a:defRPr>
      </a:lvl8pPr>
      <a:lvl9pPr algn="r"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lnSpc>
          <a:spcPct val="90000"/>
        </a:lnSpc>
        <a:spcBef>
          <a:spcPts val="1800"/>
        </a:spcBef>
        <a:buSzPct val="110000"/>
        <a:buFont typeface="Arial" pitchFamily="34" charset="0"/>
        <a:buChar char="▪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2625" indent="-274320" algn="r" defTabSz="914400" rtl="1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97280" indent="-274320" algn="r" defTabSz="914400" rtl="1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508760" indent="-274320" algn="r" defTabSz="914400" rtl="1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920240" indent="-274320" algn="r" defTabSz="914400" rtl="1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331720" indent="-274320" algn="r" defTabSz="914400" rtl="1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r" defTabSz="914400" rtl="1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r" defTabSz="914400" rtl="1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r" defTabSz="914400" rtl="1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flipH="1">
            <a:off x="405780" y="1340768"/>
            <a:ext cx="11665296" cy="2667000"/>
          </a:xfrm>
        </p:spPr>
        <p:txBody>
          <a:bodyPr rtlCol="1">
            <a:normAutofit fontScale="90000"/>
          </a:bodyPr>
          <a:lstStyle/>
          <a:p>
            <a:pPr algn="ctr" rtl="0"/>
            <a:r>
              <a:rPr lang="en-US" dirty="0"/>
              <a:t>Does Temperament Underlie Infant Novel Food Responses?:</a:t>
            </a:r>
            <a:br>
              <a:rPr lang="en-US" dirty="0"/>
            </a:br>
            <a:r>
              <a:rPr lang="en-US" dirty="0"/>
              <a:t> Continuity of Approach–Withdrawal From 6 to 18 Months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 flipH="1">
            <a:off x="5158308" y="5029200"/>
            <a:ext cx="5508104" cy="1143000"/>
          </a:xfrm>
        </p:spPr>
        <p:txBody>
          <a:bodyPr rtlCol="1"/>
          <a:lstStyle/>
          <a:p>
            <a:pPr algn="l" rtl="0"/>
            <a:r>
              <a:rPr lang="en-US" dirty="0" err="1"/>
              <a:t>Moding</a:t>
            </a:r>
            <a:r>
              <a:rPr lang="he-IL" dirty="0"/>
              <a:t> &amp; </a:t>
            </a:r>
            <a:r>
              <a:rPr lang="en-US" dirty="0" err="1"/>
              <a:t>Stifter</a:t>
            </a:r>
            <a:r>
              <a:rPr lang="en-US" dirty="0"/>
              <a:t>, 2018</a:t>
            </a:r>
            <a:endParaRPr lang="he-IL" dirty="0"/>
          </a:p>
        </p:txBody>
      </p:sp>
      <p:pic>
        <p:nvPicPr>
          <p:cNvPr id="6" name="תמונה 5" descr="תמונה שמכילה אדם, אכילה, ישיבה, מקורה&#10;&#10;התיאור נוצר באופן אוטומטי">
            <a:extLst>
              <a:ext uri="{FF2B5EF4-FFF2-40B4-BE49-F238E27FC236}">
                <a16:creationId xmlns:a16="http://schemas.microsoft.com/office/drawing/2014/main" id="{1D3E02FD-ED56-46DF-9B19-66EF91080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25" y="3801958"/>
            <a:ext cx="1584176" cy="245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A0F37F-50F4-426B-99B5-8D0B16A1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בחזרה לשיעור: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5B8AC19-C1E4-4645-855E-C4E987D83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טמפרמנט</a:t>
            </a:r>
          </a:p>
          <a:p>
            <a:r>
              <a:rPr lang="en-US" dirty="0"/>
              <a:t>Thomas &amp; Chess</a:t>
            </a:r>
            <a:endParaRPr lang="he-IL" dirty="0"/>
          </a:p>
          <a:p>
            <a:r>
              <a:rPr lang="he-IL" dirty="0"/>
              <a:t>9 מדדי טמפרמנט, בינהם- התקרבות/נסיגה: נטייה בסיסית להתקרבות או נסיגה במפגש עם מצב או דמויות חדשות.</a:t>
            </a:r>
          </a:p>
          <a:p>
            <a:r>
              <a:rPr lang="he-IL" dirty="0"/>
              <a:t>במודל של</a:t>
            </a:r>
            <a:r>
              <a:rPr lang="en-US" dirty="0"/>
              <a:t> </a:t>
            </a:r>
            <a:r>
              <a:rPr lang="en-US" dirty="0" err="1"/>
              <a:t>Rothbart</a:t>
            </a:r>
            <a:r>
              <a:rPr lang="en-US" dirty="0"/>
              <a:t> </a:t>
            </a:r>
            <a:r>
              <a:rPr lang="he-IL" dirty="0"/>
              <a:t>, </a:t>
            </a:r>
            <a:r>
              <a:rPr lang="he-IL" dirty="0" err="1"/>
              <a:t>מימד</a:t>
            </a:r>
            <a:r>
              <a:rPr lang="he-IL" dirty="0"/>
              <a:t> ההתקרבות/נסיגה הוא חלק מהממדים השייכים לפקטור העל של "</a:t>
            </a:r>
            <a:r>
              <a:rPr lang="he-IL" dirty="0" err="1"/>
              <a:t>ריאקטיביות</a:t>
            </a:r>
            <a:r>
              <a:rPr lang="he-IL" dirty="0"/>
              <a:t>".</a:t>
            </a:r>
          </a:p>
          <a:p>
            <a:endParaRPr lang="en-US" dirty="0"/>
          </a:p>
          <a:p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219CE8A-E36C-2C07-581E-9F841EC20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3136"/>
            <a:ext cx="4572396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2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flipH="1">
            <a:off x="405780" y="1340768"/>
            <a:ext cx="11665296" cy="2667000"/>
          </a:xfrm>
        </p:spPr>
        <p:txBody>
          <a:bodyPr rtlCol="1">
            <a:normAutofit fontScale="90000"/>
          </a:bodyPr>
          <a:lstStyle/>
          <a:p>
            <a:pPr algn="ctr" rtl="0"/>
            <a:r>
              <a:rPr lang="en-US" dirty="0"/>
              <a:t>Does Temperament Underlie Infant Novel Food Responses?:</a:t>
            </a:r>
            <a:br>
              <a:rPr lang="en-US" dirty="0"/>
            </a:br>
            <a:r>
              <a:rPr lang="en-US" dirty="0"/>
              <a:t> Continuity of Approach–Withdrawal From 6 to 18 Months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 flipH="1">
            <a:off x="5158308" y="5029200"/>
            <a:ext cx="5508104" cy="1143000"/>
          </a:xfrm>
        </p:spPr>
        <p:txBody>
          <a:bodyPr rtlCol="1"/>
          <a:lstStyle/>
          <a:p>
            <a:pPr algn="l" rtl="0"/>
            <a:r>
              <a:rPr lang="en-US" dirty="0" err="1"/>
              <a:t>Moding</a:t>
            </a:r>
            <a:r>
              <a:rPr lang="he-IL" dirty="0"/>
              <a:t> &amp; </a:t>
            </a:r>
            <a:r>
              <a:rPr lang="en-US" dirty="0" err="1"/>
              <a:t>Stifter</a:t>
            </a:r>
            <a:r>
              <a:rPr lang="en-US" dirty="0"/>
              <a:t>, 2018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3819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7E87817-7AC2-4ECE-B400-BCD52A73F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רקע תאורטי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755677-ACCB-45BE-9432-C2D19FA5521B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524889" y="3958041"/>
            <a:ext cx="9144000" cy="2239144"/>
          </a:xfrm>
        </p:spPr>
        <p:txBody>
          <a:bodyPr/>
          <a:lstStyle/>
          <a:p>
            <a:r>
              <a:rPr lang="he-IL" dirty="0"/>
              <a:t>יכולת יציבה לאורך הילדות</a:t>
            </a:r>
          </a:p>
          <a:p>
            <a:r>
              <a:rPr lang="he-IL" dirty="0"/>
              <a:t>התנהגות פתוחה וחיובית לגירויי משחק חדשים מנבאת התנהגות דומה גם בגילאי 24 חודשים, ובהתאמה סיווג </a:t>
            </a:r>
            <a:r>
              <a:rPr lang="he-IL" dirty="0" err="1"/>
              <a:t>טמפרמנטלי</a:t>
            </a:r>
            <a:r>
              <a:rPr lang="he-IL" dirty="0"/>
              <a:t> במדדי אפקט חיובי, אפקט שלילי ונסיגה/התקרבות.</a:t>
            </a:r>
          </a:p>
        </p:txBody>
      </p:sp>
      <p:graphicFrame>
        <p:nvGraphicFramePr>
          <p:cNvPr id="4" name="דיאגרמה 3">
            <a:extLst>
              <a:ext uri="{FF2B5EF4-FFF2-40B4-BE49-F238E27FC236}">
                <a16:creationId xmlns:a16="http://schemas.microsoft.com/office/drawing/2014/main" id="{81FB741F-3643-4D4F-BA6C-BD943FFF70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0320639"/>
              </p:ext>
            </p:extLst>
          </p:nvPr>
        </p:nvGraphicFramePr>
        <p:xfrm>
          <a:off x="3502124" y="811302"/>
          <a:ext cx="5719126" cy="3644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תמונה 4">
            <a:extLst>
              <a:ext uri="{FF2B5EF4-FFF2-40B4-BE49-F238E27FC236}">
                <a16:creationId xmlns:a16="http://schemas.microsoft.com/office/drawing/2014/main" id="{F9E549C8-056F-4501-8344-B9570C6BC52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139" r="6004"/>
          <a:stretch/>
        </p:blipFill>
        <p:spPr>
          <a:xfrm>
            <a:off x="9238388" y="1893036"/>
            <a:ext cx="2232248" cy="147314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4555F19-504F-423D-8DDB-A7B18C8827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5275" y="1848572"/>
            <a:ext cx="2099711" cy="158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2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AACABF1-13C3-405A-9B3E-9B5F5DDB2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Babies reaction to avocados [360p]">
            <a:hlinkClick r:id="" action="ppaction://media"/>
            <a:extLst>
              <a:ext uri="{FF2B5EF4-FFF2-40B4-BE49-F238E27FC236}">
                <a16:creationId xmlns:a16="http://schemas.microsoft.com/office/drawing/2014/main" id="{B6F717D7-AD12-4F00-AEC0-F582A51D00B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01080" y="2132856"/>
            <a:ext cx="7586663" cy="4267200"/>
          </a:xfrm>
        </p:spPr>
      </p:pic>
    </p:spTree>
    <p:extLst>
      <p:ext uri="{BB962C8B-B14F-4D97-AF65-F5344CB8AC3E}">
        <p14:creationId xmlns:p14="http://schemas.microsoft.com/office/powerpoint/2010/main" val="265224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98C4C7E-5C02-4BFF-B8D4-2F199B68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התקרבות ונסיגה לאוכל חדש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24CC3E8-33DC-4F41-9CBA-B5CD3A789F59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522412" y="1700808"/>
            <a:ext cx="9144000" cy="4267200"/>
          </a:xfrm>
        </p:spPr>
        <p:txBody>
          <a:bodyPr/>
          <a:lstStyle/>
          <a:p>
            <a:r>
              <a:rPr lang="he-IL" i="1" dirty="0"/>
              <a:t>אז מה כן כבר מצאו?</a:t>
            </a:r>
          </a:p>
          <a:p>
            <a:endParaRPr lang="he-IL" i="1" dirty="0"/>
          </a:p>
          <a:p>
            <a:r>
              <a:rPr lang="he-IL" dirty="0"/>
              <a:t>תינוקות בגילאי 4-9 חודשים שסווגו עם יותר התקרבות הראו הסכמה רבה יותר לאוכל חדש (</a:t>
            </a:r>
            <a:r>
              <a:rPr lang="en-US" dirty="0" err="1"/>
              <a:t>Forestell</a:t>
            </a:r>
            <a:r>
              <a:rPr lang="en-US" dirty="0"/>
              <a:t> and Mennella, 2012</a:t>
            </a:r>
            <a:r>
              <a:rPr lang="he-IL" dirty="0"/>
              <a:t>)</a:t>
            </a:r>
          </a:p>
          <a:p>
            <a:r>
              <a:rPr lang="he-IL" dirty="0"/>
              <a:t>תינוקות בגיל 12 חודשים שסווגו במדדי התקרבות גבוהים הראו יותר הבעות פנים חיוביות </a:t>
            </a:r>
            <a:r>
              <a:rPr lang="he-IL" dirty="0" err="1"/>
              <a:t>ונטרליות</a:t>
            </a:r>
            <a:r>
              <a:rPr lang="he-IL" dirty="0"/>
              <a:t> (</a:t>
            </a:r>
            <a:r>
              <a:rPr lang="en-US" dirty="0" err="1"/>
              <a:t>Moding</a:t>
            </a:r>
            <a:r>
              <a:rPr lang="en-US" dirty="0"/>
              <a:t>, Birch, and </a:t>
            </a:r>
            <a:r>
              <a:rPr lang="en-US" dirty="0" err="1"/>
              <a:t>Stifter</a:t>
            </a:r>
            <a:r>
              <a:rPr lang="en-US" dirty="0"/>
              <a:t>, 2012</a:t>
            </a:r>
            <a:r>
              <a:rPr lang="he-IL" dirty="0"/>
              <a:t>).</a:t>
            </a:r>
          </a:p>
          <a:p>
            <a:endParaRPr lang="he-IL" dirty="0"/>
          </a:p>
          <a:p>
            <a:r>
              <a:rPr lang="he-IL" dirty="0"/>
              <a:t>בעיה?</a:t>
            </a:r>
          </a:p>
        </p:txBody>
      </p:sp>
    </p:spTree>
    <p:extLst>
      <p:ext uri="{BB962C8B-B14F-4D97-AF65-F5344CB8AC3E}">
        <p14:creationId xmlns:p14="http://schemas.microsoft.com/office/powerpoint/2010/main" val="326925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79DC50-666A-48F3-BE2C-701149B0A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מטרות המחקר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FD4EACA-51C6-4289-97EC-9673D48D0710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97868" y="1905000"/>
            <a:ext cx="9468544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/>
              <a:t>1. המחקר בוחן את הקשר בין </a:t>
            </a:r>
            <a:r>
              <a:rPr lang="en-US" dirty="0"/>
              <a:t>infants’ approach–withdrawal responses </a:t>
            </a:r>
            <a:r>
              <a:rPr lang="he-IL" dirty="0"/>
              <a:t> לצעצועים חדשים לבין אוכל חדש</a:t>
            </a:r>
          </a:p>
          <a:p>
            <a:pPr marL="0" indent="0">
              <a:buNone/>
            </a:pPr>
            <a:r>
              <a:rPr lang="he-IL" dirty="0"/>
              <a:t>2. בוחן את התפתחות התגובות של תינוקות לגירויים חדשים (אוכל וצעצועים) בשנה הראשונה</a:t>
            </a:r>
          </a:p>
          <a:p>
            <a:pPr marL="0" indent="0">
              <a:buNone/>
            </a:pPr>
            <a:r>
              <a:rPr lang="he-IL" dirty="0"/>
              <a:t>3. האם התייחסות התינוקות לאוכל חדש מנבאת התנהגויות </a:t>
            </a:r>
            <a:r>
              <a:rPr lang="en-US" dirty="0"/>
              <a:t>approach–withdrawal </a:t>
            </a:r>
            <a:r>
              <a:rPr lang="he-IL" dirty="0"/>
              <a:t> לאורך זמן, ויתנו לנו מידע על הטמפרמנט של הילד.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b="1" dirty="0"/>
              <a:t>האם מימד התקרבות &amp; נסיגה הוא עקבי לאורך מצבים וזמנים?</a:t>
            </a:r>
          </a:p>
        </p:txBody>
      </p:sp>
    </p:spTree>
    <p:extLst>
      <p:ext uri="{BB962C8B-B14F-4D97-AF65-F5344CB8AC3E}">
        <p14:creationId xmlns:p14="http://schemas.microsoft.com/office/powerpoint/2010/main" val="319094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98EAEF-EED7-4D08-BF08-B0273F1B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522412" y="69407"/>
            <a:ext cx="9144000" cy="1144556"/>
          </a:xfrm>
        </p:spPr>
        <p:txBody>
          <a:bodyPr/>
          <a:lstStyle/>
          <a:p>
            <a:r>
              <a:rPr lang="he-IL" dirty="0"/>
              <a:t>שיטה: נבדקים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8D4470D-B15C-4113-A2BF-B3D1EDA46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משתתפים: </a:t>
            </a:r>
          </a:p>
          <a:p>
            <a:r>
              <a:rPr lang="he-IL" dirty="0"/>
              <a:t>במחקר 160 אימהות וילדים, מחציתם בנות.</a:t>
            </a:r>
          </a:p>
          <a:p>
            <a:r>
              <a:rPr lang="he-IL" dirty="0"/>
              <a:t>המידע נאסף כחלק ממחקר אורך שבחן את התינוקות בגילאי 4,6,12,18 חודשים.</a:t>
            </a:r>
          </a:p>
          <a:p>
            <a:r>
              <a:rPr lang="he-IL" dirty="0"/>
              <a:t>הילדים במדגם נולדו במועד (לא פגים), לאימהות מעל גיל 18, בממוצע גילאים 30, רובן נשואות.</a:t>
            </a:r>
          </a:p>
        </p:txBody>
      </p:sp>
    </p:spTree>
    <p:extLst>
      <p:ext uri="{BB962C8B-B14F-4D97-AF65-F5344CB8AC3E}">
        <p14:creationId xmlns:p14="http://schemas.microsoft.com/office/powerpoint/2010/main" val="165636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0FE0EC-F4A3-4948-A4A0-C266C1A60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שיטה: הליך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5CAA182-4204-4545-A244-C4C55B7A7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graphicFrame>
        <p:nvGraphicFramePr>
          <p:cNvPr id="4" name="דיאגרמה 3">
            <a:extLst>
              <a:ext uri="{FF2B5EF4-FFF2-40B4-BE49-F238E27FC236}">
                <a16:creationId xmlns:a16="http://schemas.microsoft.com/office/drawing/2014/main" id="{9858295F-A25E-4DEC-B5EF-3F1BE1EB67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458216"/>
              </p:ext>
            </p:extLst>
          </p:nvPr>
        </p:nvGraphicFramePr>
        <p:xfrm>
          <a:off x="405780" y="1632662"/>
          <a:ext cx="10260632" cy="5035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717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A72B96-05DE-4292-BF09-1B0B9EAA1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שיטה: כלים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A6F8EE-C34B-46DF-9755-E5B9E0471FDB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522412" y="1904999"/>
            <a:ext cx="9144000" cy="4763277"/>
          </a:xfrm>
        </p:spPr>
        <p:txBody>
          <a:bodyPr>
            <a:normAutofit/>
          </a:bodyPr>
          <a:lstStyle/>
          <a:p>
            <a:r>
              <a:rPr lang="he-IL" dirty="0"/>
              <a:t>מטלת אוכל חדש: המקודדים מדדו התנהגות חיובית כמו חיוך, </a:t>
            </a:r>
            <a:r>
              <a:rPr lang="he-IL" dirty="0" err="1"/>
              <a:t>נטרלית</a:t>
            </a:r>
            <a:r>
              <a:rPr lang="he-IL" dirty="0"/>
              <a:t>, ושלילית, כמו ווקליזציה שלילית (כמו בכי), הרחקה פיזית של האוכל, סירוב (סגירת הפה הרמטית) והבעות גועל</a:t>
            </a:r>
          </a:p>
          <a:p>
            <a:r>
              <a:rPr lang="he-IL" dirty="0"/>
              <a:t>תגובה לצעצוע חדש: קידדו 8 התנהגויות: התרחקות פיזית מהצעצוע, ווקליזציה שלילית, התנגדות (לדחוף את הצעצוע או להתרחק ממנו), חקירה, התעניינות ויזואלית ושעמום</a:t>
            </a:r>
          </a:p>
          <a:p>
            <a:r>
              <a:rPr lang="he-IL" dirty="0"/>
              <a:t>רגישות אימהית- נמדד בגיל 6 ו12 חודשים בשתי המטלות. נבחן בסולם של 0-4</a:t>
            </a:r>
          </a:p>
          <a:p>
            <a:r>
              <a:rPr lang="he-IL" dirty="0"/>
              <a:t>מטלת טמפרמנט בגיל 18 חודשים: רמת פעילות, רמת התגייסות למטלה והתעניינות במשחקים, וווקליזציה ספונטנית, התקרבות פיזית לאמא, משך זמן המשחק בצעצועים החדשים, ומשך זמן המשחק בצעצוע הראשון, אפקט, סיווג לקבוצת טמפרמנט.</a:t>
            </a:r>
          </a:p>
        </p:txBody>
      </p:sp>
    </p:spTree>
    <p:extLst>
      <p:ext uri="{BB962C8B-B14F-4D97-AF65-F5344CB8AC3E}">
        <p14:creationId xmlns:p14="http://schemas.microsoft.com/office/powerpoint/2010/main" val="50406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EEDD9F-CF8B-45FC-BD86-46E8B0B68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תוצאות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542F95C-E760-44C2-A424-F0851CFD7F31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2494012" y="1916832"/>
            <a:ext cx="8604448" cy="4267200"/>
          </a:xfrm>
        </p:spPr>
        <p:txBody>
          <a:bodyPr/>
          <a:lstStyle/>
          <a:p>
            <a:r>
              <a:rPr lang="he-IL" dirty="0"/>
              <a:t>תמיכה בהשערות המחקר: </a:t>
            </a:r>
          </a:p>
          <a:p>
            <a:endParaRPr lang="he-IL" dirty="0"/>
          </a:p>
          <a:p>
            <a:pPr marL="457200" indent="-457200">
              <a:buAutoNum type="arabicPeriod"/>
            </a:pPr>
            <a:r>
              <a:rPr lang="he-IL" dirty="0"/>
              <a:t>יש קשר מובהק בין פתיחות לצעצוע חדש לפתיחות למאכלים חדשים בגיל 12 חודשים. </a:t>
            </a:r>
          </a:p>
          <a:p>
            <a:pPr marL="457200" indent="-457200">
              <a:buAutoNum type="arabicPeriod"/>
            </a:pPr>
            <a:r>
              <a:rPr lang="he-IL" dirty="0"/>
              <a:t>מה שמדדו במאמר היווה כמעט חצי מהשונות המוסברת באופן מובהק.</a:t>
            </a:r>
          </a:p>
          <a:p>
            <a:pPr marL="457200" indent="-457200">
              <a:buAutoNum type="arabicPeriod"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522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658D3B3-340F-42CF-96C1-C2D54CE6C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תוצאות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FFD2C5D-2DD3-48DD-96F3-14A92B2A600B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6886500" y="1905000"/>
            <a:ext cx="3779912" cy="4267200"/>
          </a:xfrm>
        </p:spPr>
        <p:txBody>
          <a:bodyPr/>
          <a:lstStyle/>
          <a:p>
            <a:pPr marL="0" indent="0">
              <a:buNone/>
            </a:pPr>
            <a:r>
              <a:rPr lang="he-IL" dirty="0"/>
              <a:t>2. ישנה התפתחות בהתייחסות למצבים חדשים (צעצועים ואוכל)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C1E3F54-03B9-4029-BFBA-1DF7505AF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23" y="1746515"/>
            <a:ext cx="6931062" cy="511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C9FC0AA-DBFC-4F8E-A2CD-7E4634920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תוצאות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361C412-4514-42B4-B38C-D0E7213FF27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623604" y="1957794"/>
            <a:ext cx="9439552" cy="4267200"/>
          </a:xfrm>
        </p:spPr>
        <p:txBody>
          <a:bodyPr/>
          <a:lstStyle/>
          <a:p>
            <a:pPr marL="0" indent="0">
              <a:buNone/>
            </a:pPr>
            <a:r>
              <a:rPr lang="he-IL" dirty="0"/>
              <a:t>3. ניבוי מדדי טמפרמנט בגיל 18 חודשים מתוך מטלת אוכל חדש ב12 חודשים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C280469-DB5B-4B40-A74B-CB2605F86B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482"/>
          <a:stretch/>
        </p:blipFill>
        <p:spPr>
          <a:xfrm>
            <a:off x="0" y="3109630"/>
            <a:ext cx="12188825" cy="3331387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FE33033E-C777-48EA-A229-B15C6D5AA37C}"/>
              </a:ext>
            </a:extLst>
          </p:cNvPr>
          <p:cNvSpPr/>
          <p:nvPr/>
        </p:nvSpPr>
        <p:spPr>
          <a:xfrm>
            <a:off x="261764" y="6224994"/>
            <a:ext cx="8928992" cy="216023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868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194D5E-6211-4DB2-8F17-EB8E36D3B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דיון: תוצאות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57F69F2-8FBC-4BAE-8137-1431CE84523F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053852" y="1905000"/>
            <a:ext cx="9612560" cy="4267200"/>
          </a:xfrm>
        </p:spPr>
        <p:txBody>
          <a:bodyPr>
            <a:normAutofit/>
          </a:bodyPr>
          <a:lstStyle/>
          <a:p>
            <a:r>
              <a:rPr lang="he-IL" b="1" dirty="0"/>
              <a:t>התקרבות לעומת נסיגה הינו גורם עקבי לאורך מצבים וזמנים.</a:t>
            </a:r>
          </a:p>
          <a:p>
            <a:r>
              <a:rPr lang="he-IL" dirty="0"/>
              <a:t>תינוקות שהגיבו ביותר התקרבות לאוכל החדש בגיל 12 חודשים הגיבו בגיל 18 חודשים ביותר שיתוף פעולה והתקרבות במטלת החדר המסוכן</a:t>
            </a:r>
          </a:p>
          <a:p>
            <a:r>
              <a:rPr lang="he-IL" dirty="0"/>
              <a:t>נמצא קו התפתחות בהתייחסות לאוכל חדש: תינוקות בני 12 חודשים הסכימו פחות לנסות אוכל חדש ביחס לגילאי 6 חודשים (תואם למחקרי צעצועים קודמים)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1747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EED665-0845-40B4-88AB-D4D91A514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דיון: פרשנות אפשרית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BB79F90-F42B-42B0-8FCC-A3A1A70C826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522412" y="1905000"/>
            <a:ext cx="9144000" cy="4267200"/>
          </a:xfrm>
        </p:spPr>
        <p:txBody>
          <a:bodyPr/>
          <a:lstStyle/>
          <a:p>
            <a:r>
              <a:rPr lang="he-IL" dirty="0"/>
              <a:t>ציר התפתחות כללי: 9 חודשים כנקודת מפנה</a:t>
            </a:r>
          </a:p>
          <a:p>
            <a:r>
              <a:rPr lang="he-IL" dirty="0"/>
              <a:t>האינהיביציה כאן בעלת חשיבות: שמירה מפני סכנות, הסתגלות למציאות</a:t>
            </a:r>
          </a:p>
          <a:p>
            <a:r>
              <a:rPr lang="he-IL" dirty="0"/>
              <a:t>בהתאמה- התייחסות התינוקות לאוכל חדש:</a:t>
            </a:r>
          </a:p>
          <a:p>
            <a:pPr lvl="1"/>
            <a:r>
              <a:rPr lang="he-IL" dirty="0"/>
              <a:t>סובלנות לטעמים מרים בגילאי 4 חודשים לעומת 8 חודשים (</a:t>
            </a:r>
            <a:r>
              <a:rPr lang="en-US" dirty="0"/>
              <a:t>Mennella, </a:t>
            </a:r>
            <a:r>
              <a:rPr lang="en-US" dirty="0" err="1"/>
              <a:t>Lukasewycz</a:t>
            </a:r>
            <a:r>
              <a:rPr lang="en-US" dirty="0"/>
              <a:t>, Castor, and Beauchamp, 2011</a:t>
            </a:r>
            <a:r>
              <a:rPr lang="he-IL" dirty="0"/>
              <a:t>)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4EA4647-AA43-429E-A0ED-A4BD9A4C0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656" y="4815328"/>
            <a:ext cx="2466975" cy="1847850"/>
          </a:xfrm>
          <a:prstGeom prst="rect">
            <a:avLst/>
          </a:prstGeom>
        </p:spPr>
      </p:pic>
      <p:pic>
        <p:nvPicPr>
          <p:cNvPr id="1026" name="Picture 2" descr="×ª××¦××ª ×ª××× × ×¢×××¨ ×ª×× ××§ ××××">
            <a:extLst>
              <a:ext uri="{FF2B5EF4-FFF2-40B4-BE49-F238E27FC236}">
                <a16:creationId xmlns:a16="http://schemas.microsoft.com/office/drawing/2014/main" id="{69DA31AF-CF01-45B6-A9E1-08127E111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4" y="4815328"/>
            <a:ext cx="2466976" cy="184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7D47E4C-3DC6-4FFA-9AB4-3715FDF7F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0676" y="4815328"/>
            <a:ext cx="1743075" cy="184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3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58AD54B-F365-4F73-B13F-1048F84D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דיון: ביקורת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77740FD-37E5-4EB6-A0A2-D16A54D56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גודל מדגם נמוך בגיל 6 חודשים</a:t>
            </a:r>
          </a:p>
          <a:p>
            <a:r>
              <a:rPr lang="he-IL" dirty="0"/>
              <a:t>נשירה</a:t>
            </a:r>
          </a:p>
          <a:p>
            <a:r>
              <a:rPr lang="he-IL" dirty="0"/>
              <a:t>לא נבדקו יכולת ויסות חושי אצל התינוקות </a:t>
            </a:r>
          </a:p>
          <a:p>
            <a:r>
              <a:rPr lang="he-IL" dirty="0"/>
              <a:t>לא נבדקו שאלוני טמפרמנט הוריים</a:t>
            </a:r>
          </a:p>
        </p:txBody>
      </p:sp>
    </p:spTree>
    <p:extLst>
      <p:ext uri="{BB962C8B-B14F-4D97-AF65-F5344CB8AC3E}">
        <p14:creationId xmlns:p14="http://schemas.microsoft.com/office/powerpoint/2010/main" val="86314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BDAC172-0FC0-45BA-90AA-609CFA1C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המשך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2EEB2A35-A540-4419-8724-70710AA4FE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351139"/>
              </p:ext>
            </p:extLst>
          </p:nvPr>
        </p:nvGraphicFramePr>
        <p:xfrm>
          <a:off x="1522413" y="1905000"/>
          <a:ext cx="9144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7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arthtones 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976321_TF02801065.potx" id="{2E52FB7E-1D18-4F1D-91FF-19ED14BF174A}" vid="{47573776-1474-4166-812E-56B751933C05}"/>
    </a:ext>
  </a:extLst>
</a:theme>
</file>

<file path=ppt/theme/theme2.xml><?xml version="1.0" encoding="utf-8"?>
<a:theme xmlns:a="http://schemas.openxmlformats.org/drawingml/2006/main" name="ערכת נושא של Offic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של Offic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מצגת גווני אדמה (מסך רחב)</Template>
  <TotalTime>6619</TotalTime>
  <Words>671</Words>
  <Application>Microsoft Macintosh PowerPoint</Application>
  <PresentationFormat>מותאם אישית</PresentationFormat>
  <Paragraphs>90</Paragraphs>
  <Slides>17</Slides>
  <Notes>17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0" baseType="lpstr">
      <vt:lpstr>Arial</vt:lpstr>
      <vt:lpstr>Tahoma</vt:lpstr>
      <vt:lpstr>Earthtones 16x9</vt:lpstr>
      <vt:lpstr>Does Temperament Underlie Infant Novel Food Responses?:  Continuity of Approach–Withdrawal From 6 to 18 Months</vt:lpstr>
      <vt:lpstr>בחזרה לשיעור:</vt:lpstr>
      <vt:lpstr>Does Temperament Underlie Infant Novel Food Responses?:  Continuity of Approach–Withdrawal From 6 to 18 Months</vt:lpstr>
      <vt:lpstr>רקע תאורטי</vt:lpstr>
      <vt:lpstr>מצגת של PowerPoint‏</vt:lpstr>
      <vt:lpstr>התקרבות ונסיגה לאוכל חדש</vt:lpstr>
      <vt:lpstr>מטרות המחקר</vt:lpstr>
      <vt:lpstr>שיטה: נבדקים</vt:lpstr>
      <vt:lpstr>שיטה: הליך</vt:lpstr>
      <vt:lpstr>שיטה: כלים</vt:lpstr>
      <vt:lpstr>תוצאות</vt:lpstr>
      <vt:lpstr>תוצאות</vt:lpstr>
      <vt:lpstr>תוצאות</vt:lpstr>
      <vt:lpstr>דיון: תוצאות</vt:lpstr>
      <vt:lpstr>דיון: פרשנות אפשרית</vt:lpstr>
      <vt:lpstr>דיון: ביקורת</vt:lpstr>
      <vt:lpstr>המשך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פריסת כותרת</dc:title>
  <dc:creator>יעל מועלם</dc:creator>
  <cp:lastModifiedBy>Or Sade</cp:lastModifiedBy>
  <cp:revision>205</cp:revision>
  <dcterms:created xsi:type="dcterms:W3CDTF">2018-11-02T13:41:37Z</dcterms:created>
  <dcterms:modified xsi:type="dcterms:W3CDTF">2024-05-27T08:40:24Z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